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trictFirstAndLastChars="0" saveSubsetFonts="1" autoCompressPictures="0">
  <p:sldMasterIdLst>
    <p:sldMasterId id="2147483657" r:id="rId1"/>
  </p:sldMasterIdLst>
  <p:notesMasterIdLst>
    <p:notesMasterId r:id="rId192"/>
  </p:notesMasterIdLst>
  <p:sldIdLst>
    <p:sldId id="256" r:id="rId2"/>
    <p:sldId id="347" r:id="rId3"/>
    <p:sldId id="332" r:id="rId4"/>
    <p:sldId id="333" r:id="rId5"/>
    <p:sldId id="334" r:id="rId6"/>
    <p:sldId id="335" r:id="rId7"/>
    <p:sldId id="337" r:id="rId8"/>
    <p:sldId id="495" r:id="rId9"/>
    <p:sldId id="339" r:id="rId10"/>
    <p:sldId id="519" r:id="rId11"/>
    <p:sldId id="520" r:id="rId12"/>
    <p:sldId id="521" r:id="rId13"/>
    <p:sldId id="522" r:id="rId14"/>
    <p:sldId id="523" r:id="rId15"/>
    <p:sldId id="524" r:id="rId16"/>
    <p:sldId id="525" r:id="rId17"/>
    <p:sldId id="526" r:id="rId18"/>
    <p:sldId id="527" r:id="rId19"/>
    <p:sldId id="528" r:id="rId20"/>
    <p:sldId id="529" r:id="rId21"/>
    <p:sldId id="561" r:id="rId22"/>
    <p:sldId id="530" r:id="rId23"/>
    <p:sldId id="270" r:id="rId24"/>
    <p:sldId id="531" r:id="rId25"/>
    <p:sldId id="532" r:id="rId26"/>
    <p:sldId id="533" r:id="rId27"/>
    <p:sldId id="534" r:id="rId28"/>
    <p:sldId id="565" r:id="rId29"/>
    <p:sldId id="566" r:id="rId30"/>
    <p:sldId id="536" r:id="rId31"/>
    <p:sldId id="537" r:id="rId32"/>
    <p:sldId id="577" r:id="rId33"/>
    <p:sldId id="543" r:id="rId34"/>
    <p:sldId id="544" r:id="rId35"/>
    <p:sldId id="545" r:id="rId36"/>
    <p:sldId id="546" r:id="rId37"/>
    <p:sldId id="547" r:id="rId38"/>
    <p:sldId id="599" r:id="rId39"/>
    <p:sldId id="600" r:id="rId40"/>
    <p:sldId id="271" r:id="rId41"/>
    <p:sldId id="589" r:id="rId42"/>
    <p:sldId id="272" r:id="rId43"/>
    <p:sldId id="560" r:id="rId44"/>
    <p:sldId id="491" r:id="rId45"/>
    <p:sldId id="492" r:id="rId46"/>
    <p:sldId id="493" r:id="rId47"/>
    <p:sldId id="494" r:id="rId48"/>
    <p:sldId id="496" r:id="rId49"/>
    <p:sldId id="273" r:id="rId50"/>
    <p:sldId id="274" r:id="rId51"/>
    <p:sldId id="582" r:id="rId52"/>
    <p:sldId id="583" r:id="rId53"/>
    <p:sldId id="584" r:id="rId54"/>
    <p:sldId id="585" r:id="rId55"/>
    <p:sldId id="507" r:id="rId56"/>
    <p:sldId id="504" r:id="rId57"/>
    <p:sldId id="563" r:id="rId58"/>
    <p:sldId id="548" r:id="rId59"/>
    <p:sldId id="549" r:id="rId60"/>
    <p:sldId id="590" r:id="rId61"/>
    <p:sldId id="591" r:id="rId62"/>
    <p:sldId id="592" r:id="rId63"/>
    <p:sldId id="593" r:id="rId64"/>
    <p:sldId id="594" r:id="rId65"/>
    <p:sldId id="595" r:id="rId66"/>
    <p:sldId id="596" r:id="rId67"/>
    <p:sldId id="597" r:id="rId68"/>
    <p:sldId id="550" r:id="rId69"/>
    <p:sldId id="562" r:id="rId70"/>
    <p:sldId id="551" r:id="rId71"/>
    <p:sldId id="552" r:id="rId72"/>
    <p:sldId id="553" r:id="rId73"/>
    <p:sldId id="554" r:id="rId74"/>
    <p:sldId id="555" r:id="rId75"/>
    <p:sldId id="556" r:id="rId76"/>
    <p:sldId id="557" r:id="rId77"/>
    <p:sldId id="558" r:id="rId78"/>
    <p:sldId id="559" r:id="rId79"/>
    <p:sldId id="292" r:id="rId80"/>
    <p:sldId id="362" r:id="rId81"/>
    <p:sldId id="363" r:id="rId82"/>
    <p:sldId id="364" r:id="rId83"/>
    <p:sldId id="285" r:id="rId84"/>
    <p:sldId id="286" r:id="rId85"/>
    <p:sldId id="365" r:id="rId86"/>
    <p:sldId id="366" r:id="rId87"/>
    <p:sldId id="367" r:id="rId88"/>
    <p:sldId id="368" r:id="rId89"/>
    <p:sldId id="369" r:id="rId90"/>
    <p:sldId id="370" r:id="rId91"/>
    <p:sldId id="371" r:id="rId92"/>
    <p:sldId id="500" r:id="rId93"/>
    <p:sldId id="388" r:id="rId94"/>
    <p:sldId id="391" r:id="rId95"/>
    <p:sldId id="393" r:id="rId96"/>
    <p:sldId id="395" r:id="rId97"/>
    <p:sldId id="396" r:id="rId98"/>
    <p:sldId id="397" r:id="rId99"/>
    <p:sldId id="598" r:id="rId100"/>
    <p:sldId id="564" r:id="rId101"/>
    <p:sldId id="398" r:id="rId102"/>
    <p:sldId id="399" r:id="rId103"/>
    <p:sldId id="400" r:id="rId104"/>
    <p:sldId id="401" r:id="rId105"/>
    <p:sldId id="402" r:id="rId106"/>
    <p:sldId id="403" r:id="rId107"/>
    <p:sldId id="586" r:id="rId108"/>
    <p:sldId id="404" r:id="rId109"/>
    <p:sldId id="508" r:id="rId110"/>
    <p:sldId id="509" r:id="rId111"/>
    <p:sldId id="510" r:id="rId112"/>
    <p:sldId id="511" r:id="rId113"/>
    <p:sldId id="587" r:id="rId114"/>
    <p:sldId id="512" r:id="rId115"/>
    <p:sldId id="513" r:id="rId116"/>
    <p:sldId id="501" r:id="rId117"/>
    <p:sldId id="406" r:id="rId118"/>
    <p:sldId id="407" r:id="rId119"/>
    <p:sldId id="408" r:id="rId120"/>
    <p:sldId id="409" r:id="rId121"/>
    <p:sldId id="410" r:id="rId122"/>
    <p:sldId id="502" r:id="rId123"/>
    <p:sldId id="412" r:id="rId124"/>
    <p:sldId id="413" r:id="rId125"/>
    <p:sldId id="414" r:id="rId126"/>
    <p:sldId id="415" r:id="rId127"/>
    <p:sldId id="416" r:id="rId128"/>
    <p:sldId id="417" r:id="rId129"/>
    <p:sldId id="418" r:id="rId130"/>
    <p:sldId id="419" r:id="rId131"/>
    <p:sldId id="420" r:id="rId132"/>
    <p:sldId id="421" r:id="rId133"/>
    <p:sldId id="503" r:id="rId134"/>
    <p:sldId id="423" r:id="rId135"/>
    <p:sldId id="424" r:id="rId136"/>
    <p:sldId id="425" r:id="rId137"/>
    <p:sldId id="426" r:id="rId138"/>
    <p:sldId id="427" r:id="rId139"/>
    <p:sldId id="428" r:id="rId140"/>
    <p:sldId id="429" r:id="rId141"/>
    <p:sldId id="430" r:id="rId142"/>
    <p:sldId id="431" r:id="rId143"/>
    <p:sldId id="432" r:id="rId144"/>
    <p:sldId id="433" r:id="rId145"/>
    <p:sldId id="434" r:id="rId146"/>
    <p:sldId id="436" r:id="rId147"/>
    <p:sldId id="437" r:id="rId148"/>
    <p:sldId id="438" r:id="rId149"/>
    <p:sldId id="601" r:id="rId150"/>
    <p:sldId id="439" r:id="rId151"/>
    <p:sldId id="440" r:id="rId152"/>
    <p:sldId id="441" r:id="rId153"/>
    <p:sldId id="442" r:id="rId154"/>
    <p:sldId id="443" r:id="rId155"/>
    <p:sldId id="444" r:id="rId156"/>
    <p:sldId id="445" r:id="rId157"/>
    <p:sldId id="446" r:id="rId158"/>
    <p:sldId id="447" r:id="rId159"/>
    <p:sldId id="448" r:id="rId160"/>
    <p:sldId id="451" r:id="rId161"/>
    <p:sldId id="452" r:id="rId162"/>
    <p:sldId id="453" r:id="rId163"/>
    <p:sldId id="454" r:id="rId164"/>
    <p:sldId id="455" r:id="rId165"/>
    <p:sldId id="456" r:id="rId166"/>
    <p:sldId id="457" r:id="rId167"/>
    <p:sldId id="458" r:id="rId168"/>
    <p:sldId id="459" r:id="rId169"/>
    <p:sldId id="460" r:id="rId170"/>
    <p:sldId id="461" r:id="rId171"/>
    <p:sldId id="462" r:id="rId172"/>
    <p:sldId id="463" r:id="rId173"/>
    <p:sldId id="464" r:id="rId174"/>
    <p:sldId id="465" r:id="rId175"/>
    <p:sldId id="466" r:id="rId176"/>
    <p:sldId id="467" r:id="rId177"/>
    <p:sldId id="468" r:id="rId178"/>
    <p:sldId id="469" r:id="rId179"/>
    <p:sldId id="470" r:id="rId180"/>
    <p:sldId id="471" r:id="rId181"/>
    <p:sldId id="472" r:id="rId182"/>
    <p:sldId id="473" r:id="rId183"/>
    <p:sldId id="474" r:id="rId184"/>
    <p:sldId id="477" r:id="rId185"/>
    <p:sldId id="478" r:id="rId186"/>
    <p:sldId id="481" r:id="rId187"/>
    <p:sldId id="489" r:id="rId188"/>
    <p:sldId id="490" r:id="rId189"/>
    <p:sldId id="588" r:id="rId190"/>
    <p:sldId id="373" r:id="rId191"/>
  </p:sldIdLst>
  <p:sldSz cx="9144000" cy="6858000" type="screen4x3"/>
  <p:notesSz cx="6858000" cy="9144000"/>
  <p:defaultTex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0651C3A-4460-11DB-9652-00E08161165F}"/>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7349" autoAdjust="0"/>
  </p:normalViewPr>
  <p:slideViewPr>
    <p:cSldViewPr>
      <p:cViewPr varScale="1">
        <p:scale>
          <a:sx n="77" d="100"/>
          <a:sy n="77" d="100"/>
        </p:scale>
        <p:origin x="1618" y="58"/>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slide" Target="slides/slide153.xml"/><Relationship Id="rId159" Type="http://schemas.openxmlformats.org/officeDocument/2006/relationships/slide" Target="slides/slide158.xml"/><Relationship Id="rId175" Type="http://schemas.openxmlformats.org/officeDocument/2006/relationships/slide" Target="slides/slide174.xml"/><Relationship Id="rId170" Type="http://schemas.openxmlformats.org/officeDocument/2006/relationships/slide" Target="slides/slide169.xml"/><Relationship Id="rId191" Type="http://schemas.openxmlformats.org/officeDocument/2006/relationships/slide" Target="slides/slide190.xml"/><Relationship Id="rId196" Type="http://schemas.openxmlformats.org/officeDocument/2006/relationships/tableStyles" Target="tableStyle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slide" Target="slides/slide164.xml"/><Relationship Id="rId181" Type="http://schemas.openxmlformats.org/officeDocument/2006/relationships/slide" Target="slides/slide180.xml"/><Relationship Id="rId186" Type="http://schemas.openxmlformats.org/officeDocument/2006/relationships/slide" Target="slides/slide185.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slide" Target="slides/slide170.xml"/><Relationship Id="rId176" Type="http://schemas.openxmlformats.org/officeDocument/2006/relationships/slide" Target="slides/slide175.xml"/><Relationship Id="rId192" Type="http://schemas.openxmlformats.org/officeDocument/2006/relationships/notesMaster" Target="notesMasters/notesMaster1.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82" Type="http://schemas.openxmlformats.org/officeDocument/2006/relationships/slide" Target="slides/slide181.xml"/><Relationship Id="rId187" Type="http://schemas.openxmlformats.org/officeDocument/2006/relationships/slide" Target="slides/slide186.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72" Type="http://schemas.openxmlformats.org/officeDocument/2006/relationships/slide" Target="slides/slide171.xml"/><Relationship Id="rId193" Type="http://schemas.openxmlformats.org/officeDocument/2006/relationships/presProps" Target="pres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theme" Target="theme/theme1.xml"/><Relationship Id="rId190" Type="http://schemas.openxmlformats.org/officeDocument/2006/relationships/slide" Target="slides/slide189.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1"/>
        <p:cNvGrpSpPr/>
        <p:nvPr/>
      </p:nvGrpSpPr>
      <p:grpSpPr>
        <a:xfrm>
          <a:off x="0" y="0"/>
          <a:ext cx="0" cy="0"/>
          <a:chOff x="0" y="0"/>
          <a:chExt cx="0" cy="0"/>
        </a:xfrm>
      </p:grpSpPr>
      <p:sp>
        <p:nvSpPr>
          <p:cNvPr id="2" name="Shape 2"/>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3" name="Shape 3"/>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a:spcBef>
                <a:spcPts val="0"/>
              </a:spcBef>
              <a:defRPr sz="1100"/>
            </a:lvl1pPr>
            <a:lvl2pPr>
              <a:spcBef>
                <a:spcPts val="0"/>
              </a:spcBef>
              <a:defRPr sz="1100"/>
            </a:lvl2pPr>
            <a:lvl3pPr>
              <a:spcBef>
                <a:spcPts val="0"/>
              </a:spcBef>
              <a:defRPr sz="1100"/>
            </a:lvl3pPr>
            <a:lvl4pPr>
              <a:spcBef>
                <a:spcPts val="0"/>
              </a:spcBef>
              <a:defRPr sz="1100"/>
            </a:lvl4pPr>
            <a:lvl5pPr>
              <a:spcBef>
                <a:spcPts val="0"/>
              </a:spcBef>
              <a:defRPr sz="1100"/>
            </a:lvl5pPr>
            <a:lvl6pPr>
              <a:spcBef>
                <a:spcPts val="0"/>
              </a:spcBef>
              <a:defRPr sz="1100"/>
            </a:lvl6pPr>
            <a:lvl7pPr>
              <a:spcBef>
                <a:spcPts val="0"/>
              </a:spcBef>
              <a:defRPr sz="1100"/>
            </a:lvl7pPr>
            <a:lvl8pPr>
              <a:spcBef>
                <a:spcPts val="0"/>
              </a:spcBef>
              <a:defRPr sz="1100"/>
            </a:lvl8pPr>
            <a:lvl9pPr>
              <a:spcBef>
                <a:spcPts val="0"/>
              </a:spcBef>
              <a:defRPr sz="1100"/>
            </a:lvl9pPr>
          </a:lstStyle>
          <a:p>
            <a:endParaRPr/>
          </a:p>
        </p:txBody>
      </p:sp>
    </p:spTree>
    <p:extLst>
      <p:ext uri="{BB962C8B-B14F-4D97-AF65-F5344CB8AC3E}">
        <p14:creationId xmlns:p14="http://schemas.microsoft.com/office/powerpoint/2010/main" val="1680423630"/>
      </p:ext>
    </p:extLst>
  </p:cSld>
  <p:clrMap bg1="lt1" tx1="dk1" bg2="dk2" tx2="lt2" accent1="accent1" accent2="accent2" accent3="accent3" accent4="accent4" accent5="accent5" accent6="accent6" hlink="hlink" folHlink="folHlink"/>
  <p:notesStyle>
    <a:lvl1pPr marL="0" algn="r" defTabSz="914400" rtl="1" eaLnBrk="1" latinLnBrk="0" hangingPunct="1">
      <a:defRPr sz="1200" kern="1200">
        <a:solidFill>
          <a:schemeClr val="tx1"/>
        </a:solidFill>
        <a:latin typeface="+mn-lt"/>
        <a:ea typeface="+mn-ea"/>
        <a:cs typeface="+mn-cs"/>
      </a:defRPr>
    </a:lvl1pPr>
    <a:lvl2pPr marL="457200" algn="r" defTabSz="914400" rtl="1" eaLnBrk="1" latinLnBrk="0" hangingPunct="1">
      <a:defRPr sz="1200" kern="1200">
        <a:solidFill>
          <a:schemeClr val="tx1"/>
        </a:solidFill>
        <a:latin typeface="+mn-lt"/>
        <a:ea typeface="+mn-ea"/>
        <a:cs typeface="+mn-cs"/>
      </a:defRPr>
    </a:lvl2pPr>
    <a:lvl3pPr marL="914400" algn="r" defTabSz="914400" rtl="1" eaLnBrk="1" latinLnBrk="0" hangingPunct="1">
      <a:defRPr sz="1200" kern="1200">
        <a:solidFill>
          <a:schemeClr val="tx1"/>
        </a:solidFill>
        <a:latin typeface="+mn-lt"/>
        <a:ea typeface="+mn-ea"/>
        <a:cs typeface="+mn-cs"/>
      </a:defRPr>
    </a:lvl3pPr>
    <a:lvl4pPr marL="1371600" algn="r" defTabSz="914400" rtl="1" eaLnBrk="1" latinLnBrk="0" hangingPunct="1">
      <a:defRPr sz="1200" kern="1200">
        <a:solidFill>
          <a:schemeClr val="tx1"/>
        </a:solidFill>
        <a:latin typeface="+mn-lt"/>
        <a:ea typeface="+mn-ea"/>
        <a:cs typeface="+mn-cs"/>
      </a:defRPr>
    </a:lvl4pPr>
    <a:lvl5pPr marL="1828800" algn="r" defTabSz="914400" rtl="1" eaLnBrk="1" latinLnBrk="0" hangingPunct="1">
      <a:defRPr sz="1200" kern="1200">
        <a:solidFill>
          <a:schemeClr val="tx1"/>
        </a:solidFill>
        <a:latin typeface="+mn-lt"/>
        <a:ea typeface="+mn-ea"/>
        <a:cs typeface="+mn-cs"/>
      </a:defRPr>
    </a:lvl5pPr>
    <a:lvl6pPr marL="2286000" algn="r" defTabSz="914400" rtl="1" eaLnBrk="1" latinLnBrk="0" hangingPunct="1">
      <a:defRPr sz="1200" kern="1200">
        <a:solidFill>
          <a:schemeClr val="tx1"/>
        </a:solidFill>
        <a:latin typeface="+mn-lt"/>
        <a:ea typeface="+mn-ea"/>
        <a:cs typeface="+mn-cs"/>
      </a:defRPr>
    </a:lvl6pPr>
    <a:lvl7pPr marL="2743200" algn="r" defTabSz="914400" rtl="1" eaLnBrk="1" latinLnBrk="0" hangingPunct="1">
      <a:defRPr sz="1200" kern="1200">
        <a:solidFill>
          <a:schemeClr val="tx1"/>
        </a:solidFill>
        <a:latin typeface="+mn-lt"/>
        <a:ea typeface="+mn-ea"/>
        <a:cs typeface="+mn-cs"/>
      </a:defRPr>
    </a:lvl7pPr>
    <a:lvl8pPr marL="3200400" algn="r" defTabSz="914400" rtl="1" eaLnBrk="1" latinLnBrk="0" hangingPunct="1">
      <a:defRPr sz="1200" kern="1200">
        <a:solidFill>
          <a:schemeClr val="tx1"/>
        </a:solidFill>
        <a:latin typeface="+mn-lt"/>
        <a:ea typeface="+mn-ea"/>
        <a:cs typeface="+mn-cs"/>
      </a:defRPr>
    </a:lvl8pPr>
    <a:lvl9pPr marL="3657600" algn="r" defTabSz="914400" rtl="1"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Shape 5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55" name="Shape 5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33692754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p:cNvSpPr>
            <a:spLocks noGrp="1" noChangeArrowheads="1"/>
          </p:cNvSpPr>
          <p:nvPr>
            <p:ph type="sldNum" sz="quarter" idx="5"/>
          </p:nvPr>
        </p:nvSpPr>
        <p:spPr>
          <a:xfrm>
            <a:off x="4144963" y="9121775"/>
            <a:ext cx="3170237" cy="4794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66788">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66788">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66788">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66788">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algn="l" defTabSz="966788" rtl="0"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algn="l" defTabSz="966788" rtl="0"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algn="l" defTabSz="966788" rtl="0"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algn="l" defTabSz="966788" rtl="0"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eaLnBrk="1" hangingPunct="1">
              <a:spcBef>
                <a:spcPct val="0"/>
              </a:spcBef>
            </a:pPr>
            <a:fld id="{93E05667-3EE8-44C8-8274-0D58E7C9E964}" type="slidenum">
              <a:rPr lang="en-US" altLang="he-IL" sz="1300" smtClean="0">
                <a:latin typeface="Arial" panose="020B0604020202020204" pitchFamily="34" charset="0"/>
              </a:rPr>
              <a:pPr eaLnBrk="1" hangingPunct="1">
                <a:spcBef>
                  <a:spcPct val="0"/>
                </a:spcBef>
              </a:pPr>
              <a:t>34</a:t>
            </a:fld>
            <a:endParaRPr lang="en-US" altLang="he-IL" sz="1300" smtClean="0">
              <a:latin typeface="Arial" panose="020B0604020202020204" pitchFamily="34" charset="0"/>
            </a:endParaRPr>
          </a:p>
        </p:txBody>
      </p:sp>
      <p:sp>
        <p:nvSpPr>
          <p:cNvPr id="61443" name="Rectangle 2"/>
          <p:cNvSpPr>
            <a:spLocks noGrp="1" noRot="1" noChangeAspect="1" noChangeArrowheads="1" noTextEdit="1"/>
          </p:cNvSpPr>
          <p:nvPr>
            <p:ph type="sldImg"/>
          </p:nvPr>
        </p:nvSpPr>
        <p:spPr>
          <a:xfrm>
            <a:off x="1143000" y="685800"/>
            <a:ext cx="4572000" cy="3429000"/>
          </a:xfrm>
          <a:ln/>
        </p:spPr>
      </p:sp>
      <p:sp>
        <p:nvSpPr>
          <p:cNvPr id="34820" name="Rectangle 3"/>
          <p:cNvSpPr>
            <a:spLocks noGrp="1" noChangeArrowheads="1"/>
          </p:cNvSpPr>
          <p:nvPr>
            <p:ph type="body" idx="1"/>
          </p:nvPr>
        </p:nvSpPr>
        <p:spPr>
          <a:xfrm>
            <a:off x="1279525" y="3475038"/>
            <a:ext cx="7042150" cy="32908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48" tIns="48324" rIns="96648" bIns="48324"/>
          <a:lstStyle/>
          <a:p>
            <a:pPr defTabSz="950913" eaLnBrk="1" hangingPunct="1">
              <a:spcBef>
                <a:spcPct val="0"/>
              </a:spcBef>
            </a:pPr>
            <a:endParaRPr kumimoji="1" lang="he-IL" altLang="he-IL" smtClean="0">
              <a:latin typeface="Arial" panose="020B0604020202020204" pitchFamily="34" charset="0"/>
            </a:endParaRPr>
          </a:p>
        </p:txBody>
      </p:sp>
    </p:spTree>
    <p:extLst>
      <p:ext uri="{BB962C8B-B14F-4D97-AF65-F5344CB8AC3E}">
        <p14:creationId xmlns:p14="http://schemas.microsoft.com/office/powerpoint/2010/main" val="30386441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p:cNvSpPr>
            <a:spLocks noGrp="1" noChangeArrowheads="1"/>
          </p:cNvSpPr>
          <p:nvPr>
            <p:ph type="sldNum" sz="quarter" idx="5"/>
          </p:nvPr>
        </p:nvSpPr>
        <p:spPr>
          <a:xfrm>
            <a:off x="4144963" y="9121775"/>
            <a:ext cx="3170237" cy="4794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66788">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66788">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66788">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66788">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algn="l" defTabSz="966788" rtl="0"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algn="l" defTabSz="966788" rtl="0"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algn="l" defTabSz="966788" rtl="0"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algn="l" defTabSz="966788" rtl="0"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eaLnBrk="1" hangingPunct="1">
              <a:spcBef>
                <a:spcPct val="0"/>
              </a:spcBef>
            </a:pPr>
            <a:fld id="{68DFE44D-3CC7-42F2-913D-E9AA61789F3F}" type="slidenum">
              <a:rPr lang="en-US" altLang="he-IL" sz="1300" smtClean="0">
                <a:latin typeface="Arial" panose="020B0604020202020204" pitchFamily="34" charset="0"/>
              </a:rPr>
              <a:pPr eaLnBrk="1" hangingPunct="1">
                <a:spcBef>
                  <a:spcPct val="0"/>
                </a:spcBef>
              </a:pPr>
              <a:t>35</a:t>
            </a:fld>
            <a:endParaRPr lang="en-US" altLang="he-IL" sz="1300" smtClean="0">
              <a:latin typeface="Arial" panose="020B0604020202020204" pitchFamily="34" charset="0"/>
            </a:endParaRPr>
          </a:p>
        </p:txBody>
      </p:sp>
      <p:sp>
        <p:nvSpPr>
          <p:cNvPr id="89091" name="Rectangle 2"/>
          <p:cNvSpPr>
            <a:spLocks noGrp="1" noRot="1" noChangeAspect="1" noChangeArrowheads="1" noTextEdit="1"/>
          </p:cNvSpPr>
          <p:nvPr>
            <p:ph type="sldImg"/>
          </p:nvPr>
        </p:nvSpPr>
        <p:spPr>
          <a:xfrm>
            <a:off x="1143000" y="685800"/>
            <a:ext cx="4572000" cy="3429000"/>
          </a:xfrm>
          <a:ln/>
        </p:spPr>
      </p:sp>
      <p:sp>
        <p:nvSpPr>
          <p:cNvPr id="47108"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he-IL" altLang="he-IL" smtClean="0">
              <a:latin typeface="Arial" panose="020B0604020202020204" pitchFamily="34" charset="0"/>
            </a:endParaRPr>
          </a:p>
        </p:txBody>
      </p:sp>
    </p:spTree>
    <p:extLst>
      <p:ext uri="{BB962C8B-B14F-4D97-AF65-F5344CB8AC3E}">
        <p14:creationId xmlns:p14="http://schemas.microsoft.com/office/powerpoint/2010/main" val="6419797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a:xfrm>
            <a:off x="4144963" y="9121775"/>
            <a:ext cx="3170237" cy="4794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66788">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66788">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66788">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66788">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algn="l" defTabSz="966788" rtl="0"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algn="l" defTabSz="966788" rtl="0"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algn="l" defTabSz="966788" rtl="0"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algn="l" defTabSz="966788" rtl="0"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eaLnBrk="1" hangingPunct="1">
              <a:spcBef>
                <a:spcPct val="0"/>
              </a:spcBef>
            </a:pPr>
            <a:fld id="{857C0CAB-8429-443B-856C-E87442C9F3B8}" type="slidenum">
              <a:rPr lang="en-US" altLang="he-IL" sz="1300" smtClean="0">
                <a:latin typeface="Arial" panose="020B0604020202020204" pitchFamily="34" charset="0"/>
              </a:rPr>
              <a:pPr eaLnBrk="1" hangingPunct="1">
                <a:spcBef>
                  <a:spcPct val="0"/>
                </a:spcBef>
              </a:pPr>
              <a:t>36</a:t>
            </a:fld>
            <a:endParaRPr lang="en-US" altLang="he-IL" sz="1300" smtClean="0">
              <a:latin typeface="Arial" panose="020B0604020202020204" pitchFamily="34" charset="0"/>
            </a:endParaRPr>
          </a:p>
        </p:txBody>
      </p:sp>
      <p:sp>
        <p:nvSpPr>
          <p:cNvPr id="94211" name="Rectangle 2"/>
          <p:cNvSpPr>
            <a:spLocks noGrp="1" noRot="1" noChangeAspect="1" noChangeArrowheads="1" noTextEdit="1"/>
          </p:cNvSpPr>
          <p:nvPr>
            <p:ph type="sldImg"/>
          </p:nvPr>
        </p:nvSpPr>
        <p:spPr>
          <a:xfrm>
            <a:off x="1143000" y="685800"/>
            <a:ext cx="4572000" cy="3429000"/>
          </a:xfrm>
          <a:ln/>
        </p:spPr>
      </p:sp>
      <p:sp>
        <p:nvSpPr>
          <p:cNvPr id="57348"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he-IL" altLang="he-IL" smtClean="0">
              <a:latin typeface="Arial" panose="020B0604020202020204" pitchFamily="34" charset="0"/>
            </a:endParaRPr>
          </a:p>
        </p:txBody>
      </p:sp>
    </p:spTree>
    <p:extLst>
      <p:ext uri="{BB962C8B-B14F-4D97-AF65-F5344CB8AC3E}">
        <p14:creationId xmlns:p14="http://schemas.microsoft.com/office/powerpoint/2010/main" val="6413866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lgn="r" rtl="0"/>
            <a:fld id="{B40F089A-3531-4CEB-9841-1378B6ADC53E}" type="slidenum">
              <a:rPr lang="en-US" sz="1200" kern="1200">
                <a:solidFill>
                  <a:prstClr val="black"/>
                </a:solidFill>
                <a:latin typeface="Calibri"/>
                <a:ea typeface="+mn-ea"/>
                <a:cs typeface="+mn-cs"/>
              </a:rPr>
              <a:pPr algn="r" rtl="0"/>
              <a:t>37</a:t>
            </a:fld>
            <a:endParaRPr lang="en-US" sz="1200" kern="1200">
              <a:solidFill>
                <a:prstClr val="black"/>
              </a:solidFill>
              <a:latin typeface="Calibri"/>
              <a:ea typeface="+mn-ea"/>
              <a:cs typeface="+mn-cs"/>
            </a:endParaRPr>
          </a:p>
        </p:txBody>
      </p:sp>
    </p:spTree>
    <p:extLst>
      <p:ext uri="{BB962C8B-B14F-4D97-AF65-F5344CB8AC3E}">
        <p14:creationId xmlns:p14="http://schemas.microsoft.com/office/powerpoint/2010/main" val="9988862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lgn="r" rtl="0"/>
            <a:fld id="{B40F089A-3531-4CEB-9841-1378B6ADC53E}" type="slidenum">
              <a:rPr lang="en-US" sz="1200" kern="1200">
                <a:solidFill>
                  <a:prstClr val="black"/>
                </a:solidFill>
                <a:latin typeface="Calibri"/>
                <a:ea typeface="+mn-ea"/>
                <a:cs typeface="+mn-cs"/>
              </a:rPr>
              <a:pPr algn="r" rtl="0"/>
              <a:t>38</a:t>
            </a:fld>
            <a:endParaRPr lang="en-US" sz="1200" kern="1200">
              <a:solidFill>
                <a:prstClr val="black"/>
              </a:solidFill>
              <a:latin typeface="Calibri"/>
              <a:ea typeface="+mn-ea"/>
              <a:cs typeface="+mn-cs"/>
            </a:endParaRPr>
          </a:p>
        </p:txBody>
      </p:sp>
    </p:spTree>
    <p:extLst>
      <p:ext uri="{BB962C8B-B14F-4D97-AF65-F5344CB8AC3E}">
        <p14:creationId xmlns:p14="http://schemas.microsoft.com/office/powerpoint/2010/main" val="25307405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4D7F1E50-01E0-43B7-BF93-CCF675BA4301}" type="slidenum">
              <a:rPr lang="en-US" smtClean="0"/>
              <a:pPr/>
              <a:t>40</a:t>
            </a:fld>
            <a:endParaRPr lang="en-US"/>
          </a:p>
        </p:txBody>
      </p:sp>
    </p:spTree>
    <p:extLst>
      <p:ext uri="{BB962C8B-B14F-4D97-AF65-F5344CB8AC3E}">
        <p14:creationId xmlns:p14="http://schemas.microsoft.com/office/powerpoint/2010/main" val="1603560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a:xfrm>
            <a:off x="1143000" y="685800"/>
            <a:ext cx="4572000" cy="3429000"/>
          </a:xfrm>
        </p:spPr>
      </p:sp>
      <p:sp>
        <p:nvSpPr>
          <p:cNvPr id="3" name="מציין מיקום של הערות 2"/>
          <p:cNvSpPr>
            <a:spLocks noGrp="1"/>
          </p:cNvSpPr>
          <p:nvPr>
            <p:ph type="body" idx="1"/>
          </p:nvPr>
        </p:nvSpPr>
        <p:spPr/>
        <p:txBody>
          <a:bodyPr/>
          <a:lstStyle/>
          <a:p>
            <a:r>
              <a:rPr lang="he-IL" b="1" dirty="0" smtClean="0"/>
              <a:t>להסביר שבממוצע בגלל ה-</a:t>
            </a:r>
            <a:r>
              <a:rPr lang="en-US" b="1" dirty="0" smtClean="0"/>
              <a:t>TCP options </a:t>
            </a:r>
            <a:r>
              <a:rPr lang="he-IL" b="1" baseline="0" dirty="0" smtClean="0"/>
              <a:t> זה גדל ל-40</a:t>
            </a:r>
            <a:endParaRPr lang="he-IL" b="1" dirty="0"/>
          </a:p>
        </p:txBody>
      </p:sp>
    </p:spTree>
    <p:extLst>
      <p:ext uri="{BB962C8B-B14F-4D97-AF65-F5344CB8AC3E}">
        <p14:creationId xmlns:p14="http://schemas.microsoft.com/office/powerpoint/2010/main" val="17002405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7"/>
          <p:cNvSpPr>
            <a:spLocks noGrp="1" noChangeArrowheads="1"/>
          </p:cNvSpPr>
          <p:nvPr>
            <p:ph type="sldNum" sz="quarter" idx="5"/>
          </p:nvPr>
        </p:nvSpPr>
        <p:spPr>
          <a:xfrm>
            <a:off x="4144963" y="9121775"/>
            <a:ext cx="3170237" cy="4794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28688">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28688">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28688">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28688">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algn="l" defTabSz="928688" rtl="0"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algn="l" defTabSz="928688" rtl="0"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algn="l" defTabSz="928688" rtl="0"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algn="l" defTabSz="928688" rtl="0"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eaLnBrk="1" hangingPunct="1">
              <a:spcBef>
                <a:spcPct val="0"/>
              </a:spcBef>
            </a:pPr>
            <a:fld id="{996B8C86-6E9B-4412-AC4E-549847FBA0BA}" type="slidenum">
              <a:rPr lang="en-US" altLang="he-IL" sz="1300" smtClean="0"/>
              <a:pPr eaLnBrk="1" hangingPunct="1">
                <a:spcBef>
                  <a:spcPct val="0"/>
                </a:spcBef>
              </a:pPr>
              <a:t>44</a:t>
            </a:fld>
            <a:endParaRPr lang="en-US" altLang="he-IL" sz="1300" smtClean="0"/>
          </a:p>
        </p:txBody>
      </p:sp>
      <p:sp>
        <p:nvSpPr>
          <p:cNvPr id="153603" name="Rectangle 2"/>
          <p:cNvSpPr>
            <a:spLocks noGrp="1" noRot="1" noChangeAspect="1" noChangeArrowheads="1" noTextEdit="1"/>
          </p:cNvSpPr>
          <p:nvPr>
            <p:ph type="sldImg"/>
          </p:nvPr>
        </p:nvSpPr>
        <p:spPr>
          <a:xfrm>
            <a:off x="1143000" y="685800"/>
            <a:ext cx="4572000" cy="3429000"/>
          </a:xfrm>
          <a:ln/>
        </p:spPr>
      </p:sp>
      <p:sp>
        <p:nvSpPr>
          <p:cNvPr id="15360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he-IL" altLang="he-IL" smtClean="0"/>
          </a:p>
        </p:txBody>
      </p:sp>
    </p:spTree>
    <p:extLst>
      <p:ext uri="{BB962C8B-B14F-4D97-AF65-F5344CB8AC3E}">
        <p14:creationId xmlns:p14="http://schemas.microsoft.com/office/powerpoint/2010/main" val="5005818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p:cNvSpPr>
            <a:spLocks noGrp="1" noChangeArrowheads="1"/>
          </p:cNvSpPr>
          <p:nvPr>
            <p:ph type="sldNum" sz="quarter" idx="5"/>
          </p:nvPr>
        </p:nvSpPr>
        <p:spPr>
          <a:xfrm>
            <a:off x="4144963" y="9121775"/>
            <a:ext cx="3170237" cy="4794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28688">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28688">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28688">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28688">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algn="l" defTabSz="928688" rtl="0"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algn="l" defTabSz="928688" rtl="0"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algn="l" defTabSz="928688" rtl="0"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algn="l" defTabSz="928688" rtl="0"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eaLnBrk="1" hangingPunct="1">
              <a:spcBef>
                <a:spcPct val="0"/>
              </a:spcBef>
            </a:pPr>
            <a:fld id="{66DC8637-09F1-4B48-A462-E982F6C62D0A}" type="slidenum">
              <a:rPr lang="en-US" altLang="he-IL" sz="1300" smtClean="0"/>
              <a:pPr eaLnBrk="1" hangingPunct="1">
                <a:spcBef>
                  <a:spcPct val="0"/>
                </a:spcBef>
              </a:pPr>
              <a:t>45</a:t>
            </a:fld>
            <a:endParaRPr lang="en-US" altLang="he-IL" sz="1300" smtClean="0"/>
          </a:p>
        </p:txBody>
      </p:sp>
      <p:sp>
        <p:nvSpPr>
          <p:cNvPr id="155651" name="Rectangle 2"/>
          <p:cNvSpPr>
            <a:spLocks noGrp="1" noRot="1" noChangeAspect="1" noChangeArrowheads="1" noTextEdit="1"/>
          </p:cNvSpPr>
          <p:nvPr>
            <p:ph type="sldImg"/>
          </p:nvPr>
        </p:nvSpPr>
        <p:spPr>
          <a:xfrm>
            <a:off x="1143000" y="685800"/>
            <a:ext cx="4572000" cy="3429000"/>
          </a:xfrm>
          <a:ln/>
        </p:spPr>
      </p:sp>
      <p:sp>
        <p:nvSpPr>
          <p:cNvPr id="15565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he-IL" altLang="he-IL" smtClean="0"/>
          </a:p>
        </p:txBody>
      </p:sp>
    </p:spTree>
    <p:extLst>
      <p:ext uri="{BB962C8B-B14F-4D97-AF65-F5344CB8AC3E}">
        <p14:creationId xmlns:p14="http://schemas.microsoft.com/office/powerpoint/2010/main" val="32381891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7"/>
          <p:cNvSpPr>
            <a:spLocks noGrp="1" noChangeArrowheads="1"/>
          </p:cNvSpPr>
          <p:nvPr>
            <p:ph type="sldNum" sz="quarter" idx="5"/>
          </p:nvPr>
        </p:nvSpPr>
        <p:spPr>
          <a:xfrm>
            <a:off x="4144963" y="9121775"/>
            <a:ext cx="3170237" cy="4794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28688">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28688">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28688">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28688">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algn="l" defTabSz="928688" rtl="0"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algn="l" defTabSz="928688" rtl="0"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algn="l" defTabSz="928688" rtl="0"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algn="l" defTabSz="928688" rtl="0"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eaLnBrk="1" hangingPunct="1">
              <a:spcBef>
                <a:spcPct val="0"/>
              </a:spcBef>
            </a:pPr>
            <a:fld id="{F40D8889-FA2C-4383-8FE9-0E6D0C00981F}" type="slidenum">
              <a:rPr lang="en-US" altLang="he-IL" sz="1300" smtClean="0"/>
              <a:pPr eaLnBrk="1" hangingPunct="1">
                <a:spcBef>
                  <a:spcPct val="0"/>
                </a:spcBef>
              </a:pPr>
              <a:t>46</a:t>
            </a:fld>
            <a:endParaRPr lang="en-US" altLang="he-IL" sz="1300" smtClean="0"/>
          </a:p>
        </p:txBody>
      </p:sp>
      <p:sp>
        <p:nvSpPr>
          <p:cNvPr id="157699" name="Rectangle 2"/>
          <p:cNvSpPr>
            <a:spLocks noGrp="1" noRot="1" noChangeAspect="1" noChangeArrowheads="1" noTextEdit="1"/>
          </p:cNvSpPr>
          <p:nvPr>
            <p:ph type="sldImg"/>
          </p:nvPr>
        </p:nvSpPr>
        <p:spPr>
          <a:xfrm>
            <a:off x="1143000" y="685800"/>
            <a:ext cx="4572000" cy="3429000"/>
          </a:xfrm>
          <a:ln/>
        </p:spPr>
      </p:sp>
      <p:sp>
        <p:nvSpPr>
          <p:cNvPr id="15770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he-IL" altLang="he-IL" smtClean="0"/>
          </a:p>
        </p:txBody>
      </p:sp>
    </p:spTree>
    <p:extLst>
      <p:ext uri="{BB962C8B-B14F-4D97-AF65-F5344CB8AC3E}">
        <p14:creationId xmlns:p14="http://schemas.microsoft.com/office/powerpoint/2010/main" val="6983966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l" rtl="1"/>
            <a:r>
              <a:rPr lang="en-US" sz="1100" kern="1200" dirty="0" smtClean="0">
                <a:solidFill>
                  <a:schemeClr val="tx1"/>
                </a:solidFill>
                <a:effectLst/>
                <a:latin typeface="+mn-lt"/>
                <a:ea typeface="+mn-ea"/>
                <a:cs typeface="+mn-cs"/>
              </a:rPr>
              <a:t>Run: route PRINT or </a:t>
            </a:r>
            <a:r>
              <a:rPr lang="en-US" sz="1100" kern="1200" dirty="0" err="1" smtClean="0">
                <a:solidFill>
                  <a:schemeClr val="tx1"/>
                </a:solidFill>
                <a:effectLst/>
                <a:latin typeface="+mn-lt"/>
                <a:ea typeface="+mn-ea"/>
                <a:cs typeface="+mn-cs"/>
              </a:rPr>
              <a:t>netstat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rn</a:t>
            </a:r>
            <a:r>
              <a:rPr lang="en-US" sz="1100" kern="1200" dirty="0" smtClean="0">
                <a:solidFill>
                  <a:schemeClr val="tx1"/>
                </a:solidFill>
                <a:effectLst/>
                <a:latin typeface="+mn-lt"/>
                <a:ea typeface="+mn-ea"/>
                <a:cs typeface="+mn-cs"/>
              </a:rPr>
              <a:t> and see the routing table.</a:t>
            </a:r>
          </a:p>
          <a:p>
            <a:pPr algn="l" rtl="1"/>
            <a:r>
              <a:rPr lang="en-US" sz="1100" kern="1200" dirty="0" smtClean="0">
                <a:solidFill>
                  <a:schemeClr val="tx1"/>
                </a:solidFill>
                <a:effectLst/>
                <a:latin typeface="+mn-lt"/>
                <a:ea typeface="+mn-ea"/>
                <a:cs typeface="+mn-cs"/>
              </a:rPr>
              <a:t>Default route, default gateway</a:t>
            </a:r>
          </a:p>
          <a:p>
            <a:pPr algn="l"/>
            <a:r>
              <a:rPr lang="en-US" sz="1100" kern="1200" dirty="0" smtClean="0">
                <a:solidFill>
                  <a:schemeClr val="tx1"/>
                </a:solidFill>
                <a:effectLst/>
                <a:latin typeface="+mn-lt"/>
                <a:ea typeface="+mn-ea"/>
                <a:cs typeface="+mn-cs"/>
              </a:rPr>
              <a:t>Direct delivery to the LAN-located computer and sending to the gateway for all other cases</a:t>
            </a:r>
            <a:endParaRPr lang="he-IL" dirty="0"/>
          </a:p>
        </p:txBody>
      </p:sp>
    </p:spTree>
    <p:extLst>
      <p:ext uri="{BB962C8B-B14F-4D97-AF65-F5344CB8AC3E}">
        <p14:creationId xmlns:p14="http://schemas.microsoft.com/office/powerpoint/2010/main" val="22294971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smtClean="0"/>
              <a:t>אריאל</a:t>
            </a:r>
            <a:r>
              <a:rPr lang="he-IL" baseline="0" smtClean="0"/>
              <a:t> ערב</a:t>
            </a:r>
            <a:endParaRPr lang="he-IL"/>
          </a:p>
        </p:txBody>
      </p:sp>
    </p:spTree>
    <p:extLst>
      <p:ext uri="{BB962C8B-B14F-4D97-AF65-F5344CB8AC3E}">
        <p14:creationId xmlns:p14="http://schemas.microsoft.com/office/powerpoint/2010/main" val="166983102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Rectangle 7"/>
          <p:cNvSpPr>
            <a:spLocks noGrp="1" noChangeArrowheads="1"/>
          </p:cNvSpPr>
          <p:nvPr>
            <p:ph type="sldNum" sz="quarter" idx="5"/>
          </p:nvPr>
        </p:nvSpPr>
        <p:spPr>
          <a:xfrm>
            <a:off x="4144963" y="9121775"/>
            <a:ext cx="3170237" cy="4794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28688">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28688">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28688">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28688">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algn="l" defTabSz="928688" rtl="0"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algn="l" defTabSz="928688" rtl="0"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algn="l" defTabSz="928688" rtl="0"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algn="l" defTabSz="928688" rtl="0"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eaLnBrk="1" hangingPunct="1">
              <a:spcBef>
                <a:spcPct val="0"/>
              </a:spcBef>
            </a:pPr>
            <a:fld id="{8125DBED-94D4-47BE-8C61-08C6E3396A0A}" type="slidenum">
              <a:rPr lang="en-US" altLang="he-IL" sz="1300" smtClean="0"/>
              <a:pPr eaLnBrk="1" hangingPunct="1">
                <a:spcBef>
                  <a:spcPct val="0"/>
                </a:spcBef>
              </a:pPr>
              <a:t>50</a:t>
            </a:fld>
            <a:endParaRPr lang="en-US" altLang="he-IL" sz="1300" smtClean="0"/>
          </a:p>
        </p:txBody>
      </p:sp>
      <p:sp>
        <p:nvSpPr>
          <p:cNvPr id="201731" name="Rectangle 2"/>
          <p:cNvSpPr>
            <a:spLocks noGrp="1" noRot="1" noChangeAspect="1" noChangeArrowheads="1" noTextEdit="1"/>
          </p:cNvSpPr>
          <p:nvPr>
            <p:ph type="sldImg"/>
          </p:nvPr>
        </p:nvSpPr>
        <p:spPr>
          <a:xfrm>
            <a:off x="1143000" y="685800"/>
            <a:ext cx="4572000" cy="3429000"/>
          </a:xfrm>
          <a:ln/>
        </p:spPr>
      </p:sp>
      <p:sp>
        <p:nvSpPr>
          <p:cNvPr id="20173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he-IL" altLang="he-IL" smtClean="0"/>
          </a:p>
        </p:txBody>
      </p:sp>
    </p:spTree>
    <p:extLst>
      <p:ext uri="{BB962C8B-B14F-4D97-AF65-F5344CB8AC3E}">
        <p14:creationId xmlns:p14="http://schemas.microsoft.com/office/powerpoint/2010/main" val="228030284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Rectangle 7"/>
          <p:cNvSpPr>
            <a:spLocks noGrp="1" noChangeArrowheads="1"/>
          </p:cNvSpPr>
          <p:nvPr>
            <p:ph type="sldNum" sz="quarter" idx="5"/>
          </p:nvPr>
        </p:nvSpPr>
        <p:spPr>
          <a:xfrm>
            <a:off x="4144963" y="9121775"/>
            <a:ext cx="3170237" cy="4794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28688">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28688">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28688">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28688">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algn="l" defTabSz="928688" rtl="0"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algn="l" defTabSz="928688" rtl="0"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algn="l" defTabSz="928688" rtl="0"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algn="l" defTabSz="928688" rtl="0"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eaLnBrk="1" hangingPunct="1">
              <a:spcBef>
                <a:spcPct val="0"/>
              </a:spcBef>
            </a:pPr>
            <a:fld id="{97D4AFDD-D017-4190-912E-63C68291C35A}" type="slidenum">
              <a:rPr lang="en-US" altLang="he-IL" sz="1300" smtClean="0"/>
              <a:pPr eaLnBrk="1" hangingPunct="1">
                <a:spcBef>
                  <a:spcPct val="0"/>
                </a:spcBef>
              </a:pPr>
              <a:t>51</a:t>
            </a:fld>
            <a:endParaRPr lang="en-US" altLang="he-IL" sz="1300" smtClean="0"/>
          </a:p>
        </p:txBody>
      </p:sp>
      <p:sp>
        <p:nvSpPr>
          <p:cNvPr id="203779" name="Rectangle 2"/>
          <p:cNvSpPr>
            <a:spLocks noGrp="1" noRot="1" noChangeAspect="1" noChangeArrowheads="1" noTextEdit="1"/>
          </p:cNvSpPr>
          <p:nvPr>
            <p:ph type="sldImg"/>
          </p:nvPr>
        </p:nvSpPr>
        <p:spPr>
          <a:xfrm>
            <a:off x="1143000" y="685800"/>
            <a:ext cx="4572000" cy="3429000"/>
          </a:xfrm>
          <a:ln/>
        </p:spPr>
      </p:sp>
      <p:sp>
        <p:nvSpPr>
          <p:cNvPr id="20378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he-IL" altLang="he-IL" smtClean="0"/>
          </a:p>
        </p:txBody>
      </p:sp>
    </p:spTree>
    <p:extLst>
      <p:ext uri="{BB962C8B-B14F-4D97-AF65-F5344CB8AC3E}">
        <p14:creationId xmlns:p14="http://schemas.microsoft.com/office/powerpoint/2010/main" val="222629979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Rectangle 7"/>
          <p:cNvSpPr>
            <a:spLocks noGrp="1" noChangeArrowheads="1"/>
          </p:cNvSpPr>
          <p:nvPr>
            <p:ph type="sldNum" sz="quarter" idx="5"/>
          </p:nvPr>
        </p:nvSpPr>
        <p:spPr>
          <a:xfrm>
            <a:off x="4144963" y="9121775"/>
            <a:ext cx="3170237" cy="4794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28688">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28688">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28688">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28688">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algn="l" defTabSz="928688" rtl="0"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algn="l" defTabSz="928688" rtl="0"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algn="l" defTabSz="928688" rtl="0"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algn="l" defTabSz="928688" rtl="0"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eaLnBrk="1" hangingPunct="1">
              <a:spcBef>
                <a:spcPct val="0"/>
              </a:spcBef>
            </a:pPr>
            <a:fld id="{BD20F5EE-0A87-49E8-95BF-A909C00DECF3}" type="slidenum">
              <a:rPr lang="en-US" altLang="he-IL" sz="1300" smtClean="0"/>
              <a:pPr eaLnBrk="1" hangingPunct="1">
                <a:spcBef>
                  <a:spcPct val="0"/>
                </a:spcBef>
              </a:pPr>
              <a:t>52</a:t>
            </a:fld>
            <a:endParaRPr lang="en-US" altLang="he-IL" sz="1300" smtClean="0"/>
          </a:p>
        </p:txBody>
      </p:sp>
      <p:sp>
        <p:nvSpPr>
          <p:cNvPr id="205827" name="Rectangle 2"/>
          <p:cNvSpPr>
            <a:spLocks noGrp="1" noRot="1" noChangeAspect="1" noChangeArrowheads="1" noTextEdit="1"/>
          </p:cNvSpPr>
          <p:nvPr>
            <p:ph type="sldImg"/>
          </p:nvPr>
        </p:nvSpPr>
        <p:spPr>
          <a:xfrm>
            <a:off x="1143000" y="685800"/>
            <a:ext cx="4572000" cy="3429000"/>
          </a:xfrm>
          <a:ln/>
        </p:spPr>
      </p:sp>
      <p:sp>
        <p:nvSpPr>
          <p:cNvPr id="205828"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he-IL" altLang="he-IL" smtClean="0"/>
          </a:p>
        </p:txBody>
      </p:sp>
    </p:spTree>
    <p:extLst>
      <p:ext uri="{BB962C8B-B14F-4D97-AF65-F5344CB8AC3E}">
        <p14:creationId xmlns:p14="http://schemas.microsoft.com/office/powerpoint/2010/main" val="384040425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Rectangle 7"/>
          <p:cNvSpPr>
            <a:spLocks noGrp="1" noChangeArrowheads="1"/>
          </p:cNvSpPr>
          <p:nvPr>
            <p:ph type="sldNum" sz="quarter" idx="5"/>
          </p:nvPr>
        </p:nvSpPr>
        <p:spPr>
          <a:xfrm>
            <a:off x="4144963" y="9121775"/>
            <a:ext cx="3170237" cy="4794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28688">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28688">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28688">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28688">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algn="l" defTabSz="928688" rtl="0"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algn="l" defTabSz="928688" rtl="0"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algn="l" defTabSz="928688" rtl="0"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algn="l" defTabSz="928688" rtl="0"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eaLnBrk="1" hangingPunct="1">
              <a:spcBef>
                <a:spcPct val="0"/>
              </a:spcBef>
            </a:pPr>
            <a:fld id="{545F63B9-D37B-4261-B108-1813D724DB1C}" type="slidenum">
              <a:rPr lang="en-US" altLang="he-IL" sz="1300" smtClean="0"/>
              <a:pPr eaLnBrk="1" hangingPunct="1">
                <a:spcBef>
                  <a:spcPct val="0"/>
                </a:spcBef>
              </a:pPr>
              <a:t>53</a:t>
            </a:fld>
            <a:endParaRPr lang="en-US" altLang="he-IL" sz="1300" smtClean="0"/>
          </a:p>
        </p:txBody>
      </p:sp>
      <p:sp>
        <p:nvSpPr>
          <p:cNvPr id="207875" name="Rectangle 2"/>
          <p:cNvSpPr>
            <a:spLocks noGrp="1" noRot="1" noChangeAspect="1" noChangeArrowheads="1" noTextEdit="1"/>
          </p:cNvSpPr>
          <p:nvPr>
            <p:ph type="sldImg"/>
          </p:nvPr>
        </p:nvSpPr>
        <p:spPr>
          <a:xfrm>
            <a:off x="1143000" y="685800"/>
            <a:ext cx="4572000" cy="3429000"/>
          </a:xfrm>
          <a:ln/>
        </p:spPr>
      </p:sp>
      <p:sp>
        <p:nvSpPr>
          <p:cNvPr id="20787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he-IL" altLang="he-IL" smtClean="0"/>
          </a:p>
        </p:txBody>
      </p:sp>
    </p:spTree>
    <p:extLst>
      <p:ext uri="{BB962C8B-B14F-4D97-AF65-F5344CB8AC3E}">
        <p14:creationId xmlns:p14="http://schemas.microsoft.com/office/powerpoint/2010/main" val="25750083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a:xfrm>
            <a:off x="1143000" y="685800"/>
            <a:ext cx="4572000" cy="3429000"/>
          </a:xfrm>
        </p:spPr>
      </p:sp>
      <p:sp>
        <p:nvSpPr>
          <p:cNvPr id="121859" name="מציין מיקום של הערות 2"/>
          <p:cNvSpPr>
            <a:spLocks noGrp="1"/>
          </p:cNvSpPr>
          <p:nvPr>
            <p:ph type="body" idx="1"/>
          </p:nvPr>
        </p:nvSpPr>
        <p:spPr>
          <a:noFill/>
        </p:spPr>
        <p:txBody>
          <a:bodyPr/>
          <a:lstStyle/>
          <a:p>
            <a:r>
              <a:rPr lang="he-IL" altLang="he-IL" smtClean="0">
                <a:latin typeface="Times New Roman" panose="02020603050405020304" pitchFamily="18" charset="0"/>
              </a:rPr>
              <a:t>לתת דגש על הנושא למרות שיש קצת שקפים</a:t>
            </a:r>
          </a:p>
        </p:txBody>
      </p:sp>
      <p:sp>
        <p:nvSpPr>
          <p:cNvPr id="121860" name="מציין מיקום של מספר שקופית 3"/>
          <p:cNvSpPr>
            <a:spLocks noGrp="1"/>
          </p:cNvSpPr>
          <p:nvPr>
            <p:ph type="sldNum" sz="quarter" idx="5"/>
          </p:nvPr>
        </p:nvSpPr>
        <p:spPr>
          <a:xfrm>
            <a:off x="4144963" y="9121775"/>
            <a:ext cx="3170237" cy="479425"/>
          </a:xfrm>
          <a:prstGeom prst="rect">
            <a:avLst/>
          </a:prstGeom>
          <a:noFill/>
        </p:spPr>
        <p:txBody>
          <a:bodyPr/>
          <a:lstStyle>
            <a:lvl1pPr defTabSz="966788">
              <a:defRPr>
                <a:solidFill>
                  <a:schemeClr val="tx1"/>
                </a:solidFill>
                <a:latin typeface="Arial" panose="020B0604020202020204" pitchFamily="34" charset="0"/>
                <a:ea typeface="MS PGothic" panose="020B0600070205080204" pitchFamily="34" charset="-128"/>
              </a:defRPr>
            </a:lvl1pPr>
            <a:lvl2pPr marL="742950" indent="-285750" defTabSz="966788">
              <a:defRPr>
                <a:solidFill>
                  <a:schemeClr val="tx1"/>
                </a:solidFill>
                <a:latin typeface="Arial" panose="020B0604020202020204" pitchFamily="34" charset="0"/>
                <a:ea typeface="MS PGothic" panose="020B0600070205080204" pitchFamily="34" charset="-128"/>
              </a:defRPr>
            </a:lvl2pPr>
            <a:lvl3pPr marL="1143000" indent="-228600" defTabSz="966788">
              <a:defRPr>
                <a:solidFill>
                  <a:schemeClr val="tx1"/>
                </a:solidFill>
                <a:latin typeface="Arial" panose="020B0604020202020204" pitchFamily="34" charset="0"/>
                <a:ea typeface="MS PGothic" panose="020B0600070205080204" pitchFamily="34" charset="-128"/>
              </a:defRPr>
            </a:lvl3pPr>
            <a:lvl4pPr marL="1600200" indent="-228600" defTabSz="966788">
              <a:defRPr>
                <a:solidFill>
                  <a:schemeClr val="tx1"/>
                </a:solidFill>
                <a:latin typeface="Arial" panose="020B0604020202020204" pitchFamily="34" charset="0"/>
                <a:ea typeface="MS PGothic" panose="020B0600070205080204" pitchFamily="34" charset="-128"/>
              </a:defRPr>
            </a:lvl4pPr>
            <a:lvl5pPr marL="2057400" indent="-228600" defTabSz="966788">
              <a:defRPr>
                <a:solidFill>
                  <a:schemeClr val="tx1"/>
                </a:solidFill>
                <a:latin typeface="Arial" panose="020B0604020202020204" pitchFamily="34" charset="0"/>
                <a:ea typeface="MS PGothic" panose="020B0600070205080204" pitchFamily="34" charset="-128"/>
              </a:defRPr>
            </a:lvl5pPr>
            <a:lvl6pPr marL="2514600" indent="-228600" algn="l" defTabSz="966788" rtl="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algn="l" defTabSz="966788" rtl="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algn="l" defTabSz="966788" rtl="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algn="l" defTabSz="966788" rtl="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fld id="{F9DC8CBC-6AFB-4378-B927-6F3AC9618CF5}" type="slidenum">
              <a:rPr lang="en-US" altLang="he-IL" smtClean="0">
                <a:latin typeface="Times New Roman" panose="02020603050405020304" pitchFamily="18" charset="0"/>
              </a:rPr>
              <a:pPr/>
              <a:t>58</a:t>
            </a:fld>
            <a:endParaRPr lang="en-US" altLang="he-IL" smtClean="0">
              <a:latin typeface="Times New Roman" panose="02020603050405020304" pitchFamily="18" charset="0"/>
            </a:endParaRPr>
          </a:p>
        </p:txBody>
      </p:sp>
    </p:spTree>
    <p:extLst>
      <p:ext uri="{BB962C8B-B14F-4D97-AF65-F5344CB8AC3E}">
        <p14:creationId xmlns:p14="http://schemas.microsoft.com/office/powerpoint/2010/main" val="380578163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4D7F1E50-01E0-43B7-BF93-CCF675BA4301}" type="slidenum">
              <a:rPr lang="en-US" smtClean="0"/>
              <a:pPr/>
              <a:t>59</a:t>
            </a:fld>
            <a:endParaRPr lang="en-US"/>
          </a:p>
        </p:txBody>
      </p:sp>
    </p:spTree>
    <p:extLst>
      <p:ext uri="{BB962C8B-B14F-4D97-AF65-F5344CB8AC3E}">
        <p14:creationId xmlns:p14="http://schemas.microsoft.com/office/powerpoint/2010/main" val="417861994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4D7F1E50-01E0-43B7-BF93-CCF675BA4301}" type="slidenum">
              <a:rPr lang="en-US" smtClean="0"/>
              <a:pPr/>
              <a:t>60</a:t>
            </a:fld>
            <a:endParaRPr lang="en-US"/>
          </a:p>
        </p:txBody>
      </p:sp>
    </p:spTree>
    <p:extLst>
      <p:ext uri="{BB962C8B-B14F-4D97-AF65-F5344CB8AC3E}">
        <p14:creationId xmlns:p14="http://schemas.microsoft.com/office/powerpoint/2010/main" val="109405541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4D7F1E50-01E0-43B7-BF93-CCF675BA4301}" type="slidenum">
              <a:rPr lang="en-US" smtClean="0"/>
              <a:pPr/>
              <a:t>61</a:t>
            </a:fld>
            <a:endParaRPr lang="en-US"/>
          </a:p>
        </p:txBody>
      </p:sp>
    </p:spTree>
    <p:extLst>
      <p:ext uri="{BB962C8B-B14F-4D97-AF65-F5344CB8AC3E}">
        <p14:creationId xmlns:p14="http://schemas.microsoft.com/office/powerpoint/2010/main" val="382863916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b="1" u="sng" dirty="0"/>
          </a:p>
        </p:txBody>
      </p:sp>
      <p:sp>
        <p:nvSpPr>
          <p:cNvPr id="4" name="Slide Number Placeholder 3"/>
          <p:cNvSpPr>
            <a:spLocks noGrp="1"/>
          </p:cNvSpPr>
          <p:nvPr>
            <p:ph type="sldNum" sz="quarter" idx="10"/>
          </p:nvPr>
        </p:nvSpPr>
        <p:spPr/>
        <p:txBody>
          <a:bodyPr/>
          <a:lstStyle/>
          <a:p>
            <a:fld id="{4D7F1E50-01E0-43B7-BF93-CCF675BA4301}" type="slidenum">
              <a:rPr lang="en-US" smtClean="0"/>
              <a:pPr/>
              <a:t>62</a:t>
            </a:fld>
            <a:endParaRPr lang="en-US"/>
          </a:p>
        </p:txBody>
      </p:sp>
    </p:spTree>
    <p:extLst>
      <p:ext uri="{BB962C8B-B14F-4D97-AF65-F5344CB8AC3E}">
        <p14:creationId xmlns:p14="http://schemas.microsoft.com/office/powerpoint/2010/main" val="21760151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7"/>
          <p:cNvSpPr>
            <a:spLocks noGrp="1" noChangeArrowheads="1"/>
          </p:cNvSpPr>
          <p:nvPr>
            <p:ph type="sldNum" sz="quarter" idx="5"/>
          </p:nvPr>
        </p:nvSpPr>
        <p:spPr>
          <a:xfrm>
            <a:off x="4144963" y="9121775"/>
            <a:ext cx="3170237" cy="479425"/>
          </a:xfrm>
          <a:prstGeom prst="rect">
            <a:avLst/>
          </a:prstGeom>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defTabSz="966788">
              <a:defRPr>
                <a:solidFill>
                  <a:schemeClr val="tx1"/>
                </a:solidFill>
                <a:latin typeface="Arial" panose="020B0604020202020204" pitchFamily="34" charset="0"/>
                <a:ea typeface="MS PGothic" panose="020B0600070205080204" pitchFamily="34" charset="-128"/>
              </a:defRPr>
            </a:lvl1pPr>
            <a:lvl2pPr marL="742950" indent="-285750" defTabSz="966788">
              <a:defRPr>
                <a:solidFill>
                  <a:schemeClr val="tx1"/>
                </a:solidFill>
                <a:latin typeface="Arial" panose="020B0604020202020204" pitchFamily="34" charset="0"/>
                <a:ea typeface="MS PGothic" panose="020B0600070205080204" pitchFamily="34" charset="-128"/>
              </a:defRPr>
            </a:lvl2pPr>
            <a:lvl3pPr marL="1143000" indent="-228600" defTabSz="966788">
              <a:defRPr>
                <a:solidFill>
                  <a:schemeClr val="tx1"/>
                </a:solidFill>
                <a:latin typeface="Arial" panose="020B0604020202020204" pitchFamily="34" charset="0"/>
                <a:ea typeface="MS PGothic" panose="020B0600070205080204" pitchFamily="34" charset="-128"/>
              </a:defRPr>
            </a:lvl3pPr>
            <a:lvl4pPr marL="1600200" indent="-228600" defTabSz="966788">
              <a:defRPr>
                <a:solidFill>
                  <a:schemeClr val="tx1"/>
                </a:solidFill>
                <a:latin typeface="Arial" panose="020B0604020202020204" pitchFamily="34" charset="0"/>
                <a:ea typeface="MS PGothic" panose="020B0600070205080204" pitchFamily="34" charset="-128"/>
              </a:defRPr>
            </a:lvl4pPr>
            <a:lvl5pPr marL="2057400" indent="-228600" defTabSz="966788">
              <a:defRPr>
                <a:solidFill>
                  <a:schemeClr val="tx1"/>
                </a:solidFill>
                <a:latin typeface="Arial" panose="020B0604020202020204" pitchFamily="34" charset="0"/>
                <a:ea typeface="MS PGothic" panose="020B0600070205080204" pitchFamily="34" charset="-128"/>
              </a:defRPr>
            </a:lvl5pPr>
            <a:lvl6pPr marL="2514600" indent="-228600" algn="l" defTabSz="966788" rtl="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algn="l" defTabSz="966788" rtl="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algn="l" defTabSz="966788" rtl="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algn="l" defTabSz="966788" rtl="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a:defRPr/>
            </a:pPr>
            <a:fld id="{A399E62F-3ED0-49FF-BDA6-AE29B1D95599}" type="slidenum">
              <a:rPr lang="en-US" smtClean="0">
                <a:latin typeface="Times New Roman" panose="02020603050405020304" pitchFamily="18" charset="0"/>
              </a:rPr>
              <a:pPr>
                <a:defRPr/>
              </a:pPr>
              <a:t>13</a:t>
            </a:fld>
            <a:endParaRPr lang="en-US" smtClean="0">
              <a:latin typeface="Times New Roman" panose="02020603050405020304" pitchFamily="18" charset="0"/>
            </a:endParaRPr>
          </a:p>
        </p:txBody>
      </p:sp>
      <p:sp>
        <p:nvSpPr>
          <p:cNvPr id="151555" name="Rectangle 2"/>
          <p:cNvSpPr>
            <a:spLocks noGrp="1" noRot="1" noChangeAspect="1" noChangeArrowheads="1" noTextEdit="1"/>
          </p:cNvSpPr>
          <p:nvPr>
            <p:ph type="sldImg"/>
          </p:nvPr>
        </p:nvSpPr>
        <p:spPr>
          <a:xfrm>
            <a:off x="1143000" y="685800"/>
            <a:ext cx="4572000" cy="3429000"/>
          </a:xfrm>
          <a:ln/>
        </p:spPr>
      </p:sp>
      <p:sp>
        <p:nvSpPr>
          <p:cNvPr id="151556"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defRPr/>
            </a:pPr>
            <a:endParaRPr lang="en-US">
              <a:latin typeface="Times New Roman" charset="0"/>
              <a:ea typeface="ＭＳ Ｐゴシック" charset="0"/>
              <a:cs typeface="+mn-cs"/>
            </a:endParaRPr>
          </a:p>
        </p:txBody>
      </p:sp>
    </p:spTree>
    <p:extLst>
      <p:ext uri="{BB962C8B-B14F-4D97-AF65-F5344CB8AC3E}">
        <p14:creationId xmlns:p14="http://schemas.microsoft.com/office/powerpoint/2010/main" val="6336005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4D7F1E50-01E0-43B7-BF93-CCF675BA4301}" type="slidenum">
              <a:rPr lang="en-US" smtClean="0"/>
              <a:pPr/>
              <a:t>63</a:t>
            </a:fld>
            <a:endParaRPr lang="en-US"/>
          </a:p>
        </p:txBody>
      </p:sp>
    </p:spTree>
    <p:extLst>
      <p:ext uri="{BB962C8B-B14F-4D97-AF65-F5344CB8AC3E}">
        <p14:creationId xmlns:p14="http://schemas.microsoft.com/office/powerpoint/2010/main" val="301802175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4D7F1E50-01E0-43B7-BF93-CCF675BA4301}" type="slidenum">
              <a:rPr lang="en-US" smtClean="0"/>
              <a:pPr/>
              <a:t>64</a:t>
            </a:fld>
            <a:endParaRPr lang="en-US"/>
          </a:p>
        </p:txBody>
      </p:sp>
    </p:spTree>
    <p:extLst>
      <p:ext uri="{BB962C8B-B14F-4D97-AF65-F5344CB8AC3E}">
        <p14:creationId xmlns:p14="http://schemas.microsoft.com/office/powerpoint/2010/main" val="181844959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4D7F1E50-01E0-43B7-BF93-CCF675BA4301}" type="slidenum">
              <a:rPr lang="en-US" smtClean="0"/>
              <a:pPr/>
              <a:t>65</a:t>
            </a:fld>
            <a:endParaRPr lang="en-US"/>
          </a:p>
        </p:txBody>
      </p:sp>
    </p:spTree>
    <p:extLst>
      <p:ext uri="{BB962C8B-B14F-4D97-AF65-F5344CB8AC3E}">
        <p14:creationId xmlns:p14="http://schemas.microsoft.com/office/powerpoint/2010/main" val="409773531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4D7F1E50-01E0-43B7-BF93-CCF675BA4301}" type="slidenum">
              <a:rPr lang="en-US" smtClean="0"/>
              <a:pPr/>
              <a:t>66</a:t>
            </a:fld>
            <a:endParaRPr lang="en-US"/>
          </a:p>
        </p:txBody>
      </p:sp>
    </p:spTree>
    <p:extLst>
      <p:ext uri="{BB962C8B-B14F-4D97-AF65-F5344CB8AC3E}">
        <p14:creationId xmlns:p14="http://schemas.microsoft.com/office/powerpoint/2010/main" val="366844895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3906" name="Rectangle 7"/>
          <p:cNvSpPr>
            <a:spLocks noGrp="1" noChangeArrowheads="1"/>
          </p:cNvSpPr>
          <p:nvPr>
            <p:ph type="sldNum" sz="quarter" idx="5"/>
          </p:nvPr>
        </p:nvSpPr>
        <p:spPr>
          <a:xfrm>
            <a:off x="4144963" y="9121775"/>
            <a:ext cx="3170237" cy="4794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anose="020B0604020202020204" pitchFamily="34" charset="0"/>
                <a:ea typeface="MS PGothic" panose="020B0600070205080204" pitchFamily="34" charset="-128"/>
              </a:defRPr>
            </a:lvl1pPr>
            <a:lvl2pPr marL="742950" indent="-285750" defTabSz="966788">
              <a:defRPr>
                <a:solidFill>
                  <a:schemeClr val="tx1"/>
                </a:solidFill>
                <a:latin typeface="Arial" panose="020B0604020202020204" pitchFamily="34" charset="0"/>
                <a:ea typeface="MS PGothic" panose="020B0600070205080204" pitchFamily="34" charset="-128"/>
              </a:defRPr>
            </a:lvl2pPr>
            <a:lvl3pPr marL="1143000" indent="-228600" defTabSz="966788">
              <a:defRPr>
                <a:solidFill>
                  <a:schemeClr val="tx1"/>
                </a:solidFill>
                <a:latin typeface="Arial" panose="020B0604020202020204" pitchFamily="34" charset="0"/>
                <a:ea typeface="MS PGothic" panose="020B0600070205080204" pitchFamily="34" charset="-128"/>
              </a:defRPr>
            </a:lvl3pPr>
            <a:lvl4pPr marL="1600200" indent="-228600" defTabSz="966788">
              <a:defRPr>
                <a:solidFill>
                  <a:schemeClr val="tx1"/>
                </a:solidFill>
                <a:latin typeface="Arial" panose="020B0604020202020204" pitchFamily="34" charset="0"/>
                <a:ea typeface="MS PGothic" panose="020B0600070205080204" pitchFamily="34" charset="-128"/>
              </a:defRPr>
            </a:lvl4pPr>
            <a:lvl5pPr marL="2057400" indent="-228600" defTabSz="966788">
              <a:defRPr>
                <a:solidFill>
                  <a:schemeClr val="tx1"/>
                </a:solidFill>
                <a:latin typeface="Arial" panose="020B0604020202020204" pitchFamily="34" charset="0"/>
                <a:ea typeface="MS PGothic" panose="020B0600070205080204" pitchFamily="34" charset="-128"/>
              </a:defRPr>
            </a:lvl5pPr>
            <a:lvl6pPr marL="2514600" indent="-228600" algn="l" defTabSz="966788" rtl="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algn="l" defTabSz="966788" rtl="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algn="l" defTabSz="966788" rtl="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algn="l" defTabSz="966788" rtl="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fld id="{38A7AF64-CA28-4290-9080-B0F8D05B9D7B}" type="slidenum">
              <a:rPr lang="he-IL" altLang="he-IL" smtClean="0">
                <a:latin typeface="Times New Roman" panose="02020603050405020304" pitchFamily="18" charset="0"/>
              </a:rPr>
              <a:pPr/>
              <a:t>67</a:t>
            </a:fld>
            <a:endParaRPr lang="en-US" altLang="he-IL" smtClean="0">
              <a:latin typeface="Times New Roman" panose="02020603050405020304" pitchFamily="18" charset="0"/>
            </a:endParaRPr>
          </a:p>
        </p:txBody>
      </p:sp>
      <p:sp>
        <p:nvSpPr>
          <p:cNvPr id="123907" name="Text Box 2"/>
          <p:cNvSpPr txBox="1">
            <a:spLocks noChangeArrowheads="1"/>
          </p:cNvSpPr>
          <p:nvPr/>
        </p:nvSpPr>
        <p:spPr bwMode="auto">
          <a:xfrm>
            <a:off x="1041400" y="765175"/>
            <a:ext cx="5032375" cy="3827463"/>
          </a:xfrm>
          <a:prstGeom prst="rect">
            <a:avLst/>
          </a:prstGeom>
          <a:solidFill>
            <a:srgbClr val="FFFFFF"/>
          </a:solidFill>
          <a:ln w="9525">
            <a:solidFill>
              <a:srgbClr val="000000"/>
            </a:solidFill>
            <a:miter lim="800000"/>
            <a:headEnd/>
            <a:tailEnd/>
          </a:ln>
        </p:spPr>
        <p:txBody>
          <a:bodyPr wrap="none" lIns="96661" tIns="48331" rIns="96661" bIns="48331" anchor="ct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algn="l" rtl="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algn="l" rtl="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algn="l" rtl="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algn="l" rtl="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endParaRPr lang="he-IL" altLang="he-IL"/>
          </a:p>
        </p:txBody>
      </p:sp>
      <p:sp>
        <p:nvSpPr>
          <p:cNvPr id="123908" name="Rectangle 3"/>
          <p:cNvSpPr>
            <a:spLocks noGrp="1" noChangeArrowheads="1"/>
          </p:cNvSpPr>
          <p:nvPr>
            <p:ph type="body"/>
          </p:nvPr>
        </p:nvSpPr>
        <p:spPr>
          <a:xfrm>
            <a:off x="1100138" y="4856163"/>
            <a:ext cx="4919662" cy="391953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defTabSz="482600" eaLnBrk="1" hangingPunct="1"/>
            <a:endParaRPr lang="he-IL" altLang="he-IL" smtClean="0">
              <a:latin typeface="Times New Roman" panose="02020603050405020304" pitchFamily="18" charset="0"/>
            </a:endParaRPr>
          </a:p>
        </p:txBody>
      </p:sp>
    </p:spTree>
    <p:extLst>
      <p:ext uri="{BB962C8B-B14F-4D97-AF65-F5344CB8AC3E}">
        <p14:creationId xmlns:p14="http://schemas.microsoft.com/office/powerpoint/2010/main" val="425270285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9026" name="Rectangle 7"/>
          <p:cNvSpPr>
            <a:spLocks noGrp="1" noChangeArrowheads="1"/>
          </p:cNvSpPr>
          <p:nvPr>
            <p:ph type="sldNum" sz="quarter" idx="5"/>
          </p:nvPr>
        </p:nvSpPr>
        <p:spPr>
          <a:xfrm>
            <a:off x="4144963" y="9121775"/>
            <a:ext cx="3170237" cy="4794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anose="020B0604020202020204" pitchFamily="34" charset="0"/>
                <a:ea typeface="MS PGothic" panose="020B0600070205080204" pitchFamily="34" charset="-128"/>
              </a:defRPr>
            </a:lvl1pPr>
            <a:lvl2pPr marL="742950" indent="-285750" defTabSz="966788">
              <a:defRPr>
                <a:solidFill>
                  <a:schemeClr val="tx1"/>
                </a:solidFill>
                <a:latin typeface="Arial" panose="020B0604020202020204" pitchFamily="34" charset="0"/>
                <a:ea typeface="MS PGothic" panose="020B0600070205080204" pitchFamily="34" charset="-128"/>
              </a:defRPr>
            </a:lvl2pPr>
            <a:lvl3pPr marL="1143000" indent="-228600" defTabSz="966788">
              <a:defRPr>
                <a:solidFill>
                  <a:schemeClr val="tx1"/>
                </a:solidFill>
                <a:latin typeface="Arial" panose="020B0604020202020204" pitchFamily="34" charset="0"/>
                <a:ea typeface="MS PGothic" panose="020B0600070205080204" pitchFamily="34" charset="-128"/>
              </a:defRPr>
            </a:lvl3pPr>
            <a:lvl4pPr marL="1600200" indent="-228600" defTabSz="966788">
              <a:defRPr>
                <a:solidFill>
                  <a:schemeClr val="tx1"/>
                </a:solidFill>
                <a:latin typeface="Arial" panose="020B0604020202020204" pitchFamily="34" charset="0"/>
                <a:ea typeface="MS PGothic" panose="020B0600070205080204" pitchFamily="34" charset="-128"/>
              </a:defRPr>
            </a:lvl4pPr>
            <a:lvl5pPr marL="2057400" indent="-228600" defTabSz="966788">
              <a:defRPr>
                <a:solidFill>
                  <a:schemeClr val="tx1"/>
                </a:solidFill>
                <a:latin typeface="Arial" panose="020B0604020202020204" pitchFamily="34" charset="0"/>
                <a:ea typeface="MS PGothic" panose="020B0600070205080204" pitchFamily="34" charset="-128"/>
              </a:defRPr>
            </a:lvl5pPr>
            <a:lvl6pPr marL="2514600" indent="-228600" algn="l" defTabSz="966788" rtl="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algn="l" defTabSz="966788" rtl="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algn="l" defTabSz="966788" rtl="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algn="l" defTabSz="966788" rtl="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fld id="{C8726B59-AA73-4BC8-A765-CFE10A332C53}" type="slidenum">
              <a:rPr lang="he-IL" altLang="he-IL" smtClean="0">
                <a:latin typeface="Times New Roman" panose="02020603050405020304" pitchFamily="18" charset="0"/>
              </a:rPr>
              <a:pPr/>
              <a:t>70</a:t>
            </a:fld>
            <a:endParaRPr lang="en-US" altLang="he-IL" smtClean="0">
              <a:latin typeface="Times New Roman" panose="02020603050405020304" pitchFamily="18" charset="0"/>
            </a:endParaRPr>
          </a:p>
        </p:txBody>
      </p:sp>
      <p:sp>
        <p:nvSpPr>
          <p:cNvPr id="129027" name="Text Box 2"/>
          <p:cNvSpPr txBox="1">
            <a:spLocks noChangeArrowheads="1"/>
          </p:cNvSpPr>
          <p:nvPr/>
        </p:nvSpPr>
        <p:spPr bwMode="auto">
          <a:xfrm>
            <a:off x="1041400" y="765175"/>
            <a:ext cx="5032375" cy="3827463"/>
          </a:xfrm>
          <a:prstGeom prst="rect">
            <a:avLst/>
          </a:prstGeom>
          <a:solidFill>
            <a:srgbClr val="FFFFFF"/>
          </a:solidFill>
          <a:ln w="9525">
            <a:solidFill>
              <a:srgbClr val="000000"/>
            </a:solidFill>
            <a:miter lim="800000"/>
            <a:headEnd/>
            <a:tailEnd/>
          </a:ln>
        </p:spPr>
        <p:txBody>
          <a:bodyPr wrap="none" lIns="96661" tIns="48331" rIns="96661" bIns="48331" anchor="ct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algn="l" rtl="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algn="l" rtl="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algn="l" rtl="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algn="l" rtl="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endParaRPr lang="he-IL" altLang="he-IL"/>
          </a:p>
        </p:txBody>
      </p:sp>
      <p:sp>
        <p:nvSpPr>
          <p:cNvPr id="129028" name="Rectangle 3"/>
          <p:cNvSpPr>
            <a:spLocks noGrp="1" noChangeArrowheads="1"/>
          </p:cNvSpPr>
          <p:nvPr>
            <p:ph type="body"/>
          </p:nvPr>
        </p:nvSpPr>
        <p:spPr>
          <a:xfrm>
            <a:off x="1100138" y="4856163"/>
            <a:ext cx="4919662" cy="391953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defTabSz="482600" eaLnBrk="1" hangingPunct="1"/>
            <a:endParaRPr lang="he-IL" altLang="he-IL" smtClean="0">
              <a:latin typeface="Times New Roman" panose="02020603050405020304" pitchFamily="18" charset="0"/>
            </a:endParaRPr>
          </a:p>
        </p:txBody>
      </p:sp>
    </p:spTree>
    <p:extLst>
      <p:ext uri="{BB962C8B-B14F-4D97-AF65-F5344CB8AC3E}">
        <p14:creationId xmlns:p14="http://schemas.microsoft.com/office/powerpoint/2010/main" val="76866367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32098" name="Rectangle 7"/>
          <p:cNvSpPr>
            <a:spLocks noGrp="1" noChangeArrowheads="1"/>
          </p:cNvSpPr>
          <p:nvPr>
            <p:ph type="sldNum" sz="quarter" idx="5"/>
          </p:nvPr>
        </p:nvSpPr>
        <p:spPr>
          <a:xfrm>
            <a:off x="4144963" y="9121775"/>
            <a:ext cx="3170237" cy="4794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anose="020B0604020202020204" pitchFamily="34" charset="0"/>
                <a:ea typeface="MS PGothic" panose="020B0600070205080204" pitchFamily="34" charset="-128"/>
              </a:defRPr>
            </a:lvl1pPr>
            <a:lvl2pPr marL="742950" indent="-285750" defTabSz="966788">
              <a:defRPr>
                <a:solidFill>
                  <a:schemeClr val="tx1"/>
                </a:solidFill>
                <a:latin typeface="Arial" panose="020B0604020202020204" pitchFamily="34" charset="0"/>
                <a:ea typeface="MS PGothic" panose="020B0600070205080204" pitchFamily="34" charset="-128"/>
              </a:defRPr>
            </a:lvl2pPr>
            <a:lvl3pPr marL="1143000" indent="-228600" defTabSz="966788">
              <a:defRPr>
                <a:solidFill>
                  <a:schemeClr val="tx1"/>
                </a:solidFill>
                <a:latin typeface="Arial" panose="020B0604020202020204" pitchFamily="34" charset="0"/>
                <a:ea typeface="MS PGothic" panose="020B0600070205080204" pitchFamily="34" charset="-128"/>
              </a:defRPr>
            </a:lvl3pPr>
            <a:lvl4pPr marL="1600200" indent="-228600" defTabSz="966788">
              <a:defRPr>
                <a:solidFill>
                  <a:schemeClr val="tx1"/>
                </a:solidFill>
                <a:latin typeface="Arial" panose="020B0604020202020204" pitchFamily="34" charset="0"/>
                <a:ea typeface="MS PGothic" panose="020B0600070205080204" pitchFamily="34" charset="-128"/>
              </a:defRPr>
            </a:lvl4pPr>
            <a:lvl5pPr marL="2057400" indent="-228600" defTabSz="966788">
              <a:defRPr>
                <a:solidFill>
                  <a:schemeClr val="tx1"/>
                </a:solidFill>
                <a:latin typeface="Arial" panose="020B0604020202020204" pitchFamily="34" charset="0"/>
                <a:ea typeface="MS PGothic" panose="020B0600070205080204" pitchFamily="34" charset="-128"/>
              </a:defRPr>
            </a:lvl5pPr>
            <a:lvl6pPr marL="2514600" indent="-228600" algn="l" defTabSz="966788" rtl="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algn="l" defTabSz="966788" rtl="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algn="l" defTabSz="966788" rtl="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algn="l" defTabSz="966788" rtl="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fld id="{D499020A-A7CB-4B49-B30E-830363874A9F}" type="slidenum">
              <a:rPr lang="he-IL" altLang="he-IL" smtClean="0">
                <a:latin typeface="Times New Roman" panose="02020603050405020304" pitchFamily="18" charset="0"/>
              </a:rPr>
              <a:pPr/>
              <a:t>72</a:t>
            </a:fld>
            <a:endParaRPr lang="en-US" altLang="he-IL" smtClean="0">
              <a:latin typeface="Times New Roman" panose="02020603050405020304" pitchFamily="18" charset="0"/>
            </a:endParaRPr>
          </a:p>
        </p:txBody>
      </p:sp>
      <p:sp>
        <p:nvSpPr>
          <p:cNvPr id="132099" name="Text Box 2"/>
          <p:cNvSpPr txBox="1">
            <a:spLocks noChangeArrowheads="1"/>
          </p:cNvSpPr>
          <p:nvPr/>
        </p:nvSpPr>
        <p:spPr bwMode="auto">
          <a:xfrm>
            <a:off x="1041400" y="765175"/>
            <a:ext cx="5032375" cy="3827463"/>
          </a:xfrm>
          <a:prstGeom prst="rect">
            <a:avLst/>
          </a:prstGeom>
          <a:solidFill>
            <a:srgbClr val="FFFFFF"/>
          </a:solidFill>
          <a:ln w="9525">
            <a:solidFill>
              <a:srgbClr val="000000"/>
            </a:solidFill>
            <a:miter lim="800000"/>
            <a:headEnd/>
            <a:tailEnd/>
          </a:ln>
        </p:spPr>
        <p:txBody>
          <a:bodyPr wrap="none" lIns="96661" tIns="48331" rIns="96661" bIns="48331" anchor="ct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algn="l" rtl="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algn="l" rtl="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algn="l" rtl="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algn="l" rtl="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endParaRPr lang="he-IL" altLang="he-IL"/>
          </a:p>
        </p:txBody>
      </p:sp>
      <p:sp>
        <p:nvSpPr>
          <p:cNvPr id="132100" name="Rectangle 3"/>
          <p:cNvSpPr>
            <a:spLocks noGrp="1" noChangeArrowheads="1"/>
          </p:cNvSpPr>
          <p:nvPr>
            <p:ph type="body"/>
          </p:nvPr>
        </p:nvSpPr>
        <p:spPr>
          <a:xfrm>
            <a:off x="1100138" y="4856163"/>
            <a:ext cx="4919662" cy="391953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defTabSz="482600" eaLnBrk="1" hangingPunct="1"/>
            <a:endParaRPr lang="he-IL" altLang="he-IL" smtClean="0">
              <a:latin typeface="Times New Roman" panose="02020603050405020304" pitchFamily="18" charset="0"/>
            </a:endParaRPr>
          </a:p>
        </p:txBody>
      </p:sp>
    </p:spTree>
    <p:extLst>
      <p:ext uri="{BB962C8B-B14F-4D97-AF65-F5344CB8AC3E}">
        <p14:creationId xmlns:p14="http://schemas.microsoft.com/office/powerpoint/2010/main" val="281584132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p:cNvSpPr>
            <a:spLocks noGrp="1" noChangeArrowheads="1"/>
          </p:cNvSpPr>
          <p:nvPr>
            <p:ph type="sldNum" sz="quarter" idx="5"/>
          </p:nvPr>
        </p:nvSpPr>
        <p:spPr>
          <a:xfrm>
            <a:off x="4144963" y="9121775"/>
            <a:ext cx="3170237" cy="4794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28688">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28688">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28688">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28688">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algn="l" defTabSz="928688" rtl="0"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algn="l" defTabSz="928688" rtl="0"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algn="l" defTabSz="928688" rtl="0"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algn="l" defTabSz="928688" rtl="0"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eaLnBrk="1" hangingPunct="1">
              <a:spcBef>
                <a:spcPct val="0"/>
              </a:spcBef>
            </a:pPr>
            <a:fld id="{B8F4E1A2-5617-42A2-B045-9B020868A0ED}" type="slidenum">
              <a:rPr lang="en-US" altLang="he-IL" sz="1300" smtClean="0"/>
              <a:pPr eaLnBrk="1" hangingPunct="1">
                <a:spcBef>
                  <a:spcPct val="0"/>
                </a:spcBef>
              </a:pPr>
              <a:t>79</a:t>
            </a:fld>
            <a:endParaRPr lang="en-US" altLang="he-IL" sz="1300" smtClean="0"/>
          </a:p>
        </p:txBody>
      </p:sp>
      <p:sp>
        <p:nvSpPr>
          <p:cNvPr id="83970" name="Rectangle 2"/>
          <p:cNvSpPr>
            <a:spLocks noGrp="1" noRot="1" noChangeAspect="1" noChangeArrowheads="1" noTextEdit="1"/>
          </p:cNvSpPr>
          <p:nvPr>
            <p:ph type="sldImg"/>
          </p:nvPr>
        </p:nvSpPr>
        <p:spPr>
          <a:xfrm>
            <a:off x="1143000" y="685800"/>
            <a:ext cx="4572000" cy="3429000"/>
          </a:xfrm>
          <a:ln/>
        </p:spPr>
      </p:sp>
      <p:sp>
        <p:nvSpPr>
          <p:cNvPr id="8090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he-IL" altLang="he-IL" smtClean="0">
              <a:latin typeface="Times New Roman" panose="02020603050405020304" pitchFamily="18" charset="0"/>
            </a:endParaRPr>
          </a:p>
        </p:txBody>
      </p:sp>
    </p:spTree>
    <p:extLst>
      <p:ext uri="{BB962C8B-B14F-4D97-AF65-F5344CB8AC3E}">
        <p14:creationId xmlns:p14="http://schemas.microsoft.com/office/powerpoint/2010/main" val="327608589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p:cNvSpPr>
            <a:spLocks noGrp="1" noChangeArrowheads="1"/>
          </p:cNvSpPr>
          <p:nvPr>
            <p:ph type="sldNum" sz="quarter" idx="5"/>
          </p:nvPr>
        </p:nvSpPr>
        <p:spPr>
          <a:xfrm>
            <a:off x="4144963" y="9121775"/>
            <a:ext cx="3170237" cy="4794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28688">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28688">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28688">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28688">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algn="l" defTabSz="928688" rtl="0"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algn="l" defTabSz="928688" rtl="0"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algn="l" defTabSz="928688" rtl="0"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algn="l" defTabSz="928688" rtl="0"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eaLnBrk="1" hangingPunct="1">
              <a:spcBef>
                <a:spcPct val="0"/>
              </a:spcBef>
            </a:pPr>
            <a:fld id="{7063745F-7DFF-49F7-A0D7-71C09210D88F}" type="slidenum">
              <a:rPr lang="en-US" altLang="he-IL" sz="1300" smtClean="0"/>
              <a:pPr eaLnBrk="1" hangingPunct="1">
                <a:spcBef>
                  <a:spcPct val="0"/>
                </a:spcBef>
              </a:pPr>
              <a:t>80</a:t>
            </a:fld>
            <a:endParaRPr lang="en-US" altLang="he-IL" sz="1300" smtClean="0"/>
          </a:p>
        </p:txBody>
      </p:sp>
      <p:sp>
        <p:nvSpPr>
          <p:cNvPr id="86018" name="Rectangle 2"/>
          <p:cNvSpPr>
            <a:spLocks noGrp="1" noRot="1" noChangeAspect="1" noChangeArrowheads="1" noTextEdit="1"/>
          </p:cNvSpPr>
          <p:nvPr>
            <p:ph type="sldImg"/>
          </p:nvPr>
        </p:nvSpPr>
        <p:spPr>
          <a:xfrm>
            <a:off x="1143000" y="685800"/>
            <a:ext cx="4572000" cy="3429000"/>
          </a:xfrm>
          <a:ln/>
        </p:spPr>
      </p:sp>
      <p:sp>
        <p:nvSpPr>
          <p:cNvPr id="82948"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he-IL" altLang="he-IL" smtClean="0">
              <a:latin typeface="Times New Roman" panose="02020603050405020304" pitchFamily="18" charset="0"/>
            </a:endParaRPr>
          </a:p>
        </p:txBody>
      </p:sp>
    </p:spTree>
    <p:extLst>
      <p:ext uri="{BB962C8B-B14F-4D97-AF65-F5344CB8AC3E}">
        <p14:creationId xmlns:p14="http://schemas.microsoft.com/office/powerpoint/2010/main" val="281580571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a:xfrm>
            <a:off x="1143000" y="685800"/>
            <a:ext cx="4572000" cy="3429000"/>
          </a:xfrm>
        </p:spPr>
      </p:sp>
      <p:sp>
        <p:nvSpPr>
          <p:cNvPr id="94211" name="מציין מיקום של הערות 2"/>
          <p:cNvSpPr>
            <a:spLocks noGrp="1"/>
          </p:cNvSpPr>
          <p:nvPr>
            <p:ph type="body" idx="1"/>
          </p:nvPr>
        </p:nvSpPr>
        <p:spPr>
          <a:noFill/>
        </p:spPr>
        <p:txBody>
          <a:bodyPr/>
          <a:lstStyle/>
          <a:p>
            <a:pPr algn="r" rtl="1"/>
            <a:r>
              <a:rPr lang="he-IL" altLang="he-IL" smtClean="0">
                <a:latin typeface="Times New Roman" panose="02020603050405020304" pitchFamily="18" charset="0"/>
              </a:rPr>
              <a:t>להדגיש שנתב </a:t>
            </a:r>
            <a:r>
              <a:rPr lang="en-US" altLang="he-IL" smtClean="0">
                <a:latin typeface="Times New Roman" panose="02020603050405020304" pitchFamily="18" charset="0"/>
              </a:rPr>
              <a:t>NAT</a:t>
            </a:r>
            <a:r>
              <a:rPr lang="he-IL" altLang="he-IL" smtClean="0">
                <a:latin typeface="Times New Roman" panose="02020603050405020304" pitchFamily="18" charset="0"/>
              </a:rPr>
              <a:t> מבצע חיבור של חבילות במצב של </a:t>
            </a:r>
            <a:r>
              <a:rPr lang="en-US" altLang="he-IL" smtClean="0">
                <a:latin typeface="Times New Roman" panose="02020603050405020304" pitchFamily="18" charset="0"/>
              </a:rPr>
              <a:t>fregmentation</a:t>
            </a:r>
            <a:endParaRPr lang="he-IL" altLang="he-IL" smtClean="0">
              <a:latin typeface="Times New Roman" panose="02020603050405020304" pitchFamily="18" charset="0"/>
            </a:endParaRPr>
          </a:p>
          <a:p>
            <a:pPr algn="r" rtl="1"/>
            <a:r>
              <a:rPr lang="he-IL" altLang="he-IL" smtClean="0">
                <a:latin typeface="Times New Roman" panose="02020603050405020304" pitchFamily="18" charset="0"/>
              </a:rPr>
              <a:t>זה עקב כך שברוב מקרים ה-</a:t>
            </a:r>
            <a:r>
              <a:rPr lang="en-US" altLang="he-IL" smtClean="0">
                <a:latin typeface="Times New Roman" panose="02020603050405020304" pitchFamily="18" charset="0"/>
              </a:rPr>
              <a:t>data </a:t>
            </a:r>
            <a:r>
              <a:rPr lang="he-IL" altLang="he-IL" smtClean="0">
                <a:latin typeface="Times New Roman" panose="02020603050405020304" pitchFamily="18" charset="0"/>
              </a:rPr>
              <a:t> שמכיל את ה-</a:t>
            </a:r>
            <a:r>
              <a:rPr lang="en-US" altLang="he-IL" smtClean="0">
                <a:latin typeface="Times New Roman" panose="02020603050405020304" pitchFamily="18" charset="0"/>
              </a:rPr>
              <a:t>transport header</a:t>
            </a:r>
            <a:r>
              <a:rPr lang="he-IL" altLang="he-IL" smtClean="0">
                <a:latin typeface="Times New Roman" panose="02020603050405020304" pitchFamily="18" charset="0"/>
              </a:rPr>
              <a:t> נמצא בתת סגמנט הראשון ולכן צריך לאחד שם</a:t>
            </a:r>
          </a:p>
        </p:txBody>
      </p:sp>
      <p:sp>
        <p:nvSpPr>
          <p:cNvPr id="94212" name="מציין מיקום של מספר שקופית 3"/>
          <p:cNvSpPr>
            <a:spLocks noGrp="1"/>
          </p:cNvSpPr>
          <p:nvPr>
            <p:ph type="sldNum" sz="quarter" idx="5"/>
          </p:nvPr>
        </p:nvSpPr>
        <p:spPr>
          <a:xfrm>
            <a:off x="4144963" y="9121775"/>
            <a:ext cx="3170237" cy="479425"/>
          </a:xfrm>
          <a:prstGeom prst="rect">
            <a:avLst/>
          </a:prstGeom>
          <a:noFill/>
        </p:spPr>
        <p:txBody>
          <a:bodyPr/>
          <a:lstStyle>
            <a:lvl1pPr defTabSz="966788">
              <a:defRPr>
                <a:solidFill>
                  <a:schemeClr val="tx1"/>
                </a:solidFill>
                <a:latin typeface="Arial" panose="020B0604020202020204" pitchFamily="34" charset="0"/>
                <a:ea typeface="MS PGothic" panose="020B0600070205080204" pitchFamily="34" charset="-128"/>
              </a:defRPr>
            </a:lvl1pPr>
            <a:lvl2pPr marL="742950" indent="-285750" defTabSz="966788">
              <a:defRPr>
                <a:solidFill>
                  <a:schemeClr val="tx1"/>
                </a:solidFill>
                <a:latin typeface="Arial" panose="020B0604020202020204" pitchFamily="34" charset="0"/>
                <a:ea typeface="MS PGothic" panose="020B0600070205080204" pitchFamily="34" charset="-128"/>
              </a:defRPr>
            </a:lvl2pPr>
            <a:lvl3pPr marL="1143000" indent="-228600" defTabSz="966788">
              <a:defRPr>
                <a:solidFill>
                  <a:schemeClr val="tx1"/>
                </a:solidFill>
                <a:latin typeface="Arial" panose="020B0604020202020204" pitchFamily="34" charset="0"/>
                <a:ea typeface="MS PGothic" panose="020B0600070205080204" pitchFamily="34" charset="-128"/>
              </a:defRPr>
            </a:lvl3pPr>
            <a:lvl4pPr marL="1600200" indent="-228600" defTabSz="966788">
              <a:defRPr>
                <a:solidFill>
                  <a:schemeClr val="tx1"/>
                </a:solidFill>
                <a:latin typeface="Arial" panose="020B0604020202020204" pitchFamily="34" charset="0"/>
                <a:ea typeface="MS PGothic" panose="020B0600070205080204" pitchFamily="34" charset="-128"/>
              </a:defRPr>
            </a:lvl4pPr>
            <a:lvl5pPr marL="2057400" indent="-228600" defTabSz="966788">
              <a:defRPr>
                <a:solidFill>
                  <a:schemeClr val="tx1"/>
                </a:solidFill>
                <a:latin typeface="Arial" panose="020B0604020202020204" pitchFamily="34" charset="0"/>
                <a:ea typeface="MS PGothic" panose="020B0600070205080204" pitchFamily="34" charset="-128"/>
              </a:defRPr>
            </a:lvl5pPr>
            <a:lvl6pPr marL="2514600" indent="-228600" algn="l" defTabSz="966788" rtl="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algn="l" defTabSz="966788" rtl="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algn="l" defTabSz="966788" rtl="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algn="l" defTabSz="966788" rtl="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fld id="{91DD9783-2609-4708-B9B1-DF2F14AA7D43}" type="slidenum">
              <a:rPr lang="en-US" altLang="he-IL" smtClean="0">
                <a:latin typeface="Times New Roman" panose="02020603050405020304" pitchFamily="18" charset="0"/>
              </a:rPr>
              <a:pPr/>
              <a:t>87</a:t>
            </a:fld>
            <a:endParaRPr lang="en-US" altLang="he-IL" smtClean="0">
              <a:latin typeface="Times New Roman" panose="02020603050405020304" pitchFamily="18" charset="0"/>
            </a:endParaRPr>
          </a:p>
        </p:txBody>
      </p:sp>
    </p:spTree>
    <p:extLst>
      <p:ext uri="{BB962C8B-B14F-4D97-AF65-F5344CB8AC3E}">
        <p14:creationId xmlns:p14="http://schemas.microsoft.com/office/powerpoint/2010/main" val="5675519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7"/>
          <p:cNvSpPr>
            <a:spLocks noGrp="1" noChangeArrowheads="1"/>
          </p:cNvSpPr>
          <p:nvPr>
            <p:ph type="sldNum" sz="quarter" idx="5"/>
          </p:nvPr>
        </p:nvSpPr>
        <p:spPr>
          <a:xfrm>
            <a:off x="4144963" y="9121775"/>
            <a:ext cx="3170237" cy="479425"/>
          </a:xfrm>
          <a:prstGeom prst="rect">
            <a:avLst/>
          </a:prstGeom>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defTabSz="966788">
              <a:defRPr>
                <a:solidFill>
                  <a:schemeClr val="tx1"/>
                </a:solidFill>
                <a:latin typeface="Arial" panose="020B0604020202020204" pitchFamily="34" charset="0"/>
                <a:ea typeface="MS PGothic" panose="020B0600070205080204" pitchFamily="34" charset="-128"/>
              </a:defRPr>
            </a:lvl1pPr>
            <a:lvl2pPr marL="742950" indent="-285750" defTabSz="966788">
              <a:defRPr>
                <a:solidFill>
                  <a:schemeClr val="tx1"/>
                </a:solidFill>
                <a:latin typeface="Arial" panose="020B0604020202020204" pitchFamily="34" charset="0"/>
                <a:ea typeface="MS PGothic" panose="020B0600070205080204" pitchFamily="34" charset="-128"/>
              </a:defRPr>
            </a:lvl2pPr>
            <a:lvl3pPr marL="1143000" indent="-228600" defTabSz="966788">
              <a:defRPr>
                <a:solidFill>
                  <a:schemeClr val="tx1"/>
                </a:solidFill>
                <a:latin typeface="Arial" panose="020B0604020202020204" pitchFamily="34" charset="0"/>
                <a:ea typeface="MS PGothic" panose="020B0600070205080204" pitchFamily="34" charset="-128"/>
              </a:defRPr>
            </a:lvl3pPr>
            <a:lvl4pPr marL="1600200" indent="-228600" defTabSz="966788">
              <a:defRPr>
                <a:solidFill>
                  <a:schemeClr val="tx1"/>
                </a:solidFill>
                <a:latin typeface="Arial" panose="020B0604020202020204" pitchFamily="34" charset="0"/>
                <a:ea typeface="MS PGothic" panose="020B0600070205080204" pitchFamily="34" charset="-128"/>
              </a:defRPr>
            </a:lvl4pPr>
            <a:lvl5pPr marL="2057400" indent="-228600" defTabSz="966788">
              <a:defRPr>
                <a:solidFill>
                  <a:schemeClr val="tx1"/>
                </a:solidFill>
                <a:latin typeface="Arial" panose="020B0604020202020204" pitchFamily="34" charset="0"/>
                <a:ea typeface="MS PGothic" panose="020B0600070205080204" pitchFamily="34" charset="-128"/>
              </a:defRPr>
            </a:lvl5pPr>
            <a:lvl6pPr marL="2514600" indent="-228600" algn="l" defTabSz="966788" rtl="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algn="l" defTabSz="966788" rtl="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algn="l" defTabSz="966788" rtl="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algn="l" defTabSz="966788" rtl="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a:defRPr/>
            </a:pPr>
            <a:fld id="{83D57033-D1D3-4040-A8D9-BB3CB517F4CC}" type="slidenum">
              <a:rPr lang="en-US" smtClean="0">
                <a:latin typeface="Times New Roman" panose="02020603050405020304" pitchFamily="18" charset="0"/>
              </a:rPr>
              <a:pPr>
                <a:defRPr/>
              </a:pPr>
              <a:t>14</a:t>
            </a:fld>
            <a:endParaRPr lang="en-US" smtClean="0">
              <a:latin typeface="Times New Roman" panose="02020603050405020304" pitchFamily="18" charset="0"/>
            </a:endParaRPr>
          </a:p>
        </p:txBody>
      </p:sp>
      <p:sp>
        <p:nvSpPr>
          <p:cNvPr id="152579" name="Rectangle 2"/>
          <p:cNvSpPr>
            <a:spLocks noGrp="1" noRot="1" noChangeAspect="1" noChangeArrowheads="1" noTextEdit="1"/>
          </p:cNvSpPr>
          <p:nvPr>
            <p:ph type="sldImg"/>
          </p:nvPr>
        </p:nvSpPr>
        <p:spPr>
          <a:xfrm>
            <a:off x="1143000" y="685800"/>
            <a:ext cx="4572000" cy="3429000"/>
          </a:xfrm>
          <a:ln/>
        </p:spPr>
      </p:sp>
      <p:sp>
        <p:nvSpPr>
          <p:cNvPr id="152580"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defRPr/>
            </a:pPr>
            <a:endParaRPr lang="en-US">
              <a:latin typeface="Times New Roman" charset="0"/>
              <a:ea typeface="ＭＳ Ｐゴシック" charset="0"/>
              <a:cs typeface="+mn-cs"/>
            </a:endParaRPr>
          </a:p>
        </p:txBody>
      </p:sp>
    </p:spTree>
    <p:extLst>
      <p:ext uri="{BB962C8B-B14F-4D97-AF65-F5344CB8AC3E}">
        <p14:creationId xmlns:p14="http://schemas.microsoft.com/office/powerpoint/2010/main" val="374710286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מציין מיקום של תמונת שקופית 1"/>
          <p:cNvSpPr>
            <a:spLocks noGrp="1" noRot="1" noChangeAspect="1" noTextEdit="1"/>
          </p:cNvSpPr>
          <p:nvPr>
            <p:ph type="sldImg"/>
          </p:nvPr>
        </p:nvSpPr>
        <p:spPr>
          <a:xfrm>
            <a:off x="1143000" y="685800"/>
            <a:ext cx="4572000" cy="3429000"/>
          </a:xfrm>
          <a:ln/>
        </p:spPr>
      </p:sp>
      <p:sp>
        <p:nvSpPr>
          <p:cNvPr id="96259" name="מציין מיקום של הערות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he-IL" altLang="he-IL" smtClean="0">
                <a:latin typeface="Times New Roman" panose="02020603050405020304" pitchFamily="18" charset="0"/>
              </a:rPr>
              <a:t>יש פה טעות במספר זה 3489</a:t>
            </a:r>
            <a:endParaRPr lang="en-US" altLang="he-IL" smtClean="0">
              <a:latin typeface="Times New Roman" panose="02020603050405020304" pitchFamily="18" charset="0"/>
            </a:endParaRPr>
          </a:p>
          <a:p>
            <a:r>
              <a:rPr lang="en-US" altLang="he-IL" smtClean="0">
                <a:latin typeface="Times New Roman" panose="02020603050405020304" pitchFamily="18" charset="0"/>
              </a:rPr>
              <a:t>Full Cone: A full cone NAT is one where all requests from the same internal IP address and port are mapped to the same external IP address and port. Furthermore, any external host can send a packet to the internal host, by sending a packet to the mapped external address. </a:t>
            </a:r>
          </a:p>
          <a:p>
            <a:endParaRPr lang="en-US" altLang="he-IL" smtClean="0">
              <a:latin typeface="Times New Roman" panose="02020603050405020304" pitchFamily="18" charset="0"/>
            </a:endParaRPr>
          </a:p>
          <a:p>
            <a:r>
              <a:rPr lang="en-US" altLang="he-IL" smtClean="0">
                <a:latin typeface="Times New Roman" panose="02020603050405020304" pitchFamily="18" charset="0"/>
              </a:rPr>
              <a:t>Restricted Cone: A restricted cone NAT is one where all requests from the same internal IP address and port are mapped to the same external IP address and port. Unlike a full cone NAT, an external host (with IP address X) can send a packet to the internal host only if the internal host had previously sent a packet to IP address X. </a:t>
            </a:r>
          </a:p>
          <a:p>
            <a:endParaRPr lang="en-US" altLang="he-IL" smtClean="0">
              <a:latin typeface="Times New Roman" panose="02020603050405020304" pitchFamily="18" charset="0"/>
            </a:endParaRPr>
          </a:p>
          <a:p>
            <a:r>
              <a:rPr lang="en-US" altLang="he-IL" smtClean="0">
                <a:latin typeface="Times New Roman" panose="02020603050405020304" pitchFamily="18" charset="0"/>
              </a:rPr>
              <a:t>Port Restricted Cone: A port restricted cone NAT is like a restricted cone NAT, but the restriction includes port numbers. Specifically, an external host can send a packet, with source IP address X and source port P, to the internal host only if the internal host had previously sent a packet to IP address X and port P. </a:t>
            </a:r>
          </a:p>
          <a:p>
            <a:endParaRPr lang="en-US" altLang="he-IL" smtClean="0">
              <a:latin typeface="Times New Roman" panose="02020603050405020304" pitchFamily="18" charset="0"/>
            </a:endParaRPr>
          </a:p>
          <a:p>
            <a:r>
              <a:rPr lang="en-US" altLang="he-IL" smtClean="0">
                <a:latin typeface="Times New Roman" panose="02020603050405020304" pitchFamily="18" charset="0"/>
              </a:rPr>
              <a:t>Symmetric: A symmetric NAT is one where all requests from the same internal IP address and port, to a specific destination IP address and port, are mapped to the same external IP address and port. If the same host sends a packet with the same source address and port, but to a different destination, a different mapping is used. Furthermore, only the external host that receives a packet can send a UDP packet back to the internal host.</a:t>
            </a:r>
            <a:endParaRPr lang="he-IL" altLang="he-IL" smtClean="0">
              <a:latin typeface="Times New Roman" panose="02020603050405020304" pitchFamily="18" charset="0"/>
            </a:endParaRPr>
          </a:p>
          <a:p>
            <a:endParaRPr lang="he-IL" altLang="he-IL" smtClean="0">
              <a:latin typeface="Times New Roman" panose="02020603050405020304" pitchFamily="18" charset="0"/>
            </a:endParaRPr>
          </a:p>
        </p:txBody>
      </p:sp>
      <p:sp>
        <p:nvSpPr>
          <p:cNvPr id="96260" name="מציין מיקום של מספר שקופית 3"/>
          <p:cNvSpPr>
            <a:spLocks noGrp="1"/>
          </p:cNvSpPr>
          <p:nvPr>
            <p:ph type="sldNum" sz="quarter" idx="5"/>
          </p:nvPr>
        </p:nvSpPr>
        <p:spPr>
          <a:xfrm>
            <a:off x="4144963" y="9121775"/>
            <a:ext cx="3170237" cy="4794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anose="020B0604020202020204" pitchFamily="34" charset="0"/>
                <a:ea typeface="MS PGothic" panose="020B0600070205080204" pitchFamily="34" charset="-128"/>
              </a:defRPr>
            </a:lvl1pPr>
            <a:lvl2pPr marL="742950" indent="-285750" defTabSz="966788">
              <a:defRPr>
                <a:solidFill>
                  <a:schemeClr val="tx1"/>
                </a:solidFill>
                <a:latin typeface="Arial" panose="020B0604020202020204" pitchFamily="34" charset="0"/>
                <a:ea typeface="MS PGothic" panose="020B0600070205080204" pitchFamily="34" charset="-128"/>
              </a:defRPr>
            </a:lvl2pPr>
            <a:lvl3pPr marL="1143000" indent="-228600" defTabSz="966788">
              <a:defRPr>
                <a:solidFill>
                  <a:schemeClr val="tx1"/>
                </a:solidFill>
                <a:latin typeface="Arial" panose="020B0604020202020204" pitchFamily="34" charset="0"/>
                <a:ea typeface="MS PGothic" panose="020B0600070205080204" pitchFamily="34" charset="-128"/>
              </a:defRPr>
            </a:lvl3pPr>
            <a:lvl4pPr marL="1600200" indent="-228600" defTabSz="966788">
              <a:defRPr>
                <a:solidFill>
                  <a:schemeClr val="tx1"/>
                </a:solidFill>
                <a:latin typeface="Arial" panose="020B0604020202020204" pitchFamily="34" charset="0"/>
                <a:ea typeface="MS PGothic" panose="020B0600070205080204" pitchFamily="34" charset="-128"/>
              </a:defRPr>
            </a:lvl4pPr>
            <a:lvl5pPr marL="2057400" indent="-228600" defTabSz="966788">
              <a:defRPr>
                <a:solidFill>
                  <a:schemeClr val="tx1"/>
                </a:solidFill>
                <a:latin typeface="Arial" panose="020B0604020202020204" pitchFamily="34" charset="0"/>
                <a:ea typeface="MS PGothic" panose="020B0600070205080204" pitchFamily="34" charset="-128"/>
              </a:defRPr>
            </a:lvl5pPr>
            <a:lvl6pPr marL="2514600" indent="-228600" algn="l" defTabSz="966788" rtl="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algn="l" defTabSz="966788" rtl="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algn="l" defTabSz="966788" rtl="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algn="l" defTabSz="966788" rtl="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fld id="{628426ED-2DD1-44A8-AED1-F0E09078A9AA}" type="slidenum">
              <a:rPr lang="en-US" altLang="he-IL" smtClean="0">
                <a:latin typeface="Times New Roman" panose="02020603050405020304" pitchFamily="18" charset="0"/>
              </a:rPr>
              <a:pPr/>
              <a:t>88</a:t>
            </a:fld>
            <a:endParaRPr lang="en-US" altLang="he-IL" smtClean="0">
              <a:latin typeface="Times New Roman" panose="02020603050405020304" pitchFamily="18" charset="0"/>
            </a:endParaRPr>
          </a:p>
        </p:txBody>
      </p:sp>
    </p:spTree>
    <p:extLst>
      <p:ext uri="{BB962C8B-B14F-4D97-AF65-F5344CB8AC3E}">
        <p14:creationId xmlns:p14="http://schemas.microsoft.com/office/powerpoint/2010/main" val="50664208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Rectangle 2"/>
          <p:cNvSpPr>
            <a:spLocks noGrp="1" noRot="1" noChangeAspect="1" noChangeArrowheads="1" noTextEdit="1"/>
          </p:cNvSpPr>
          <p:nvPr>
            <p:ph type="sldImg"/>
          </p:nvPr>
        </p:nvSpPr>
        <p:spPr>
          <a:xfrm>
            <a:off x="1143000" y="685800"/>
            <a:ext cx="4572000" cy="3429000"/>
          </a:xfrm>
          <a:ln/>
        </p:spPr>
      </p:sp>
      <p:sp>
        <p:nvSpPr>
          <p:cNvPr id="9933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he-IL" altLang="he-IL" smtClean="0">
              <a:latin typeface="Times New Roman" panose="02020603050405020304" pitchFamily="18" charset="0"/>
            </a:endParaRPr>
          </a:p>
        </p:txBody>
      </p:sp>
    </p:spTree>
    <p:extLst>
      <p:ext uri="{BB962C8B-B14F-4D97-AF65-F5344CB8AC3E}">
        <p14:creationId xmlns:p14="http://schemas.microsoft.com/office/powerpoint/2010/main" val="230064484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7"/>
          <p:cNvSpPr>
            <a:spLocks noGrp="1" noChangeArrowheads="1"/>
          </p:cNvSpPr>
          <p:nvPr>
            <p:ph type="sldNum" sz="quarter" idx="5"/>
          </p:nvPr>
        </p:nvSpPr>
        <p:spPr>
          <a:xfrm>
            <a:off x="4144963" y="9121775"/>
            <a:ext cx="3170237" cy="4794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28688">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28688">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28688">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28688">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algn="l" defTabSz="928688" rtl="0"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algn="l" defTabSz="928688" rtl="0"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algn="l" defTabSz="928688" rtl="0"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algn="l" defTabSz="928688" rtl="0"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eaLnBrk="1" hangingPunct="1">
              <a:spcBef>
                <a:spcPct val="0"/>
              </a:spcBef>
            </a:pPr>
            <a:fld id="{9C972648-BB98-4B3E-9DA6-4910CA77CB60}" type="slidenum">
              <a:rPr lang="en-US" altLang="he-IL" sz="1300" smtClean="0"/>
              <a:pPr eaLnBrk="1" hangingPunct="1">
                <a:spcBef>
                  <a:spcPct val="0"/>
                </a:spcBef>
              </a:pPr>
              <a:t>92</a:t>
            </a:fld>
            <a:endParaRPr lang="en-US" altLang="he-IL" sz="1300" smtClean="0"/>
          </a:p>
        </p:txBody>
      </p:sp>
      <p:sp>
        <p:nvSpPr>
          <p:cNvPr id="64514" name="Rectangle 2"/>
          <p:cNvSpPr>
            <a:spLocks noGrp="1" noRot="1" noChangeAspect="1" noChangeArrowheads="1" noTextEdit="1"/>
          </p:cNvSpPr>
          <p:nvPr>
            <p:ph type="sldImg"/>
          </p:nvPr>
        </p:nvSpPr>
        <p:spPr>
          <a:xfrm>
            <a:off x="1143000" y="685800"/>
            <a:ext cx="4572000" cy="3429000"/>
          </a:xfrm>
          <a:ln/>
        </p:spPr>
      </p:sp>
      <p:sp>
        <p:nvSpPr>
          <p:cNvPr id="14029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he-IL" altLang="he-IL" smtClean="0">
              <a:latin typeface="Times New Roman" panose="02020603050405020304" pitchFamily="18" charset="0"/>
            </a:endParaRPr>
          </a:p>
        </p:txBody>
      </p:sp>
    </p:spTree>
    <p:extLst>
      <p:ext uri="{BB962C8B-B14F-4D97-AF65-F5344CB8AC3E}">
        <p14:creationId xmlns:p14="http://schemas.microsoft.com/office/powerpoint/2010/main" val="108015919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4D7F1E50-01E0-43B7-BF93-CCF675BA4301}" type="slidenum">
              <a:rPr lang="en-US" smtClean="0"/>
              <a:pPr/>
              <a:t>98</a:t>
            </a:fld>
            <a:endParaRPr lang="en-US"/>
          </a:p>
        </p:txBody>
      </p:sp>
    </p:spTree>
    <p:extLst>
      <p:ext uri="{BB962C8B-B14F-4D97-AF65-F5344CB8AC3E}">
        <p14:creationId xmlns:p14="http://schemas.microsoft.com/office/powerpoint/2010/main" val="116267334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7"/>
          <p:cNvSpPr>
            <a:spLocks noGrp="1" noChangeArrowheads="1"/>
          </p:cNvSpPr>
          <p:nvPr>
            <p:ph type="sldNum" sz="quarter" idx="5"/>
          </p:nvPr>
        </p:nvSpPr>
        <p:spPr>
          <a:xfrm>
            <a:off x="4144963" y="9121775"/>
            <a:ext cx="3170237" cy="4794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28688">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28688">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28688">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28688">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algn="l" defTabSz="928688" rtl="0"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algn="l" defTabSz="928688" rtl="0"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algn="l" defTabSz="928688" rtl="0"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algn="l" defTabSz="928688" rtl="0"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eaLnBrk="1" hangingPunct="1">
              <a:spcBef>
                <a:spcPct val="0"/>
              </a:spcBef>
            </a:pPr>
            <a:fld id="{30C8D52C-5023-441A-B461-F5674AE6E601}" type="slidenum">
              <a:rPr lang="en-US" altLang="he-IL" sz="1300" smtClean="0"/>
              <a:pPr eaLnBrk="1" hangingPunct="1">
                <a:spcBef>
                  <a:spcPct val="0"/>
                </a:spcBef>
              </a:pPr>
              <a:t>100</a:t>
            </a:fld>
            <a:endParaRPr lang="en-US" altLang="he-IL" sz="1300" smtClean="0"/>
          </a:p>
        </p:txBody>
      </p:sp>
      <p:sp>
        <p:nvSpPr>
          <p:cNvPr id="71682" name="Rectangle 2"/>
          <p:cNvSpPr>
            <a:spLocks noGrp="1" noRot="1" noChangeAspect="1" noChangeArrowheads="1" noTextEdit="1"/>
          </p:cNvSpPr>
          <p:nvPr>
            <p:ph type="sldImg"/>
          </p:nvPr>
        </p:nvSpPr>
        <p:spPr>
          <a:xfrm>
            <a:off x="2901950" y="528638"/>
            <a:ext cx="3486150" cy="2614612"/>
          </a:xfrm>
          <a:ln/>
        </p:spPr>
      </p:sp>
      <p:sp>
        <p:nvSpPr>
          <p:cNvPr id="153604" name="Rectangle 3"/>
          <p:cNvSpPr>
            <a:spLocks noGrp="1" noChangeArrowheads="1"/>
          </p:cNvSpPr>
          <p:nvPr>
            <p:ph type="body" idx="1"/>
          </p:nvPr>
        </p:nvSpPr>
        <p:spPr>
          <a:xfrm>
            <a:off x="1235075" y="3316288"/>
            <a:ext cx="6811963" cy="314483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he-IL" altLang="he-IL" smtClean="0">
              <a:latin typeface="Times New Roman" panose="02020603050405020304" pitchFamily="18" charset="0"/>
            </a:endParaRPr>
          </a:p>
        </p:txBody>
      </p:sp>
    </p:spTree>
    <p:extLst>
      <p:ext uri="{BB962C8B-B14F-4D97-AF65-F5344CB8AC3E}">
        <p14:creationId xmlns:p14="http://schemas.microsoft.com/office/powerpoint/2010/main" val="390357239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p:cNvSpPr>
            <a:spLocks noGrp="1" noChangeArrowheads="1"/>
          </p:cNvSpPr>
          <p:nvPr>
            <p:ph type="sldNum" sz="quarter" idx="5"/>
          </p:nvPr>
        </p:nvSpPr>
        <p:spPr>
          <a:xfrm>
            <a:off x="4144963" y="9121775"/>
            <a:ext cx="3170237" cy="4794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28688">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28688">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28688">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28688">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algn="l" defTabSz="928688" rtl="0"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algn="l" defTabSz="928688" rtl="0"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algn="l" defTabSz="928688" rtl="0"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algn="l" defTabSz="928688" rtl="0"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eaLnBrk="1" hangingPunct="1">
              <a:spcBef>
                <a:spcPct val="0"/>
              </a:spcBef>
            </a:pPr>
            <a:fld id="{C4E2D735-F906-4197-8750-BF8483C772C3}" type="slidenum">
              <a:rPr lang="en-US" altLang="he-IL" sz="1300" smtClean="0"/>
              <a:pPr eaLnBrk="1" hangingPunct="1">
                <a:spcBef>
                  <a:spcPct val="0"/>
                </a:spcBef>
              </a:pPr>
              <a:t>101</a:t>
            </a:fld>
            <a:endParaRPr lang="en-US" altLang="he-IL" sz="1300" smtClean="0"/>
          </a:p>
        </p:txBody>
      </p:sp>
      <p:sp>
        <p:nvSpPr>
          <p:cNvPr id="73730" name="Rectangle 2"/>
          <p:cNvSpPr>
            <a:spLocks noGrp="1" noRot="1" noChangeAspect="1" noChangeArrowheads="1" noTextEdit="1"/>
          </p:cNvSpPr>
          <p:nvPr>
            <p:ph type="sldImg"/>
          </p:nvPr>
        </p:nvSpPr>
        <p:spPr>
          <a:xfrm>
            <a:off x="2901950" y="528638"/>
            <a:ext cx="3486150" cy="2614612"/>
          </a:xfrm>
          <a:ln/>
        </p:spPr>
      </p:sp>
      <p:sp>
        <p:nvSpPr>
          <p:cNvPr id="155652" name="Rectangle 3"/>
          <p:cNvSpPr>
            <a:spLocks noGrp="1" noChangeArrowheads="1"/>
          </p:cNvSpPr>
          <p:nvPr>
            <p:ph type="body" idx="1"/>
          </p:nvPr>
        </p:nvSpPr>
        <p:spPr>
          <a:xfrm>
            <a:off x="1235075" y="3316288"/>
            <a:ext cx="6811963" cy="314483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he-IL" altLang="he-IL" smtClean="0">
              <a:latin typeface="Times New Roman" panose="02020603050405020304" pitchFamily="18" charset="0"/>
            </a:endParaRPr>
          </a:p>
        </p:txBody>
      </p:sp>
    </p:spTree>
    <p:extLst>
      <p:ext uri="{BB962C8B-B14F-4D97-AF65-F5344CB8AC3E}">
        <p14:creationId xmlns:p14="http://schemas.microsoft.com/office/powerpoint/2010/main" val="403440085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7"/>
          <p:cNvSpPr>
            <a:spLocks noGrp="1" noChangeArrowheads="1"/>
          </p:cNvSpPr>
          <p:nvPr>
            <p:ph type="sldNum" sz="quarter" idx="5"/>
          </p:nvPr>
        </p:nvSpPr>
        <p:spPr>
          <a:xfrm>
            <a:off x="4144963" y="9121775"/>
            <a:ext cx="3170237" cy="4794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28688">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28688">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28688">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28688">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algn="l" defTabSz="928688" rtl="0"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algn="l" defTabSz="928688" rtl="0"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algn="l" defTabSz="928688" rtl="0"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algn="l" defTabSz="928688" rtl="0"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eaLnBrk="1" hangingPunct="1">
              <a:spcBef>
                <a:spcPct val="0"/>
              </a:spcBef>
            </a:pPr>
            <a:fld id="{F9BAF95A-E5C4-4E97-949F-810C4916133B}" type="slidenum">
              <a:rPr lang="en-US" altLang="he-IL" sz="1300" smtClean="0"/>
              <a:pPr eaLnBrk="1" hangingPunct="1">
                <a:spcBef>
                  <a:spcPct val="0"/>
                </a:spcBef>
              </a:pPr>
              <a:t>102</a:t>
            </a:fld>
            <a:endParaRPr lang="en-US" altLang="he-IL" sz="1300" smtClean="0"/>
          </a:p>
        </p:txBody>
      </p:sp>
      <p:sp>
        <p:nvSpPr>
          <p:cNvPr id="75778" name="Rectangle 2"/>
          <p:cNvSpPr>
            <a:spLocks noGrp="1" noRot="1" noChangeAspect="1" noChangeArrowheads="1" noTextEdit="1"/>
          </p:cNvSpPr>
          <p:nvPr>
            <p:ph type="sldImg"/>
          </p:nvPr>
        </p:nvSpPr>
        <p:spPr>
          <a:xfrm>
            <a:off x="2901950" y="528638"/>
            <a:ext cx="3486150" cy="2614612"/>
          </a:xfrm>
          <a:ln/>
        </p:spPr>
      </p:sp>
      <p:sp>
        <p:nvSpPr>
          <p:cNvPr id="157700" name="Rectangle 3"/>
          <p:cNvSpPr>
            <a:spLocks noGrp="1" noChangeArrowheads="1"/>
          </p:cNvSpPr>
          <p:nvPr>
            <p:ph type="body" idx="1"/>
          </p:nvPr>
        </p:nvSpPr>
        <p:spPr>
          <a:xfrm>
            <a:off x="1235075" y="3316288"/>
            <a:ext cx="6811963" cy="314483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he-IL" altLang="he-IL" smtClean="0">
              <a:latin typeface="Times New Roman" panose="02020603050405020304" pitchFamily="18" charset="0"/>
            </a:endParaRPr>
          </a:p>
        </p:txBody>
      </p:sp>
    </p:spTree>
    <p:extLst>
      <p:ext uri="{BB962C8B-B14F-4D97-AF65-F5344CB8AC3E}">
        <p14:creationId xmlns:p14="http://schemas.microsoft.com/office/powerpoint/2010/main" val="99556017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7"/>
          <p:cNvSpPr>
            <a:spLocks noGrp="1" noChangeArrowheads="1"/>
          </p:cNvSpPr>
          <p:nvPr>
            <p:ph type="sldNum" sz="quarter" idx="5"/>
          </p:nvPr>
        </p:nvSpPr>
        <p:spPr>
          <a:xfrm>
            <a:off x="4144963" y="9121775"/>
            <a:ext cx="3170237" cy="4794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28688">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28688">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28688">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28688">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algn="l" defTabSz="928688" rtl="0"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algn="l" defTabSz="928688" rtl="0"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algn="l" defTabSz="928688" rtl="0"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algn="l" defTabSz="928688" rtl="0"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eaLnBrk="1" hangingPunct="1">
              <a:spcBef>
                <a:spcPct val="0"/>
              </a:spcBef>
            </a:pPr>
            <a:fld id="{B8025AC8-C0E9-49CC-95C6-D36CBA77B172}" type="slidenum">
              <a:rPr lang="en-US" altLang="he-IL" sz="1300" smtClean="0"/>
              <a:pPr eaLnBrk="1" hangingPunct="1">
                <a:spcBef>
                  <a:spcPct val="0"/>
                </a:spcBef>
              </a:pPr>
              <a:t>107</a:t>
            </a:fld>
            <a:endParaRPr lang="en-US" altLang="he-IL" sz="1300" smtClean="0"/>
          </a:p>
        </p:txBody>
      </p:sp>
      <p:sp>
        <p:nvSpPr>
          <p:cNvPr id="102402" name="Rectangle 2"/>
          <p:cNvSpPr>
            <a:spLocks noGrp="1" noRot="1" noChangeAspect="1" noChangeArrowheads="1" noTextEdit="1"/>
          </p:cNvSpPr>
          <p:nvPr>
            <p:ph type="sldImg"/>
          </p:nvPr>
        </p:nvSpPr>
        <p:spPr>
          <a:xfrm>
            <a:off x="1143000" y="685800"/>
            <a:ext cx="4572000" cy="3429000"/>
          </a:xfrm>
          <a:ln/>
        </p:spPr>
      </p:sp>
      <p:sp>
        <p:nvSpPr>
          <p:cNvPr id="16282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he-IL" altLang="he-IL" smtClean="0">
              <a:latin typeface="Times New Roman" panose="02020603050405020304" pitchFamily="18" charset="0"/>
            </a:endParaRPr>
          </a:p>
        </p:txBody>
      </p:sp>
    </p:spTree>
    <p:extLst>
      <p:ext uri="{BB962C8B-B14F-4D97-AF65-F5344CB8AC3E}">
        <p14:creationId xmlns:p14="http://schemas.microsoft.com/office/powerpoint/2010/main" val="170479401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he-IL" dirty="0" smtClean="0"/>
              <a:t>יאללה </a:t>
            </a:r>
            <a:r>
              <a:rPr lang="en-US" smtClean="0"/>
              <a:t>kahoot</a:t>
            </a:r>
            <a:endParaRPr lang="he-IL" dirty="0"/>
          </a:p>
        </p:txBody>
      </p:sp>
    </p:spTree>
    <p:extLst>
      <p:ext uri="{BB962C8B-B14F-4D97-AF65-F5344CB8AC3E}">
        <p14:creationId xmlns:p14="http://schemas.microsoft.com/office/powerpoint/2010/main" val="242422067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e-IL" smtClean="0"/>
              <a:t>אריאל</a:t>
            </a:r>
            <a:r>
              <a:rPr lang="he-IL" baseline="0" smtClean="0"/>
              <a:t> בוקר/ערב</a:t>
            </a:r>
            <a:endParaRPr lang="he-IL" dirty="0"/>
          </a:p>
        </p:txBody>
      </p:sp>
    </p:spTree>
    <p:extLst>
      <p:ext uri="{BB962C8B-B14F-4D97-AF65-F5344CB8AC3E}">
        <p14:creationId xmlns:p14="http://schemas.microsoft.com/office/powerpoint/2010/main" val="11583576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a:spLocks noGrp="1" noChangeArrowheads="1"/>
          </p:cNvSpPr>
          <p:nvPr>
            <p:ph type="sldNum" sz="quarter" idx="5"/>
          </p:nvPr>
        </p:nvSpPr>
        <p:spPr>
          <a:xfrm>
            <a:off x="4144963" y="9121775"/>
            <a:ext cx="3170237" cy="4794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7263">
              <a:defRPr>
                <a:solidFill>
                  <a:schemeClr val="tx1"/>
                </a:solidFill>
                <a:latin typeface="Arial" panose="020B0604020202020204" pitchFamily="34" charset="0"/>
                <a:ea typeface="MS PGothic" panose="020B0600070205080204" pitchFamily="34" charset="-128"/>
              </a:defRPr>
            </a:lvl1pPr>
            <a:lvl2pPr marL="742950" indent="-285750" defTabSz="957263">
              <a:defRPr>
                <a:solidFill>
                  <a:schemeClr val="tx1"/>
                </a:solidFill>
                <a:latin typeface="Arial" panose="020B0604020202020204" pitchFamily="34" charset="0"/>
                <a:ea typeface="MS PGothic" panose="020B0600070205080204" pitchFamily="34" charset="-128"/>
              </a:defRPr>
            </a:lvl2pPr>
            <a:lvl3pPr marL="1143000" indent="-228600" defTabSz="957263">
              <a:defRPr>
                <a:solidFill>
                  <a:schemeClr val="tx1"/>
                </a:solidFill>
                <a:latin typeface="Arial" panose="020B0604020202020204" pitchFamily="34" charset="0"/>
                <a:ea typeface="MS PGothic" panose="020B0600070205080204" pitchFamily="34" charset="-128"/>
              </a:defRPr>
            </a:lvl3pPr>
            <a:lvl4pPr marL="1600200" indent="-228600" defTabSz="957263">
              <a:defRPr>
                <a:solidFill>
                  <a:schemeClr val="tx1"/>
                </a:solidFill>
                <a:latin typeface="Arial" panose="020B0604020202020204" pitchFamily="34" charset="0"/>
                <a:ea typeface="MS PGothic" panose="020B0600070205080204" pitchFamily="34" charset="-128"/>
              </a:defRPr>
            </a:lvl4pPr>
            <a:lvl5pPr marL="2057400" indent="-228600" defTabSz="957263">
              <a:defRPr>
                <a:solidFill>
                  <a:schemeClr val="tx1"/>
                </a:solidFill>
                <a:latin typeface="Arial" panose="020B0604020202020204" pitchFamily="34" charset="0"/>
                <a:ea typeface="MS PGothic" panose="020B0600070205080204" pitchFamily="34" charset="-128"/>
              </a:defRPr>
            </a:lvl5pPr>
            <a:lvl6pPr marL="2514600" indent="-228600" algn="l" defTabSz="957263" rtl="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algn="l" defTabSz="957263" rtl="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algn="l" defTabSz="957263" rtl="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algn="l" defTabSz="957263" rtl="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fld id="{F84AA765-A5C5-462A-B881-A5B56B0BBB31}" type="slidenum">
              <a:rPr lang="en-US" altLang="he-IL" smtClean="0">
                <a:latin typeface="Times New Roman" panose="02020603050405020304" pitchFamily="18" charset="0"/>
              </a:rPr>
              <a:pPr eaLnBrk="1" hangingPunct="1"/>
              <a:t>15</a:t>
            </a:fld>
            <a:endParaRPr lang="en-US" altLang="he-IL" smtClean="0">
              <a:latin typeface="Times New Roman" panose="02020603050405020304" pitchFamily="18" charset="0"/>
            </a:endParaRPr>
          </a:p>
        </p:txBody>
      </p:sp>
      <p:sp>
        <p:nvSpPr>
          <p:cNvPr id="94211" name="Rectangle 2"/>
          <p:cNvSpPr>
            <a:spLocks noGrp="1" noRot="1" noChangeAspect="1" noChangeArrowheads="1" noTextEdit="1"/>
          </p:cNvSpPr>
          <p:nvPr>
            <p:ph type="sldImg"/>
          </p:nvPr>
        </p:nvSpPr>
        <p:spPr>
          <a:xfrm>
            <a:off x="1143000" y="685800"/>
            <a:ext cx="4572000" cy="3429000"/>
          </a:xfrm>
          <a:ln/>
        </p:spPr>
      </p:sp>
      <p:sp>
        <p:nvSpPr>
          <p:cNvPr id="6861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he-IL" altLang="he-IL" smtClean="0">
              <a:latin typeface="Times New Roman" panose="02020603050405020304" pitchFamily="18" charset="0"/>
            </a:endParaRPr>
          </a:p>
        </p:txBody>
      </p:sp>
    </p:spTree>
    <p:extLst>
      <p:ext uri="{BB962C8B-B14F-4D97-AF65-F5344CB8AC3E}">
        <p14:creationId xmlns:p14="http://schemas.microsoft.com/office/powerpoint/2010/main" val="411884253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7"/>
          <p:cNvSpPr>
            <a:spLocks noGrp="1" noChangeArrowheads="1"/>
          </p:cNvSpPr>
          <p:nvPr>
            <p:ph type="sldNum" sz="quarter" idx="5"/>
          </p:nvPr>
        </p:nvSpPr>
        <p:spPr>
          <a:xfrm>
            <a:off x="4144963" y="9121775"/>
            <a:ext cx="3170237" cy="4794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anose="020B0604020202020204" pitchFamily="34" charset="0"/>
                <a:ea typeface="MS PGothic" panose="020B0600070205080204" pitchFamily="34" charset="-128"/>
              </a:defRPr>
            </a:lvl1pPr>
            <a:lvl2pPr marL="742950" indent="-285750" defTabSz="966788">
              <a:defRPr>
                <a:solidFill>
                  <a:schemeClr val="tx1"/>
                </a:solidFill>
                <a:latin typeface="Arial" panose="020B0604020202020204" pitchFamily="34" charset="0"/>
                <a:ea typeface="MS PGothic" panose="020B0600070205080204" pitchFamily="34" charset="-128"/>
              </a:defRPr>
            </a:lvl2pPr>
            <a:lvl3pPr marL="1143000" indent="-228600" defTabSz="966788">
              <a:defRPr>
                <a:solidFill>
                  <a:schemeClr val="tx1"/>
                </a:solidFill>
                <a:latin typeface="Arial" panose="020B0604020202020204" pitchFamily="34" charset="0"/>
                <a:ea typeface="MS PGothic" panose="020B0600070205080204" pitchFamily="34" charset="-128"/>
              </a:defRPr>
            </a:lvl3pPr>
            <a:lvl4pPr marL="1600200" indent="-228600" defTabSz="966788">
              <a:defRPr>
                <a:solidFill>
                  <a:schemeClr val="tx1"/>
                </a:solidFill>
                <a:latin typeface="Arial" panose="020B0604020202020204" pitchFamily="34" charset="0"/>
                <a:ea typeface="MS PGothic" panose="020B0600070205080204" pitchFamily="34" charset="-128"/>
              </a:defRPr>
            </a:lvl4pPr>
            <a:lvl5pPr marL="2057400" indent="-228600" defTabSz="966788">
              <a:defRPr>
                <a:solidFill>
                  <a:schemeClr val="tx1"/>
                </a:solidFill>
                <a:latin typeface="Arial" panose="020B0604020202020204" pitchFamily="34" charset="0"/>
                <a:ea typeface="MS PGothic" panose="020B0600070205080204" pitchFamily="34" charset="-128"/>
              </a:defRPr>
            </a:lvl5pPr>
            <a:lvl6pPr marL="2514600" indent="-228600" algn="l" defTabSz="966788" rtl="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algn="l" defTabSz="966788" rtl="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algn="l" defTabSz="966788" rtl="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algn="l" defTabSz="966788" rtl="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fld id="{AE72FCFA-78ED-4315-9618-F41C37B1B2AF}" type="slidenum">
              <a:rPr lang="en-US" altLang="he-IL" sz="1200" smtClean="0">
                <a:latin typeface="Times New Roman" panose="02020603050405020304" pitchFamily="18" charset="0"/>
              </a:rPr>
              <a:pPr eaLnBrk="1" hangingPunct="1"/>
              <a:t>116</a:t>
            </a:fld>
            <a:endParaRPr lang="en-US" altLang="he-IL" sz="1200" smtClean="0">
              <a:latin typeface="Times New Roman" panose="02020603050405020304" pitchFamily="18" charset="0"/>
            </a:endParaRPr>
          </a:p>
        </p:txBody>
      </p:sp>
      <p:sp>
        <p:nvSpPr>
          <p:cNvPr id="18434" name="Rectangle 2"/>
          <p:cNvSpPr>
            <a:spLocks noGrp="1" noRot="1" noChangeAspect="1" noChangeArrowheads="1" noTextEdit="1"/>
          </p:cNvSpPr>
          <p:nvPr>
            <p:ph type="sldImg"/>
          </p:nvPr>
        </p:nvSpPr>
        <p:spPr>
          <a:xfrm>
            <a:off x="1143000" y="685800"/>
            <a:ext cx="4572000" cy="3429000"/>
          </a:xfrm>
          <a:ln/>
        </p:spPr>
      </p:sp>
      <p:sp>
        <p:nvSpPr>
          <p:cNvPr id="16589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he-IL" altLang="he-IL" smtClean="0">
              <a:latin typeface="Times New Roman" panose="02020603050405020304" pitchFamily="18" charset="0"/>
            </a:endParaRPr>
          </a:p>
        </p:txBody>
      </p:sp>
    </p:spTree>
    <p:extLst>
      <p:ext uri="{BB962C8B-B14F-4D97-AF65-F5344CB8AC3E}">
        <p14:creationId xmlns:p14="http://schemas.microsoft.com/office/powerpoint/2010/main" val="170877248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7"/>
          <p:cNvSpPr>
            <a:spLocks noGrp="1" noChangeArrowheads="1"/>
          </p:cNvSpPr>
          <p:nvPr>
            <p:ph type="sldNum" sz="quarter" idx="5"/>
          </p:nvPr>
        </p:nvSpPr>
        <p:spPr>
          <a:xfrm>
            <a:off x="4144963" y="9121775"/>
            <a:ext cx="3170237" cy="4794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anose="020B0604020202020204" pitchFamily="34" charset="0"/>
                <a:ea typeface="MS PGothic" panose="020B0600070205080204" pitchFamily="34" charset="-128"/>
              </a:defRPr>
            </a:lvl1pPr>
            <a:lvl2pPr marL="742950" indent="-285750" defTabSz="966788">
              <a:defRPr>
                <a:solidFill>
                  <a:schemeClr val="tx1"/>
                </a:solidFill>
                <a:latin typeface="Arial" panose="020B0604020202020204" pitchFamily="34" charset="0"/>
                <a:ea typeface="MS PGothic" panose="020B0600070205080204" pitchFamily="34" charset="-128"/>
              </a:defRPr>
            </a:lvl2pPr>
            <a:lvl3pPr marL="1143000" indent="-228600" defTabSz="966788">
              <a:defRPr>
                <a:solidFill>
                  <a:schemeClr val="tx1"/>
                </a:solidFill>
                <a:latin typeface="Arial" panose="020B0604020202020204" pitchFamily="34" charset="0"/>
                <a:ea typeface="MS PGothic" panose="020B0600070205080204" pitchFamily="34" charset="-128"/>
              </a:defRPr>
            </a:lvl3pPr>
            <a:lvl4pPr marL="1600200" indent="-228600" defTabSz="966788">
              <a:defRPr>
                <a:solidFill>
                  <a:schemeClr val="tx1"/>
                </a:solidFill>
                <a:latin typeface="Arial" panose="020B0604020202020204" pitchFamily="34" charset="0"/>
                <a:ea typeface="MS PGothic" panose="020B0600070205080204" pitchFamily="34" charset="-128"/>
              </a:defRPr>
            </a:lvl4pPr>
            <a:lvl5pPr marL="2057400" indent="-228600" defTabSz="966788">
              <a:defRPr>
                <a:solidFill>
                  <a:schemeClr val="tx1"/>
                </a:solidFill>
                <a:latin typeface="Arial" panose="020B0604020202020204" pitchFamily="34" charset="0"/>
                <a:ea typeface="MS PGothic" panose="020B0600070205080204" pitchFamily="34" charset="-128"/>
              </a:defRPr>
            </a:lvl5pPr>
            <a:lvl6pPr marL="2514600" indent="-228600" algn="l" defTabSz="966788" rtl="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algn="l" defTabSz="966788" rtl="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algn="l" defTabSz="966788" rtl="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algn="l" defTabSz="966788" rtl="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fld id="{E470E767-7C5E-4A49-B301-24B3D548C92A}" type="slidenum">
              <a:rPr lang="en-US" altLang="he-IL" sz="1200" smtClean="0">
                <a:latin typeface="Times New Roman" panose="02020603050405020304" pitchFamily="18" charset="0"/>
              </a:rPr>
              <a:pPr eaLnBrk="1" hangingPunct="1"/>
              <a:t>118</a:t>
            </a:fld>
            <a:endParaRPr lang="en-US" altLang="he-IL" sz="1200" smtClean="0">
              <a:latin typeface="Times New Roman" panose="02020603050405020304" pitchFamily="18" charset="0"/>
            </a:endParaRPr>
          </a:p>
        </p:txBody>
      </p:sp>
      <p:sp>
        <p:nvSpPr>
          <p:cNvPr id="20482" name="Rectangle 2"/>
          <p:cNvSpPr>
            <a:spLocks noGrp="1" noRot="1" noChangeAspect="1" noChangeArrowheads="1" noTextEdit="1"/>
          </p:cNvSpPr>
          <p:nvPr>
            <p:ph type="sldImg"/>
          </p:nvPr>
        </p:nvSpPr>
        <p:spPr>
          <a:xfrm>
            <a:off x="1143000" y="685800"/>
            <a:ext cx="4572000" cy="3429000"/>
          </a:xfrm>
          <a:ln/>
        </p:spPr>
      </p:sp>
      <p:sp>
        <p:nvSpPr>
          <p:cNvPr id="16896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he-IL" altLang="he-IL" smtClean="0">
              <a:latin typeface="Times New Roman" panose="02020603050405020304" pitchFamily="18" charset="0"/>
            </a:endParaRPr>
          </a:p>
        </p:txBody>
      </p:sp>
    </p:spTree>
    <p:extLst>
      <p:ext uri="{BB962C8B-B14F-4D97-AF65-F5344CB8AC3E}">
        <p14:creationId xmlns:p14="http://schemas.microsoft.com/office/powerpoint/2010/main" val="185141371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7"/>
          <p:cNvSpPr>
            <a:spLocks noGrp="1" noChangeArrowheads="1"/>
          </p:cNvSpPr>
          <p:nvPr>
            <p:ph type="sldNum" sz="quarter" idx="5"/>
          </p:nvPr>
        </p:nvSpPr>
        <p:spPr>
          <a:xfrm>
            <a:off x="4144963" y="9121775"/>
            <a:ext cx="3170237" cy="4794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anose="020B0604020202020204" pitchFamily="34" charset="0"/>
                <a:ea typeface="MS PGothic" panose="020B0600070205080204" pitchFamily="34" charset="-128"/>
              </a:defRPr>
            </a:lvl1pPr>
            <a:lvl2pPr marL="742950" indent="-285750" defTabSz="966788">
              <a:defRPr>
                <a:solidFill>
                  <a:schemeClr val="tx1"/>
                </a:solidFill>
                <a:latin typeface="Arial" panose="020B0604020202020204" pitchFamily="34" charset="0"/>
                <a:ea typeface="MS PGothic" panose="020B0600070205080204" pitchFamily="34" charset="-128"/>
              </a:defRPr>
            </a:lvl2pPr>
            <a:lvl3pPr marL="1143000" indent="-228600" defTabSz="966788">
              <a:defRPr>
                <a:solidFill>
                  <a:schemeClr val="tx1"/>
                </a:solidFill>
                <a:latin typeface="Arial" panose="020B0604020202020204" pitchFamily="34" charset="0"/>
                <a:ea typeface="MS PGothic" panose="020B0600070205080204" pitchFamily="34" charset="-128"/>
              </a:defRPr>
            </a:lvl3pPr>
            <a:lvl4pPr marL="1600200" indent="-228600" defTabSz="966788">
              <a:defRPr>
                <a:solidFill>
                  <a:schemeClr val="tx1"/>
                </a:solidFill>
                <a:latin typeface="Arial" panose="020B0604020202020204" pitchFamily="34" charset="0"/>
                <a:ea typeface="MS PGothic" panose="020B0600070205080204" pitchFamily="34" charset="-128"/>
              </a:defRPr>
            </a:lvl4pPr>
            <a:lvl5pPr marL="2057400" indent="-228600" defTabSz="966788">
              <a:defRPr>
                <a:solidFill>
                  <a:schemeClr val="tx1"/>
                </a:solidFill>
                <a:latin typeface="Arial" panose="020B0604020202020204" pitchFamily="34" charset="0"/>
                <a:ea typeface="MS PGothic" panose="020B0600070205080204" pitchFamily="34" charset="-128"/>
              </a:defRPr>
            </a:lvl5pPr>
            <a:lvl6pPr marL="2514600" indent="-228600" algn="l" defTabSz="966788" rtl="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algn="l" defTabSz="966788" rtl="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algn="l" defTabSz="966788" rtl="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algn="l" defTabSz="966788" rtl="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fld id="{D60C979C-223A-43A1-BBB5-17684E1D956D}" type="slidenum">
              <a:rPr lang="en-US" altLang="he-IL" sz="1200" smtClean="0">
                <a:latin typeface="Times New Roman" panose="02020603050405020304" pitchFamily="18" charset="0"/>
              </a:rPr>
              <a:pPr eaLnBrk="1" hangingPunct="1"/>
              <a:t>119</a:t>
            </a:fld>
            <a:endParaRPr lang="en-US" altLang="he-IL" sz="1200" smtClean="0">
              <a:latin typeface="Times New Roman" panose="02020603050405020304" pitchFamily="18" charset="0"/>
            </a:endParaRPr>
          </a:p>
        </p:txBody>
      </p:sp>
      <p:sp>
        <p:nvSpPr>
          <p:cNvPr id="22530" name="Rectangle 2"/>
          <p:cNvSpPr>
            <a:spLocks noGrp="1" noRot="1" noChangeAspect="1" noChangeArrowheads="1" noTextEdit="1"/>
          </p:cNvSpPr>
          <p:nvPr>
            <p:ph type="sldImg"/>
          </p:nvPr>
        </p:nvSpPr>
        <p:spPr>
          <a:xfrm>
            <a:off x="1143000" y="685800"/>
            <a:ext cx="4572000" cy="3429000"/>
          </a:xfrm>
          <a:ln/>
        </p:spPr>
      </p:sp>
      <p:sp>
        <p:nvSpPr>
          <p:cNvPr id="17101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he-IL" altLang="he-IL" smtClean="0">
              <a:latin typeface="Times New Roman" panose="02020603050405020304" pitchFamily="18" charset="0"/>
            </a:endParaRPr>
          </a:p>
        </p:txBody>
      </p:sp>
    </p:spTree>
    <p:extLst>
      <p:ext uri="{BB962C8B-B14F-4D97-AF65-F5344CB8AC3E}">
        <p14:creationId xmlns:p14="http://schemas.microsoft.com/office/powerpoint/2010/main" val="162100747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Rectangle 7"/>
          <p:cNvSpPr>
            <a:spLocks noGrp="1" noChangeArrowheads="1"/>
          </p:cNvSpPr>
          <p:nvPr>
            <p:ph type="sldNum" sz="quarter" idx="5"/>
          </p:nvPr>
        </p:nvSpPr>
        <p:spPr>
          <a:xfrm>
            <a:off x="4144963" y="9121775"/>
            <a:ext cx="3170237" cy="4794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anose="020B0604020202020204" pitchFamily="34" charset="0"/>
                <a:ea typeface="MS PGothic" panose="020B0600070205080204" pitchFamily="34" charset="-128"/>
              </a:defRPr>
            </a:lvl1pPr>
            <a:lvl2pPr marL="742950" indent="-285750" defTabSz="966788">
              <a:defRPr>
                <a:solidFill>
                  <a:schemeClr val="tx1"/>
                </a:solidFill>
                <a:latin typeface="Arial" panose="020B0604020202020204" pitchFamily="34" charset="0"/>
                <a:ea typeface="MS PGothic" panose="020B0600070205080204" pitchFamily="34" charset="-128"/>
              </a:defRPr>
            </a:lvl2pPr>
            <a:lvl3pPr marL="1143000" indent="-228600" defTabSz="966788">
              <a:defRPr>
                <a:solidFill>
                  <a:schemeClr val="tx1"/>
                </a:solidFill>
                <a:latin typeface="Arial" panose="020B0604020202020204" pitchFamily="34" charset="0"/>
                <a:ea typeface="MS PGothic" panose="020B0600070205080204" pitchFamily="34" charset="-128"/>
              </a:defRPr>
            </a:lvl3pPr>
            <a:lvl4pPr marL="1600200" indent="-228600" defTabSz="966788">
              <a:defRPr>
                <a:solidFill>
                  <a:schemeClr val="tx1"/>
                </a:solidFill>
                <a:latin typeface="Arial" panose="020B0604020202020204" pitchFamily="34" charset="0"/>
                <a:ea typeface="MS PGothic" panose="020B0600070205080204" pitchFamily="34" charset="-128"/>
              </a:defRPr>
            </a:lvl4pPr>
            <a:lvl5pPr marL="2057400" indent="-228600" defTabSz="966788">
              <a:defRPr>
                <a:solidFill>
                  <a:schemeClr val="tx1"/>
                </a:solidFill>
                <a:latin typeface="Arial" panose="020B0604020202020204" pitchFamily="34" charset="0"/>
                <a:ea typeface="MS PGothic" panose="020B0600070205080204" pitchFamily="34" charset="-128"/>
              </a:defRPr>
            </a:lvl5pPr>
            <a:lvl6pPr marL="2514600" indent="-228600" algn="l" defTabSz="966788" rtl="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algn="l" defTabSz="966788" rtl="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algn="l" defTabSz="966788" rtl="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algn="l" defTabSz="966788" rtl="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fld id="{25183840-12EA-4574-8D65-6FD8A298C7F1}" type="slidenum">
              <a:rPr lang="en-US" altLang="he-IL" sz="1200" smtClean="0">
                <a:latin typeface="Times New Roman" panose="02020603050405020304" pitchFamily="18" charset="0"/>
              </a:rPr>
              <a:pPr eaLnBrk="1" hangingPunct="1"/>
              <a:t>120</a:t>
            </a:fld>
            <a:endParaRPr lang="en-US" altLang="he-IL" sz="1200" smtClean="0">
              <a:latin typeface="Times New Roman" panose="02020603050405020304" pitchFamily="18" charset="0"/>
            </a:endParaRPr>
          </a:p>
        </p:txBody>
      </p:sp>
      <p:sp>
        <p:nvSpPr>
          <p:cNvPr id="24578" name="Rectangle 2"/>
          <p:cNvSpPr>
            <a:spLocks noGrp="1" noRot="1" noChangeAspect="1" noChangeArrowheads="1" noTextEdit="1"/>
          </p:cNvSpPr>
          <p:nvPr>
            <p:ph type="sldImg"/>
          </p:nvPr>
        </p:nvSpPr>
        <p:spPr>
          <a:xfrm>
            <a:off x="1143000" y="685800"/>
            <a:ext cx="4572000" cy="3429000"/>
          </a:xfrm>
          <a:ln/>
        </p:spPr>
      </p:sp>
      <p:sp>
        <p:nvSpPr>
          <p:cNvPr id="17306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he-IL" altLang="he-IL" smtClean="0">
              <a:latin typeface="Times New Roman" panose="02020603050405020304" pitchFamily="18" charset="0"/>
            </a:endParaRPr>
          </a:p>
        </p:txBody>
      </p:sp>
    </p:spTree>
    <p:extLst>
      <p:ext uri="{BB962C8B-B14F-4D97-AF65-F5344CB8AC3E}">
        <p14:creationId xmlns:p14="http://schemas.microsoft.com/office/powerpoint/2010/main" val="411838322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Rectangle 7"/>
          <p:cNvSpPr>
            <a:spLocks noGrp="1" noChangeArrowheads="1"/>
          </p:cNvSpPr>
          <p:nvPr>
            <p:ph type="sldNum" sz="quarter" idx="5"/>
          </p:nvPr>
        </p:nvSpPr>
        <p:spPr>
          <a:xfrm>
            <a:off x="4144963" y="9121775"/>
            <a:ext cx="3170237" cy="4794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anose="020B0604020202020204" pitchFamily="34" charset="0"/>
                <a:ea typeface="MS PGothic" panose="020B0600070205080204" pitchFamily="34" charset="-128"/>
              </a:defRPr>
            </a:lvl1pPr>
            <a:lvl2pPr marL="742950" indent="-285750" defTabSz="966788">
              <a:defRPr>
                <a:solidFill>
                  <a:schemeClr val="tx1"/>
                </a:solidFill>
                <a:latin typeface="Arial" panose="020B0604020202020204" pitchFamily="34" charset="0"/>
                <a:ea typeface="MS PGothic" panose="020B0600070205080204" pitchFamily="34" charset="-128"/>
              </a:defRPr>
            </a:lvl2pPr>
            <a:lvl3pPr marL="1143000" indent="-228600" defTabSz="966788">
              <a:defRPr>
                <a:solidFill>
                  <a:schemeClr val="tx1"/>
                </a:solidFill>
                <a:latin typeface="Arial" panose="020B0604020202020204" pitchFamily="34" charset="0"/>
                <a:ea typeface="MS PGothic" panose="020B0600070205080204" pitchFamily="34" charset="-128"/>
              </a:defRPr>
            </a:lvl3pPr>
            <a:lvl4pPr marL="1600200" indent="-228600" defTabSz="966788">
              <a:defRPr>
                <a:solidFill>
                  <a:schemeClr val="tx1"/>
                </a:solidFill>
                <a:latin typeface="Arial" panose="020B0604020202020204" pitchFamily="34" charset="0"/>
                <a:ea typeface="MS PGothic" panose="020B0600070205080204" pitchFamily="34" charset="-128"/>
              </a:defRPr>
            </a:lvl4pPr>
            <a:lvl5pPr marL="2057400" indent="-228600" defTabSz="966788">
              <a:defRPr>
                <a:solidFill>
                  <a:schemeClr val="tx1"/>
                </a:solidFill>
                <a:latin typeface="Arial" panose="020B0604020202020204" pitchFamily="34" charset="0"/>
                <a:ea typeface="MS PGothic" panose="020B0600070205080204" pitchFamily="34" charset="-128"/>
              </a:defRPr>
            </a:lvl5pPr>
            <a:lvl6pPr marL="2514600" indent="-228600" algn="l" defTabSz="966788" rtl="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algn="l" defTabSz="966788" rtl="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algn="l" defTabSz="966788" rtl="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algn="l" defTabSz="966788" rtl="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fld id="{DADEA3A3-424F-4C96-A7BF-8CE9A1094FAE}" type="slidenum">
              <a:rPr lang="en-US" altLang="he-IL" sz="1200" smtClean="0">
                <a:latin typeface="Times New Roman" panose="02020603050405020304" pitchFamily="18" charset="0"/>
              </a:rPr>
              <a:pPr eaLnBrk="1" hangingPunct="1"/>
              <a:t>125</a:t>
            </a:fld>
            <a:endParaRPr lang="en-US" altLang="he-IL" sz="1200" smtClean="0">
              <a:latin typeface="Times New Roman" panose="02020603050405020304" pitchFamily="18" charset="0"/>
            </a:endParaRPr>
          </a:p>
        </p:txBody>
      </p:sp>
      <p:sp>
        <p:nvSpPr>
          <p:cNvPr id="65538" name="Rectangle 2"/>
          <p:cNvSpPr>
            <a:spLocks noGrp="1" noRot="1" noChangeAspect="1" noChangeArrowheads="1" noTextEdit="1"/>
          </p:cNvSpPr>
          <p:nvPr>
            <p:ph type="sldImg"/>
          </p:nvPr>
        </p:nvSpPr>
        <p:spPr>
          <a:xfrm>
            <a:off x="1143000" y="685800"/>
            <a:ext cx="4572000" cy="3429000"/>
          </a:xfrm>
          <a:ln/>
        </p:spPr>
      </p:sp>
      <p:sp>
        <p:nvSpPr>
          <p:cNvPr id="17920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he-IL" altLang="he-IL" smtClean="0">
              <a:latin typeface="Times New Roman" panose="02020603050405020304" pitchFamily="18" charset="0"/>
            </a:endParaRPr>
          </a:p>
        </p:txBody>
      </p:sp>
    </p:spTree>
    <p:extLst>
      <p:ext uri="{BB962C8B-B14F-4D97-AF65-F5344CB8AC3E}">
        <p14:creationId xmlns:p14="http://schemas.microsoft.com/office/powerpoint/2010/main" val="315407379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7"/>
          <p:cNvSpPr>
            <a:spLocks noGrp="1" noChangeArrowheads="1"/>
          </p:cNvSpPr>
          <p:nvPr>
            <p:ph type="sldNum" sz="quarter" idx="5"/>
          </p:nvPr>
        </p:nvSpPr>
        <p:spPr>
          <a:xfrm>
            <a:off x="4144963" y="9121775"/>
            <a:ext cx="3170237" cy="4794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anose="020B0604020202020204" pitchFamily="34" charset="0"/>
                <a:ea typeface="MS PGothic" panose="020B0600070205080204" pitchFamily="34" charset="-128"/>
              </a:defRPr>
            </a:lvl1pPr>
            <a:lvl2pPr marL="742950" indent="-285750" defTabSz="966788">
              <a:defRPr>
                <a:solidFill>
                  <a:schemeClr val="tx1"/>
                </a:solidFill>
                <a:latin typeface="Arial" panose="020B0604020202020204" pitchFamily="34" charset="0"/>
                <a:ea typeface="MS PGothic" panose="020B0600070205080204" pitchFamily="34" charset="-128"/>
              </a:defRPr>
            </a:lvl2pPr>
            <a:lvl3pPr marL="1143000" indent="-228600" defTabSz="966788">
              <a:defRPr>
                <a:solidFill>
                  <a:schemeClr val="tx1"/>
                </a:solidFill>
                <a:latin typeface="Arial" panose="020B0604020202020204" pitchFamily="34" charset="0"/>
                <a:ea typeface="MS PGothic" panose="020B0600070205080204" pitchFamily="34" charset="-128"/>
              </a:defRPr>
            </a:lvl3pPr>
            <a:lvl4pPr marL="1600200" indent="-228600" defTabSz="966788">
              <a:defRPr>
                <a:solidFill>
                  <a:schemeClr val="tx1"/>
                </a:solidFill>
                <a:latin typeface="Arial" panose="020B0604020202020204" pitchFamily="34" charset="0"/>
                <a:ea typeface="MS PGothic" panose="020B0600070205080204" pitchFamily="34" charset="-128"/>
              </a:defRPr>
            </a:lvl4pPr>
            <a:lvl5pPr marL="2057400" indent="-228600" defTabSz="966788">
              <a:defRPr>
                <a:solidFill>
                  <a:schemeClr val="tx1"/>
                </a:solidFill>
                <a:latin typeface="Arial" panose="020B0604020202020204" pitchFamily="34" charset="0"/>
                <a:ea typeface="MS PGothic" panose="020B0600070205080204" pitchFamily="34" charset="-128"/>
              </a:defRPr>
            </a:lvl5pPr>
            <a:lvl6pPr marL="2514600" indent="-228600" algn="l" defTabSz="966788" rtl="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algn="l" defTabSz="966788" rtl="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algn="l" defTabSz="966788" rtl="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algn="l" defTabSz="966788" rtl="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fld id="{97659AF1-6131-49CA-A303-E243796B8A8B}" type="slidenum">
              <a:rPr lang="en-US" altLang="he-IL" sz="1200" smtClean="0">
                <a:latin typeface="Times New Roman" panose="02020603050405020304" pitchFamily="18" charset="0"/>
              </a:rPr>
              <a:pPr eaLnBrk="1" hangingPunct="1"/>
              <a:t>126</a:t>
            </a:fld>
            <a:endParaRPr lang="en-US" altLang="he-IL" sz="1200" smtClean="0">
              <a:latin typeface="Times New Roman" panose="02020603050405020304" pitchFamily="18" charset="0"/>
            </a:endParaRPr>
          </a:p>
        </p:txBody>
      </p:sp>
      <p:sp>
        <p:nvSpPr>
          <p:cNvPr id="67586" name="Rectangle 2"/>
          <p:cNvSpPr>
            <a:spLocks noGrp="1" noRot="1" noChangeAspect="1" noChangeArrowheads="1" noTextEdit="1"/>
          </p:cNvSpPr>
          <p:nvPr>
            <p:ph type="sldImg"/>
          </p:nvPr>
        </p:nvSpPr>
        <p:spPr>
          <a:xfrm>
            <a:off x="1143000" y="685800"/>
            <a:ext cx="4572000" cy="3429000"/>
          </a:xfrm>
          <a:ln/>
        </p:spPr>
      </p:sp>
      <p:sp>
        <p:nvSpPr>
          <p:cNvPr id="18125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he-IL" altLang="he-IL" smtClean="0">
              <a:latin typeface="Times New Roman" panose="02020603050405020304" pitchFamily="18" charset="0"/>
            </a:endParaRPr>
          </a:p>
        </p:txBody>
      </p:sp>
    </p:spTree>
    <p:extLst>
      <p:ext uri="{BB962C8B-B14F-4D97-AF65-F5344CB8AC3E}">
        <p14:creationId xmlns:p14="http://schemas.microsoft.com/office/powerpoint/2010/main" val="376433290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7"/>
          <p:cNvSpPr>
            <a:spLocks noGrp="1" noChangeArrowheads="1"/>
          </p:cNvSpPr>
          <p:nvPr>
            <p:ph type="sldNum" sz="quarter" idx="5"/>
          </p:nvPr>
        </p:nvSpPr>
        <p:spPr>
          <a:xfrm>
            <a:off x="4144963" y="9121775"/>
            <a:ext cx="3170237" cy="4794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anose="020B0604020202020204" pitchFamily="34" charset="0"/>
                <a:ea typeface="MS PGothic" panose="020B0600070205080204" pitchFamily="34" charset="-128"/>
              </a:defRPr>
            </a:lvl1pPr>
            <a:lvl2pPr marL="742950" indent="-285750" defTabSz="966788">
              <a:defRPr>
                <a:solidFill>
                  <a:schemeClr val="tx1"/>
                </a:solidFill>
                <a:latin typeface="Arial" panose="020B0604020202020204" pitchFamily="34" charset="0"/>
                <a:ea typeface="MS PGothic" panose="020B0600070205080204" pitchFamily="34" charset="-128"/>
              </a:defRPr>
            </a:lvl2pPr>
            <a:lvl3pPr marL="1143000" indent="-228600" defTabSz="966788">
              <a:defRPr>
                <a:solidFill>
                  <a:schemeClr val="tx1"/>
                </a:solidFill>
                <a:latin typeface="Arial" panose="020B0604020202020204" pitchFamily="34" charset="0"/>
                <a:ea typeface="MS PGothic" panose="020B0600070205080204" pitchFamily="34" charset="-128"/>
              </a:defRPr>
            </a:lvl3pPr>
            <a:lvl4pPr marL="1600200" indent="-228600" defTabSz="966788">
              <a:defRPr>
                <a:solidFill>
                  <a:schemeClr val="tx1"/>
                </a:solidFill>
                <a:latin typeface="Arial" panose="020B0604020202020204" pitchFamily="34" charset="0"/>
                <a:ea typeface="MS PGothic" panose="020B0600070205080204" pitchFamily="34" charset="-128"/>
              </a:defRPr>
            </a:lvl4pPr>
            <a:lvl5pPr marL="2057400" indent="-228600" defTabSz="966788">
              <a:defRPr>
                <a:solidFill>
                  <a:schemeClr val="tx1"/>
                </a:solidFill>
                <a:latin typeface="Arial" panose="020B0604020202020204" pitchFamily="34" charset="0"/>
                <a:ea typeface="MS PGothic" panose="020B0600070205080204" pitchFamily="34" charset="-128"/>
              </a:defRPr>
            </a:lvl5pPr>
            <a:lvl6pPr marL="2514600" indent="-228600" algn="l" defTabSz="966788" rtl="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algn="l" defTabSz="966788" rtl="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algn="l" defTabSz="966788" rtl="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algn="l" defTabSz="966788" rtl="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fld id="{20A53192-6B30-465E-93E3-114A6C404C62}" type="slidenum">
              <a:rPr lang="en-US" altLang="he-IL" sz="1200" smtClean="0">
                <a:latin typeface="Times New Roman" panose="02020603050405020304" pitchFamily="18" charset="0"/>
              </a:rPr>
              <a:pPr eaLnBrk="1" hangingPunct="1"/>
              <a:t>127</a:t>
            </a:fld>
            <a:endParaRPr lang="en-US" altLang="he-IL" sz="1200" smtClean="0">
              <a:latin typeface="Times New Roman" panose="02020603050405020304" pitchFamily="18" charset="0"/>
            </a:endParaRPr>
          </a:p>
        </p:txBody>
      </p:sp>
      <p:sp>
        <p:nvSpPr>
          <p:cNvPr id="69634" name="Rectangle 2"/>
          <p:cNvSpPr>
            <a:spLocks noGrp="1" noRot="1" noChangeAspect="1" noChangeArrowheads="1" noTextEdit="1"/>
          </p:cNvSpPr>
          <p:nvPr>
            <p:ph type="sldImg"/>
          </p:nvPr>
        </p:nvSpPr>
        <p:spPr>
          <a:xfrm>
            <a:off x="1143000" y="685800"/>
            <a:ext cx="4572000" cy="3429000"/>
          </a:xfrm>
          <a:ln/>
        </p:spPr>
      </p:sp>
      <p:sp>
        <p:nvSpPr>
          <p:cNvPr id="18330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he-IL" altLang="he-IL" smtClean="0">
              <a:latin typeface="Times New Roman" panose="02020603050405020304" pitchFamily="18" charset="0"/>
            </a:endParaRPr>
          </a:p>
        </p:txBody>
      </p:sp>
    </p:spTree>
    <p:extLst>
      <p:ext uri="{BB962C8B-B14F-4D97-AF65-F5344CB8AC3E}">
        <p14:creationId xmlns:p14="http://schemas.microsoft.com/office/powerpoint/2010/main" val="29299057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Rectangle 7"/>
          <p:cNvSpPr>
            <a:spLocks noGrp="1" noChangeArrowheads="1"/>
          </p:cNvSpPr>
          <p:nvPr>
            <p:ph type="sldNum" sz="quarter" idx="5"/>
          </p:nvPr>
        </p:nvSpPr>
        <p:spPr>
          <a:xfrm>
            <a:off x="4144963" y="9121775"/>
            <a:ext cx="3170237" cy="4794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anose="020B0604020202020204" pitchFamily="34" charset="0"/>
                <a:ea typeface="MS PGothic" panose="020B0600070205080204" pitchFamily="34" charset="-128"/>
              </a:defRPr>
            </a:lvl1pPr>
            <a:lvl2pPr marL="742950" indent="-285750" defTabSz="966788">
              <a:defRPr>
                <a:solidFill>
                  <a:schemeClr val="tx1"/>
                </a:solidFill>
                <a:latin typeface="Arial" panose="020B0604020202020204" pitchFamily="34" charset="0"/>
                <a:ea typeface="MS PGothic" panose="020B0600070205080204" pitchFamily="34" charset="-128"/>
              </a:defRPr>
            </a:lvl2pPr>
            <a:lvl3pPr marL="1143000" indent="-228600" defTabSz="966788">
              <a:defRPr>
                <a:solidFill>
                  <a:schemeClr val="tx1"/>
                </a:solidFill>
                <a:latin typeface="Arial" panose="020B0604020202020204" pitchFamily="34" charset="0"/>
                <a:ea typeface="MS PGothic" panose="020B0600070205080204" pitchFamily="34" charset="-128"/>
              </a:defRPr>
            </a:lvl3pPr>
            <a:lvl4pPr marL="1600200" indent="-228600" defTabSz="966788">
              <a:defRPr>
                <a:solidFill>
                  <a:schemeClr val="tx1"/>
                </a:solidFill>
                <a:latin typeface="Arial" panose="020B0604020202020204" pitchFamily="34" charset="0"/>
                <a:ea typeface="MS PGothic" panose="020B0600070205080204" pitchFamily="34" charset="-128"/>
              </a:defRPr>
            </a:lvl4pPr>
            <a:lvl5pPr marL="2057400" indent="-228600" defTabSz="966788">
              <a:defRPr>
                <a:solidFill>
                  <a:schemeClr val="tx1"/>
                </a:solidFill>
                <a:latin typeface="Arial" panose="020B0604020202020204" pitchFamily="34" charset="0"/>
                <a:ea typeface="MS PGothic" panose="020B0600070205080204" pitchFamily="34" charset="-128"/>
              </a:defRPr>
            </a:lvl5pPr>
            <a:lvl6pPr marL="2514600" indent="-228600" algn="l" defTabSz="966788" rtl="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algn="l" defTabSz="966788" rtl="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algn="l" defTabSz="966788" rtl="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algn="l" defTabSz="966788" rtl="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fld id="{4D22FA97-66B9-4272-A83C-E58C78EABD4D}" type="slidenum">
              <a:rPr lang="en-US" altLang="he-IL" sz="1200" smtClean="0">
                <a:latin typeface="Times New Roman" panose="02020603050405020304" pitchFamily="18" charset="0"/>
              </a:rPr>
              <a:pPr eaLnBrk="1" hangingPunct="1"/>
              <a:t>128</a:t>
            </a:fld>
            <a:endParaRPr lang="en-US" altLang="he-IL" sz="1200" smtClean="0">
              <a:latin typeface="Times New Roman" panose="02020603050405020304" pitchFamily="18" charset="0"/>
            </a:endParaRPr>
          </a:p>
        </p:txBody>
      </p:sp>
      <p:sp>
        <p:nvSpPr>
          <p:cNvPr id="71682" name="Rectangle 2"/>
          <p:cNvSpPr>
            <a:spLocks noGrp="1" noRot="1" noChangeAspect="1" noChangeArrowheads="1" noTextEdit="1"/>
          </p:cNvSpPr>
          <p:nvPr>
            <p:ph type="sldImg"/>
          </p:nvPr>
        </p:nvSpPr>
        <p:spPr>
          <a:xfrm>
            <a:off x="1143000" y="685800"/>
            <a:ext cx="4572000" cy="3429000"/>
          </a:xfrm>
          <a:ln/>
        </p:spPr>
      </p:sp>
      <p:sp>
        <p:nvSpPr>
          <p:cNvPr id="185348"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he-IL" altLang="he-IL" smtClean="0">
              <a:latin typeface="Times New Roman" panose="02020603050405020304" pitchFamily="18" charset="0"/>
            </a:endParaRPr>
          </a:p>
        </p:txBody>
      </p:sp>
    </p:spTree>
    <p:extLst>
      <p:ext uri="{BB962C8B-B14F-4D97-AF65-F5344CB8AC3E}">
        <p14:creationId xmlns:p14="http://schemas.microsoft.com/office/powerpoint/2010/main" val="159931625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Rectangle 7"/>
          <p:cNvSpPr>
            <a:spLocks noGrp="1" noChangeArrowheads="1"/>
          </p:cNvSpPr>
          <p:nvPr>
            <p:ph type="sldNum" sz="quarter" idx="5"/>
          </p:nvPr>
        </p:nvSpPr>
        <p:spPr>
          <a:xfrm>
            <a:off x="4144963" y="9121775"/>
            <a:ext cx="3170237" cy="4794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anose="020B0604020202020204" pitchFamily="34" charset="0"/>
                <a:ea typeface="MS PGothic" panose="020B0600070205080204" pitchFamily="34" charset="-128"/>
              </a:defRPr>
            </a:lvl1pPr>
            <a:lvl2pPr marL="742950" indent="-285750" defTabSz="966788">
              <a:defRPr>
                <a:solidFill>
                  <a:schemeClr val="tx1"/>
                </a:solidFill>
                <a:latin typeface="Arial" panose="020B0604020202020204" pitchFamily="34" charset="0"/>
                <a:ea typeface="MS PGothic" panose="020B0600070205080204" pitchFamily="34" charset="-128"/>
              </a:defRPr>
            </a:lvl2pPr>
            <a:lvl3pPr marL="1143000" indent="-228600" defTabSz="966788">
              <a:defRPr>
                <a:solidFill>
                  <a:schemeClr val="tx1"/>
                </a:solidFill>
                <a:latin typeface="Arial" panose="020B0604020202020204" pitchFamily="34" charset="0"/>
                <a:ea typeface="MS PGothic" panose="020B0600070205080204" pitchFamily="34" charset="-128"/>
              </a:defRPr>
            </a:lvl3pPr>
            <a:lvl4pPr marL="1600200" indent="-228600" defTabSz="966788">
              <a:defRPr>
                <a:solidFill>
                  <a:schemeClr val="tx1"/>
                </a:solidFill>
                <a:latin typeface="Arial" panose="020B0604020202020204" pitchFamily="34" charset="0"/>
                <a:ea typeface="MS PGothic" panose="020B0600070205080204" pitchFamily="34" charset="-128"/>
              </a:defRPr>
            </a:lvl4pPr>
            <a:lvl5pPr marL="2057400" indent="-228600" defTabSz="966788">
              <a:defRPr>
                <a:solidFill>
                  <a:schemeClr val="tx1"/>
                </a:solidFill>
                <a:latin typeface="Arial" panose="020B0604020202020204" pitchFamily="34" charset="0"/>
                <a:ea typeface="MS PGothic" panose="020B0600070205080204" pitchFamily="34" charset="-128"/>
              </a:defRPr>
            </a:lvl5pPr>
            <a:lvl6pPr marL="2514600" indent="-228600" algn="l" defTabSz="966788" rtl="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algn="l" defTabSz="966788" rtl="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algn="l" defTabSz="966788" rtl="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algn="l" defTabSz="966788" rtl="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fld id="{2B6C4C6C-EE4E-4372-A674-E985C87B351D}" type="slidenum">
              <a:rPr lang="en-US" altLang="he-IL" sz="1200" smtClean="0">
                <a:latin typeface="Times New Roman" panose="02020603050405020304" pitchFamily="18" charset="0"/>
              </a:rPr>
              <a:pPr eaLnBrk="1" hangingPunct="1"/>
              <a:t>129</a:t>
            </a:fld>
            <a:endParaRPr lang="en-US" altLang="he-IL" sz="1200" smtClean="0">
              <a:latin typeface="Times New Roman" panose="02020603050405020304" pitchFamily="18" charset="0"/>
            </a:endParaRPr>
          </a:p>
        </p:txBody>
      </p:sp>
      <p:sp>
        <p:nvSpPr>
          <p:cNvPr id="73730" name="Rectangle 2"/>
          <p:cNvSpPr>
            <a:spLocks noGrp="1" noRot="1" noChangeAspect="1" noChangeArrowheads="1" noTextEdit="1"/>
          </p:cNvSpPr>
          <p:nvPr>
            <p:ph type="sldImg"/>
          </p:nvPr>
        </p:nvSpPr>
        <p:spPr>
          <a:xfrm>
            <a:off x="1143000" y="685800"/>
            <a:ext cx="4572000" cy="3429000"/>
          </a:xfrm>
          <a:ln/>
        </p:spPr>
      </p:sp>
      <p:sp>
        <p:nvSpPr>
          <p:cNvPr id="18739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he-IL" altLang="he-IL" smtClean="0">
              <a:latin typeface="Times New Roman" panose="02020603050405020304" pitchFamily="18" charset="0"/>
            </a:endParaRPr>
          </a:p>
        </p:txBody>
      </p:sp>
    </p:spTree>
    <p:extLst>
      <p:ext uri="{BB962C8B-B14F-4D97-AF65-F5344CB8AC3E}">
        <p14:creationId xmlns:p14="http://schemas.microsoft.com/office/powerpoint/2010/main" val="354736577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Rectangle 7"/>
          <p:cNvSpPr>
            <a:spLocks noGrp="1" noChangeArrowheads="1"/>
          </p:cNvSpPr>
          <p:nvPr>
            <p:ph type="sldNum" sz="quarter" idx="5"/>
          </p:nvPr>
        </p:nvSpPr>
        <p:spPr>
          <a:xfrm>
            <a:off x="4144963" y="9121775"/>
            <a:ext cx="3170237" cy="4794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anose="020B0604020202020204" pitchFamily="34" charset="0"/>
                <a:ea typeface="MS PGothic" panose="020B0600070205080204" pitchFamily="34" charset="-128"/>
              </a:defRPr>
            </a:lvl1pPr>
            <a:lvl2pPr marL="742950" indent="-285750" defTabSz="966788">
              <a:defRPr>
                <a:solidFill>
                  <a:schemeClr val="tx1"/>
                </a:solidFill>
                <a:latin typeface="Arial" panose="020B0604020202020204" pitchFamily="34" charset="0"/>
                <a:ea typeface="MS PGothic" panose="020B0600070205080204" pitchFamily="34" charset="-128"/>
              </a:defRPr>
            </a:lvl2pPr>
            <a:lvl3pPr marL="1143000" indent="-228600" defTabSz="966788">
              <a:defRPr>
                <a:solidFill>
                  <a:schemeClr val="tx1"/>
                </a:solidFill>
                <a:latin typeface="Arial" panose="020B0604020202020204" pitchFamily="34" charset="0"/>
                <a:ea typeface="MS PGothic" panose="020B0600070205080204" pitchFamily="34" charset="-128"/>
              </a:defRPr>
            </a:lvl3pPr>
            <a:lvl4pPr marL="1600200" indent="-228600" defTabSz="966788">
              <a:defRPr>
                <a:solidFill>
                  <a:schemeClr val="tx1"/>
                </a:solidFill>
                <a:latin typeface="Arial" panose="020B0604020202020204" pitchFamily="34" charset="0"/>
                <a:ea typeface="MS PGothic" panose="020B0600070205080204" pitchFamily="34" charset="-128"/>
              </a:defRPr>
            </a:lvl4pPr>
            <a:lvl5pPr marL="2057400" indent="-228600" defTabSz="966788">
              <a:defRPr>
                <a:solidFill>
                  <a:schemeClr val="tx1"/>
                </a:solidFill>
                <a:latin typeface="Arial" panose="020B0604020202020204" pitchFamily="34" charset="0"/>
                <a:ea typeface="MS PGothic" panose="020B0600070205080204" pitchFamily="34" charset="-128"/>
              </a:defRPr>
            </a:lvl5pPr>
            <a:lvl6pPr marL="2514600" indent="-228600" algn="l" defTabSz="966788" rtl="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algn="l" defTabSz="966788" rtl="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algn="l" defTabSz="966788" rtl="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algn="l" defTabSz="966788" rtl="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fld id="{73ADFE9D-FD98-4442-B079-4466D6363085}" type="slidenum">
              <a:rPr lang="en-US" altLang="he-IL" sz="1200" smtClean="0">
                <a:latin typeface="Times New Roman" panose="02020603050405020304" pitchFamily="18" charset="0"/>
              </a:rPr>
              <a:pPr eaLnBrk="1" hangingPunct="1"/>
              <a:t>130</a:t>
            </a:fld>
            <a:endParaRPr lang="en-US" altLang="he-IL" sz="1200" smtClean="0">
              <a:latin typeface="Times New Roman" panose="02020603050405020304" pitchFamily="18" charset="0"/>
            </a:endParaRPr>
          </a:p>
        </p:txBody>
      </p:sp>
      <p:sp>
        <p:nvSpPr>
          <p:cNvPr id="75778" name="Rectangle 2"/>
          <p:cNvSpPr>
            <a:spLocks noGrp="1" noRot="1" noChangeAspect="1" noChangeArrowheads="1" noTextEdit="1"/>
          </p:cNvSpPr>
          <p:nvPr>
            <p:ph type="sldImg"/>
          </p:nvPr>
        </p:nvSpPr>
        <p:spPr>
          <a:xfrm>
            <a:off x="1143000" y="685800"/>
            <a:ext cx="4572000" cy="3429000"/>
          </a:xfrm>
          <a:ln/>
        </p:spPr>
      </p:sp>
      <p:sp>
        <p:nvSpPr>
          <p:cNvPr id="18944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he-IL" altLang="he-IL" smtClean="0">
              <a:latin typeface="Times New Roman" panose="02020603050405020304" pitchFamily="18" charset="0"/>
            </a:endParaRPr>
          </a:p>
        </p:txBody>
      </p:sp>
    </p:spTree>
    <p:extLst>
      <p:ext uri="{BB962C8B-B14F-4D97-AF65-F5344CB8AC3E}">
        <p14:creationId xmlns:p14="http://schemas.microsoft.com/office/powerpoint/2010/main" val="7560024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dirty="0" smtClean="0"/>
              <a:t>הגעתי</a:t>
            </a:r>
            <a:endParaRPr lang="he-IL" dirty="0"/>
          </a:p>
        </p:txBody>
      </p:sp>
    </p:spTree>
    <p:extLst>
      <p:ext uri="{BB962C8B-B14F-4D97-AF65-F5344CB8AC3E}">
        <p14:creationId xmlns:p14="http://schemas.microsoft.com/office/powerpoint/2010/main" val="244527434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7"/>
          <p:cNvSpPr>
            <a:spLocks noGrp="1" noChangeArrowheads="1"/>
          </p:cNvSpPr>
          <p:nvPr>
            <p:ph type="sldNum" sz="quarter" idx="5"/>
          </p:nvPr>
        </p:nvSpPr>
        <p:spPr>
          <a:xfrm>
            <a:off x="4144963" y="9121775"/>
            <a:ext cx="3170237" cy="4794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anose="020B0604020202020204" pitchFamily="34" charset="0"/>
                <a:ea typeface="MS PGothic" panose="020B0600070205080204" pitchFamily="34" charset="-128"/>
              </a:defRPr>
            </a:lvl1pPr>
            <a:lvl2pPr marL="742950" indent="-285750" defTabSz="966788">
              <a:defRPr>
                <a:solidFill>
                  <a:schemeClr val="tx1"/>
                </a:solidFill>
                <a:latin typeface="Arial" panose="020B0604020202020204" pitchFamily="34" charset="0"/>
                <a:ea typeface="MS PGothic" panose="020B0600070205080204" pitchFamily="34" charset="-128"/>
              </a:defRPr>
            </a:lvl2pPr>
            <a:lvl3pPr marL="1143000" indent="-228600" defTabSz="966788">
              <a:defRPr>
                <a:solidFill>
                  <a:schemeClr val="tx1"/>
                </a:solidFill>
                <a:latin typeface="Arial" panose="020B0604020202020204" pitchFamily="34" charset="0"/>
                <a:ea typeface="MS PGothic" panose="020B0600070205080204" pitchFamily="34" charset="-128"/>
              </a:defRPr>
            </a:lvl3pPr>
            <a:lvl4pPr marL="1600200" indent="-228600" defTabSz="966788">
              <a:defRPr>
                <a:solidFill>
                  <a:schemeClr val="tx1"/>
                </a:solidFill>
                <a:latin typeface="Arial" panose="020B0604020202020204" pitchFamily="34" charset="0"/>
                <a:ea typeface="MS PGothic" panose="020B0600070205080204" pitchFamily="34" charset="-128"/>
              </a:defRPr>
            </a:lvl4pPr>
            <a:lvl5pPr marL="2057400" indent="-228600" defTabSz="966788">
              <a:defRPr>
                <a:solidFill>
                  <a:schemeClr val="tx1"/>
                </a:solidFill>
                <a:latin typeface="Arial" panose="020B0604020202020204" pitchFamily="34" charset="0"/>
                <a:ea typeface="MS PGothic" panose="020B0600070205080204" pitchFamily="34" charset="-128"/>
              </a:defRPr>
            </a:lvl5pPr>
            <a:lvl6pPr marL="2514600" indent="-228600" algn="l" defTabSz="966788" rtl="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algn="l" defTabSz="966788" rtl="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algn="l" defTabSz="966788" rtl="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algn="l" defTabSz="966788" rtl="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fld id="{56812854-5038-4907-822A-390614BC8165}" type="slidenum">
              <a:rPr lang="en-US" altLang="he-IL" sz="1200" smtClean="0">
                <a:latin typeface="Times New Roman" panose="02020603050405020304" pitchFamily="18" charset="0"/>
              </a:rPr>
              <a:pPr eaLnBrk="1" hangingPunct="1"/>
              <a:t>131</a:t>
            </a:fld>
            <a:endParaRPr lang="en-US" altLang="he-IL" sz="1200" smtClean="0">
              <a:latin typeface="Times New Roman" panose="02020603050405020304" pitchFamily="18" charset="0"/>
            </a:endParaRPr>
          </a:p>
        </p:txBody>
      </p:sp>
      <p:sp>
        <p:nvSpPr>
          <p:cNvPr id="77826" name="Rectangle 2"/>
          <p:cNvSpPr>
            <a:spLocks noGrp="1" noRot="1" noChangeAspect="1" noChangeArrowheads="1" noTextEdit="1"/>
          </p:cNvSpPr>
          <p:nvPr>
            <p:ph type="sldImg"/>
          </p:nvPr>
        </p:nvSpPr>
        <p:spPr>
          <a:xfrm>
            <a:off x="1143000" y="685800"/>
            <a:ext cx="4572000" cy="3429000"/>
          </a:xfrm>
          <a:ln/>
        </p:spPr>
      </p:sp>
      <p:sp>
        <p:nvSpPr>
          <p:cNvPr id="19149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he-IL" altLang="he-IL" smtClean="0">
              <a:latin typeface="Times New Roman" panose="02020603050405020304" pitchFamily="18" charset="0"/>
            </a:endParaRPr>
          </a:p>
        </p:txBody>
      </p:sp>
    </p:spTree>
    <p:extLst>
      <p:ext uri="{BB962C8B-B14F-4D97-AF65-F5344CB8AC3E}">
        <p14:creationId xmlns:p14="http://schemas.microsoft.com/office/powerpoint/2010/main" val="50746563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Rectangle 7"/>
          <p:cNvSpPr>
            <a:spLocks noGrp="1" noChangeArrowheads="1"/>
          </p:cNvSpPr>
          <p:nvPr>
            <p:ph type="sldNum" sz="quarter" idx="5"/>
          </p:nvPr>
        </p:nvSpPr>
        <p:spPr>
          <a:xfrm>
            <a:off x="4144963" y="9121775"/>
            <a:ext cx="3170237" cy="4794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anose="020B0604020202020204" pitchFamily="34" charset="0"/>
                <a:ea typeface="MS PGothic" panose="020B0600070205080204" pitchFamily="34" charset="-128"/>
              </a:defRPr>
            </a:lvl1pPr>
            <a:lvl2pPr marL="742950" indent="-285750" defTabSz="966788">
              <a:defRPr>
                <a:solidFill>
                  <a:schemeClr val="tx1"/>
                </a:solidFill>
                <a:latin typeface="Arial" panose="020B0604020202020204" pitchFamily="34" charset="0"/>
                <a:ea typeface="MS PGothic" panose="020B0600070205080204" pitchFamily="34" charset="-128"/>
              </a:defRPr>
            </a:lvl2pPr>
            <a:lvl3pPr marL="1143000" indent="-228600" defTabSz="966788">
              <a:defRPr>
                <a:solidFill>
                  <a:schemeClr val="tx1"/>
                </a:solidFill>
                <a:latin typeface="Arial" panose="020B0604020202020204" pitchFamily="34" charset="0"/>
                <a:ea typeface="MS PGothic" panose="020B0600070205080204" pitchFamily="34" charset="-128"/>
              </a:defRPr>
            </a:lvl3pPr>
            <a:lvl4pPr marL="1600200" indent="-228600" defTabSz="966788">
              <a:defRPr>
                <a:solidFill>
                  <a:schemeClr val="tx1"/>
                </a:solidFill>
                <a:latin typeface="Arial" panose="020B0604020202020204" pitchFamily="34" charset="0"/>
                <a:ea typeface="MS PGothic" panose="020B0600070205080204" pitchFamily="34" charset="-128"/>
              </a:defRPr>
            </a:lvl4pPr>
            <a:lvl5pPr marL="2057400" indent="-228600" defTabSz="966788">
              <a:defRPr>
                <a:solidFill>
                  <a:schemeClr val="tx1"/>
                </a:solidFill>
                <a:latin typeface="Arial" panose="020B0604020202020204" pitchFamily="34" charset="0"/>
                <a:ea typeface="MS PGothic" panose="020B0600070205080204" pitchFamily="34" charset="-128"/>
              </a:defRPr>
            </a:lvl5pPr>
            <a:lvl6pPr marL="2514600" indent="-228600" algn="l" defTabSz="966788" rtl="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algn="l" defTabSz="966788" rtl="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algn="l" defTabSz="966788" rtl="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algn="l" defTabSz="966788" rtl="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fld id="{37164E29-D8C6-4CF2-89D1-7DFE90C3003D}" type="slidenum">
              <a:rPr lang="en-US" altLang="he-IL" sz="1200" smtClean="0">
                <a:latin typeface="Times New Roman" panose="02020603050405020304" pitchFamily="18" charset="0"/>
              </a:rPr>
              <a:pPr eaLnBrk="1" hangingPunct="1"/>
              <a:t>138</a:t>
            </a:fld>
            <a:endParaRPr lang="en-US" altLang="he-IL" sz="1200" smtClean="0">
              <a:latin typeface="Times New Roman" panose="02020603050405020304" pitchFamily="18" charset="0"/>
            </a:endParaRPr>
          </a:p>
        </p:txBody>
      </p:sp>
      <p:sp>
        <p:nvSpPr>
          <p:cNvPr id="34818" name="Rectangle 2"/>
          <p:cNvSpPr>
            <a:spLocks noGrp="1" noRot="1" noChangeAspect="1" noChangeArrowheads="1" noTextEdit="1"/>
          </p:cNvSpPr>
          <p:nvPr>
            <p:ph type="sldImg"/>
          </p:nvPr>
        </p:nvSpPr>
        <p:spPr>
          <a:xfrm>
            <a:off x="1143000" y="685800"/>
            <a:ext cx="4572000" cy="3429000"/>
          </a:xfrm>
          <a:ln/>
        </p:spPr>
      </p:sp>
      <p:sp>
        <p:nvSpPr>
          <p:cNvPr id="19968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he-IL" altLang="he-IL" smtClean="0">
              <a:latin typeface="Times New Roman" panose="02020603050405020304" pitchFamily="18" charset="0"/>
            </a:endParaRPr>
          </a:p>
        </p:txBody>
      </p:sp>
    </p:spTree>
    <p:extLst>
      <p:ext uri="{BB962C8B-B14F-4D97-AF65-F5344CB8AC3E}">
        <p14:creationId xmlns:p14="http://schemas.microsoft.com/office/powerpoint/2010/main" val="39141165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Rectangle 7"/>
          <p:cNvSpPr>
            <a:spLocks noGrp="1" noChangeArrowheads="1"/>
          </p:cNvSpPr>
          <p:nvPr>
            <p:ph type="sldNum" sz="quarter" idx="5"/>
          </p:nvPr>
        </p:nvSpPr>
        <p:spPr>
          <a:xfrm>
            <a:off x="4144963" y="9121775"/>
            <a:ext cx="3170237" cy="4794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anose="020B0604020202020204" pitchFamily="34" charset="0"/>
                <a:ea typeface="MS PGothic" panose="020B0600070205080204" pitchFamily="34" charset="-128"/>
              </a:defRPr>
            </a:lvl1pPr>
            <a:lvl2pPr marL="742950" indent="-285750" defTabSz="966788">
              <a:defRPr>
                <a:solidFill>
                  <a:schemeClr val="tx1"/>
                </a:solidFill>
                <a:latin typeface="Arial" panose="020B0604020202020204" pitchFamily="34" charset="0"/>
                <a:ea typeface="MS PGothic" panose="020B0600070205080204" pitchFamily="34" charset="-128"/>
              </a:defRPr>
            </a:lvl2pPr>
            <a:lvl3pPr marL="1143000" indent="-228600" defTabSz="966788">
              <a:defRPr>
                <a:solidFill>
                  <a:schemeClr val="tx1"/>
                </a:solidFill>
                <a:latin typeface="Arial" panose="020B0604020202020204" pitchFamily="34" charset="0"/>
                <a:ea typeface="MS PGothic" panose="020B0600070205080204" pitchFamily="34" charset="-128"/>
              </a:defRPr>
            </a:lvl3pPr>
            <a:lvl4pPr marL="1600200" indent="-228600" defTabSz="966788">
              <a:defRPr>
                <a:solidFill>
                  <a:schemeClr val="tx1"/>
                </a:solidFill>
                <a:latin typeface="Arial" panose="020B0604020202020204" pitchFamily="34" charset="0"/>
                <a:ea typeface="MS PGothic" panose="020B0600070205080204" pitchFamily="34" charset="-128"/>
              </a:defRPr>
            </a:lvl4pPr>
            <a:lvl5pPr marL="2057400" indent="-228600" defTabSz="966788">
              <a:defRPr>
                <a:solidFill>
                  <a:schemeClr val="tx1"/>
                </a:solidFill>
                <a:latin typeface="Arial" panose="020B0604020202020204" pitchFamily="34" charset="0"/>
                <a:ea typeface="MS PGothic" panose="020B0600070205080204" pitchFamily="34" charset="-128"/>
              </a:defRPr>
            </a:lvl5pPr>
            <a:lvl6pPr marL="2514600" indent="-228600" algn="l" defTabSz="966788" rtl="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algn="l" defTabSz="966788" rtl="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algn="l" defTabSz="966788" rtl="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algn="l" defTabSz="966788" rtl="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fld id="{ADE1EC48-A1CE-491E-AD56-FF12F862FFD4}" type="slidenum">
              <a:rPr lang="en-US" altLang="he-IL" sz="1200" smtClean="0">
                <a:latin typeface="Times New Roman" panose="02020603050405020304" pitchFamily="18" charset="0"/>
              </a:rPr>
              <a:pPr eaLnBrk="1" hangingPunct="1"/>
              <a:t>139</a:t>
            </a:fld>
            <a:endParaRPr lang="en-US" altLang="he-IL" sz="1200" smtClean="0">
              <a:latin typeface="Times New Roman" panose="02020603050405020304" pitchFamily="18" charset="0"/>
            </a:endParaRPr>
          </a:p>
        </p:txBody>
      </p:sp>
      <p:sp>
        <p:nvSpPr>
          <p:cNvPr id="36866" name="Rectangle 2"/>
          <p:cNvSpPr>
            <a:spLocks noGrp="1" noRot="1" noChangeAspect="1" noChangeArrowheads="1" noTextEdit="1"/>
          </p:cNvSpPr>
          <p:nvPr>
            <p:ph type="sldImg"/>
          </p:nvPr>
        </p:nvSpPr>
        <p:spPr>
          <a:xfrm>
            <a:off x="1143000" y="685800"/>
            <a:ext cx="4572000" cy="3429000"/>
          </a:xfrm>
          <a:ln/>
        </p:spPr>
      </p:sp>
      <p:sp>
        <p:nvSpPr>
          <p:cNvPr id="20173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he-IL" altLang="he-IL" smtClean="0">
              <a:latin typeface="Times New Roman" panose="02020603050405020304" pitchFamily="18" charset="0"/>
            </a:endParaRPr>
          </a:p>
        </p:txBody>
      </p:sp>
    </p:spTree>
    <p:extLst>
      <p:ext uri="{BB962C8B-B14F-4D97-AF65-F5344CB8AC3E}">
        <p14:creationId xmlns:p14="http://schemas.microsoft.com/office/powerpoint/2010/main" val="322903062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Rectangle 7"/>
          <p:cNvSpPr>
            <a:spLocks noGrp="1" noChangeArrowheads="1"/>
          </p:cNvSpPr>
          <p:nvPr>
            <p:ph type="sldNum" sz="quarter" idx="5"/>
          </p:nvPr>
        </p:nvSpPr>
        <p:spPr>
          <a:xfrm>
            <a:off x="4144963" y="9121775"/>
            <a:ext cx="3170237" cy="4794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anose="020B0604020202020204" pitchFamily="34" charset="0"/>
                <a:ea typeface="MS PGothic" panose="020B0600070205080204" pitchFamily="34" charset="-128"/>
              </a:defRPr>
            </a:lvl1pPr>
            <a:lvl2pPr marL="742950" indent="-285750" defTabSz="966788">
              <a:defRPr>
                <a:solidFill>
                  <a:schemeClr val="tx1"/>
                </a:solidFill>
                <a:latin typeface="Arial" panose="020B0604020202020204" pitchFamily="34" charset="0"/>
                <a:ea typeface="MS PGothic" panose="020B0600070205080204" pitchFamily="34" charset="-128"/>
              </a:defRPr>
            </a:lvl2pPr>
            <a:lvl3pPr marL="1143000" indent="-228600" defTabSz="966788">
              <a:defRPr>
                <a:solidFill>
                  <a:schemeClr val="tx1"/>
                </a:solidFill>
                <a:latin typeface="Arial" panose="020B0604020202020204" pitchFamily="34" charset="0"/>
                <a:ea typeface="MS PGothic" panose="020B0600070205080204" pitchFamily="34" charset="-128"/>
              </a:defRPr>
            </a:lvl3pPr>
            <a:lvl4pPr marL="1600200" indent="-228600" defTabSz="966788">
              <a:defRPr>
                <a:solidFill>
                  <a:schemeClr val="tx1"/>
                </a:solidFill>
                <a:latin typeface="Arial" panose="020B0604020202020204" pitchFamily="34" charset="0"/>
                <a:ea typeface="MS PGothic" panose="020B0600070205080204" pitchFamily="34" charset="-128"/>
              </a:defRPr>
            </a:lvl4pPr>
            <a:lvl5pPr marL="2057400" indent="-228600" defTabSz="966788">
              <a:defRPr>
                <a:solidFill>
                  <a:schemeClr val="tx1"/>
                </a:solidFill>
                <a:latin typeface="Arial" panose="020B0604020202020204" pitchFamily="34" charset="0"/>
                <a:ea typeface="MS PGothic" panose="020B0600070205080204" pitchFamily="34" charset="-128"/>
              </a:defRPr>
            </a:lvl5pPr>
            <a:lvl6pPr marL="2514600" indent="-228600" algn="l" defTabSz="966788" rtl="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algn="l" defTabSz="966788" rtl="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algn="l" defTabSz="966788" rtl="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algn="l" defTabSz="966788" rtl="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fld id="{987D0C42-EF70-4D34-9888-52B7F117F5E0}" type="slidenum">
              <a:rPr lang="en-US" altLang="he-IL" sz="1200" smtClean="0">
                <a:latin typeface="Times New Roman" panose="02020603050405020304" pitchFamily="18" charset="0"/>
              </a:rPr>
              <a:pPr eaLnBrk="1" hangingPunct="1"/>
              <a:t>140</a:t>
            </a:fld>
            <a:endParaRPr lang="en-US" altLang="he-IL" sz="1200" smtClean="0">
              <a:latin typeface="Times New Roman" panose="02020603050405020304" pitchFamily="18" charset="0"/>
            </a:endParaRPr>
          </a:p>
        </p:txBody>
      </p:sp>
      <p:sp>
        <p:nvSpPr>
          <p:cNvPr id="38914" name="Rectangle 2"/>
          <p:cNvSpPr>
            <a:spLocks noGrp="1" noRot="1" noChangeAspect="1" noChangeArrowheads="1" noTextEdit="1"/>
          </p:cNvSpPr>
          <p:nvPr>
            <p:ph type="sldImg"/>
          </p:nvPr>
        </p:nvSpPr>
        <p:spPr>
          <a:xfrm>
            <a:off x="1143000" y="685800"/>
            <a:ext cx="4572000" cy="3429000"/>
          </a:xfrm>
          <a:ln/>
        </p:spPr>
      </p:sp>
      <p:sp>
        <p:nvSpPr>
          <p:cNvPr id="20378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he-IL" altLang="he-IL" smtClean="0">
              <a:latin typeface="Times New Roman" panose="02020603050405020304" pitchFamily="18" charset="0"/>
            </a:endParaRPr>
          </a:p>
        </p:txBody>
      </p:sp>
    </p:spTree>
    <p:extLst>
      <p:ext uri="{BB962C8B-B14F-4D97-AF65-F5344CB8AC3E}">
        <p14:creationId xmlns:p14="http://schemas.microsoft.com/office/powerpoint/2010/main" val="77322829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Rectangle 7"/>
          <p:cNvSpPr>
            <a:spLocks noGrp="1" noChangeArrowheads="1"/>
          </p:cNvSpPr>
          <p:nvPr>
            <p:ph type="sldNum" sz="quarter" idx="5"/>
          </p:nvPr>
        </p:nvSpPr>
        <p:spPr>
          <a:xfrm>
            <a:off x="4144963" y="9121775"/>
            <a:ext cx="3170237" cy="4794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anose="020B0604020202020204" pitchFamily="34" charset="0"/>
                <a:ea typeface="MS PGothic" panose="020B0600070205080204" pitchFamily="34" charset="-128"/>
              </a:defRPr>
            </a:lvl1pPr>
            <a:lvl2pPr marL="742950" indent="-285750" defTabSz="966788">
              <a:defRPr>
                <a:solidFill>
                  <a:schemeClr val="tx1"/>
                </a:solidFill>
                <a:latin typeface="Arial" panose="020B0604020202020204" pitchFamily="34" charset="0"/>
                <a:ea typeface="MS PGothic" panose="020B0600070205080204" pitchFamily="34" charset="-128"/>
              </a:defRPr>
            </a:lvl2pPr>
            <a:lvl3pPr marL="1143000" indent="-228600" defTabSz="966788">
              <a:defRPr>
                <a:solidFill>
                  <a:schemeClr val="tx1"/>
                </a:solidFill>
                <a:latin typeface="Arial" panose="020B0604020202020204" pitchFamily="34" charset="0"/>
                <a:ea typeface="MS PGothic" panose="020B0600070205080204" pitchFamily="34" charset="-128"/>
              </a:defRPr>
            </a:lvl3pPr>
            <a:lvl4pPr marL="1600200" indent="-228600" defTabSz="966788">
              <a:defRPr>
                <a:solidFill>
                  <a:schemeClr val="tx1"/>
                </a:solidFill>
                <a:latin typeface="Arial" panose="020B0604020202020204" pitchFamily="34" charset="0"/>
                <a:ea typeface="MS PGothic" panose="020B0600070205080204" pitchFamily="34" charset="-128"/>
              </a:defRPr>
            </a:lvl4pPr>
            <a:lvl5pPr marL="2057400" indent="-228600" defTabSz="966788">
              <a:defRPr>
                <a:solidFill>
                  <a:schemeClr val="tx1"/>
                </a:solidFill>
                <a:latin typeface="Arial" panose="020B0604020202020204" pitchFamily="34" charset="0"/>
                <a:ea typeface="MS PGothic" panose="020B0600070205080204" pitchFamily="34" charset="-128"/>
              </a:defRPr>
            </a:lvl5pPr>
            <a:lvl6pPr marL="2514600" indent="-228600" algn="l" defTabSz="966788" rtl="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algn="l" defTabSz="966788" rtl="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algn="l" defTabSz="966788" rtl="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algn="l" defTabSz="966788" rtl="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fld id="{6E47E918-14BC-49D1-AFD2-AD74BCA69136}" type="slidenum">
              <a:rPr lang="en-US" altLang="he-IL" sz="1200" smtClean="0">
                <a:latin typeface="Times New Roman" panose="02020603050405020304" pitchFamily="18" charset="0"/>
              </a:rPr>
              <a:pPr eaLnBrk="1" hangingPunct="1"/>
              <a:t>141</a:t>
            </a:fld>
            <a:endParaRPr lang="en-US" altLang="he-IL" sz="1200" smtClean="0">
              <a:latin typeface="Times New Roman" panose="02020603050405020304" pitchFamily="18" charset="0"/>
            </a:endParaRPr>
          </a:p>
        </p:txBody>
      </p:sp>
      <p:sp>
        <p:nvSpPr>
          <p:cNvPr id="40962" name="Rectangle 2"/>
          <p:cNvSpPr>
            <a:spLocks noGrp="1" noRot="1" noChangeAspect="1" noChangeArrowheads="1" noTextEdit="1"/>
          </p:cNvSpPr>
          <p:nvPr>
            <p:ph type="sldImg"/>
          </p:nvPr>
        </p:nvSpPr>
        <p:spPr>
          <a:xfrm>
            <a:off x="1143000" y="685800"/>
            <a:ext cx="4572000" cy="3429000"/>
          </a:xfrm>
          <a:ln/>
        </p:spPr>
      </p:sp>
      <p:sp>
        <p:nvSpPr>
          <p:cNvPr id="205828"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he-IL" altLang="he-IL" smtClean="0">
              <a:latin typeface="Times New Roman" panose="02020603050405020304" pitchFamily="18" charset="0"/>
            </a:endParaRPr>
          </a:p>
        </p:txBody>
      </p:sp>
    </p:spTree>
    <p:extLst>
      <p:ext uri="{BB962C8B-B14F-4D97-AF65-F5344CB8AC3E}">
        <p14:creationId xmlns:p14="http://schemas.microsoft.com/office/powerpoint/2010/main" val="39513976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Rectangle 7"/>
          <p:cNvSpPr>
            <a:spLocks noGrp="1" noChangeArrowheads="1"/>
          </p:cNvSpPr>
          <p:nvPr>
            <p:ph type="sldNum" sz="quarter" idx="5"/>
          </p:nvPr>
        </p:nvSpPr>
        <p:spPr>
          <a:xfrm>
            <a:off x="4144963" y="9121775"/>
            <a:ext cx="3170237" cy="4794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anose="020B0604020202020204" pitchFamily="34" charset="0"/>
                <a:ea typeface="MS PGothic" panose="020B0600070205080204" pitchFamily="34" charset="-128"/>
              </a:defRPr>
            </a:lvl1pPr>
            <a:lvl2pPr marL="742950" indent="-285750" defTabSz="966788">
              <a:defRPr>
                <a:solidFill>
                  <a:schemeClr val="tx1"/>
                </a:solidFill>
                <a:latin typeface="Arial" panose="020B0604020202020204" pitchFamily="34" charset="0"/>
                <a:ea typeface="MS PGothic" panose="020B0600070205080204" pitchFamily="34" charset="-128"/>
              </a:defRPr>
            </a:lvl2pPr>
            <a:lvl3pPr marL="1143000" indent="-228600" defTabSz="966788">
              <a:defRPr>
                <a:solidFill>
                  <a:schemeClr val="tx1"/>
                </a:solidFill>
                <a:latin typeface="Arial" panose="020B0604020202020204" pitchFamily="34" charset="0"/>
                <a:ea typeface="MS PGothic" panose="020B0600070205080204" pitchFamily="34" charset="-128"/>
              </a:defRPr>
            </a:lvl3pPr>
            <a:lvl4pPr marL="1600200" indent="-228600" defTabSz="966788">
              <a:defRPr>
                <a:solidFill>
                  <a:schemeClr val="tx1"/>
                </a:solidFill>
                <a:latin typeface="Arial" panose="020B0604020202020204" pitchFamily="34" charset="0"/>
                <a:ea typeface="MS PGothic" panose="020B0600070205080204" pitchFamily="34" charset="-128"/>
              </a:defRPr>
            </a:lvl4pPr>
            <a:lvl5pPr marL="2057400" indent="-228600" defTabSz="966788">
              <a:defRPr>
                <a:solidFill>
                  <a:schemeClr val="tx1"/>
                </a:solidFill>
                <a:latin typeface="Arial" panose="020B0604020202020204" pitchFamily="34" charset="0"/>
                <a:ea typeface="MS PGothic" panose="020B0600070205080204" pitchFamily="34" charset="-128"/>
              </a:defRPr>
            </a:lvl5pPr>
            <a:lvl6pPr marL="2514600" indent="-228600" algn="l" defTabSz="966788" rtl="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algn="l" defTabSz="966788" rtl="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algn="l" defTabSz="966788" rtl="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algn="l" defTabSz="966788" rtl="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fld id="{C4AB60DA-9E6F-4D7F-B39F-9BFCFB7E738F}" type="slidenum">
              <a:rPr lang="en-US" altLang="he-IL" sz="1200" smtClean="0">
                <a:latin typeface="Times New Roman" panose="02020603050405020304" pitchFamily="18" charset="0"/>
              </a:rPr>
              <a:pPr eaLnBrk="1" hangingPunct="1"/>
              <a:t>142</a:t>
            </a:fld>
            <a:endParaRPr lang="en-US" altLang="he-IL" sz="1200" smtClean="0">
              <a:latin typeface="Times New Roman" panose="02020603050405020304" pitchFamily="18" charset="0"/>
            </a:endParaRPr>
          </a:p>
        </p:txBody>
      </p:sp>
      <p:sp>
        <p:nvSpPr>
          <p:cNvPr id="43010" name="Rectangle 2"/>
          <p:cNvSpPr>
            <a:spLocks noGrp="1" noRot="1" noChangeAspect="1" noChangeArrowheads="1" noTextEdit="1"/>
          </p:cNvSpPr>
          <p:nvPr>
            <p:ph type="sldImg"/>
          </p:nvPr>
        </p:nvSpPr>
        <p:spPr>
          <a:xfrm>
            <a:off x="1143000" y="685800"/>
            <a:ext cx="4572000" cy="3429000"/>
          </a:xfrm>
          <a:ln/>
        </p:spPr>
      </p:sp>
      <p:sp>
        <p:nvSpPr>
          <p:cNvPr id="20787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he-IL" altLang="he-IL" smtClean="0">
              <a:latin typeface="Times New Roman" panose="02020603050405020304" pitchFamily="18" charset="0"/>
            </a:endParaRPr>
          </a:p>
        </p:txBody>
      </p:sp>
    </p:spTree>
    <p:extLst>
      <p:ext uri="{BB962C8B-B14F-4D97-AF65-F5344CB8AC3E}">
        <p14:creationId xmlns:p14="http://schemas.microsoft.com/office/powerpoint/2010/main" val="107010848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Rectangle 7"/>
          <p:cNvSpPr>
            <a:spLocks noGrp="1" noChangeArrowheads="1"/>
          </p:cNvSpPr>
          <p:nvPr>
            <p:ph type="sldNum" sz="quarter" idx="5"/>
          </p:nvPr>
        </p:nvSpPr>
        <p:spPr>
          <a:xfrm>
            <a:off x="4144963" y="9121775"/>
            <a:ext cx="3170237" cy="4794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anose="020B0604020202020204" pitchFamily="34" charset="0"/>
                <a:ea typeface="MS PGothic" panose="020B0600070205080204" pitchFamily="34" charset="-128"/>
              </a:defRPr>
            </a:lvl1pPr>
            <a:lvl2pPr marL="742950" indent="-285750" defTabSz="966788">
              <a:defRPr>
                <a:solidFill>
                  <a:schemeClr val="tx1"/>
                </a:solidFill>
                <a:latin typeface="Arial" panose="020B0604020202020204" pitchFamily="34" charset="0"/>
                <a:ea typeface="MS PGothic" panose="020B0600070205080204" pitchFamily="34" charset="-128"/>
              </a:defRPr>
            </a:lvl2pPr>
            <a:lvl3pPr marL="1143000" indent="-228600" defTabSz="966788">
              <a:defRPr>
                <a:solidFill>
                  <a:schemeClr val="tx1"/>
                </a:solidFill>
                <a:latin typeface="Arial" panose="020B0604020202020204" pitchFamily="34" charset="0"/>
                <a:ea typeface="MS PGothic" panose="020B0600070205080204" pitchFamily="34" charset="-128"/>
              </a:defRPr>
            </a:lvl3pPr>
            <a:lvl4pPr marL="1600200" indent="-228600" defTabSz="966788">
              <a:defRPr>
                <a:solidFill>
                  <a:schemeClr val="tx1"/>
                </a:solidFill>
                <a:latin typeface="Arial" panose="020B0604020202020204" pitchFamily="34" charset="0"/>
                <a:ea typeface="MS PGothic" panose="020B0600070205080204" pitchFamily="34" charset="-128"/>
              </a:defRPr>
            </a:lvl4pPr>
            <a:lvl5pPr marL="2057400" indent="-228600" defTabSz="966788">
              <a:defRPr>
                <a:solidFill>
                  <a:schemeClr val="tx1"/>
                </a:solidFill>
                <a:latin typeface="Arial" panose="020B0604020202020204" pitchFamily="34" charset="0"/>
                <a:ea typeface="MS PGothic" panose="020B0600070205080204" pitchFamily="34" charset="-128"/>
              </a:defRPr>
            </a:lvl5pPr>
            <a:lvl6pPr marL="2514600" indent="-228600" algn="l" defTabSz="966788" rtl="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algn="l" defTabSz="966788" rtl="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algn="l" defTabSz="966788" rtl="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algn="l" defTabSz="966788" rtl="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fld id="{E0ECDF3F-4670-4155-B298-F7C8AFDA4B04}" type="slidenum">
              <a:rPr lang="en-US" altLang="he-IL" sz="1200" smtClean="0">
                <a:latin typeface="Times New Roman" panose="02020603050405020304" pitchFamily="18" charset="0"/>
              </a:rPr>
              <a:pPr eaLnBrk="1" hangingPunct="1"/>
              <a:t>143</a:t>
            </a:fld>
            <a:endParaRPr lang="en-US" altLang="he-IL" sz="1200" smtClean="0">
              <a:latin typeface="Times New Roman" panose="02020603050405020304" pitchFamily="18" charset="0"/>
            </a:endParaRPr>
          </a:p>
        </p:txBody>
      </p:sp>
      <p:sp>
        <p:nvSpPr>
          <p:cNvPr id="45058" name="Rectangle 2"/>
          <p:cNvSpPr>
            <a:spLocks noGrp="1" noRot="1" noChangeAspect="1" noChangeArrowheads="1" noTextEdit="1"/>
          </p:cNvSpPr>
          <p:nvPr>
            <p:ph type="sldImg"/>
          </p:nvPr>
        </p:nvSpPr>
        <p:spPr>
          <a:xfrm>
            <a:off x="1143000" y="685800"/>
            <a:ext cx="4572000" cy="3429000"/>
          </a:xfrm>
          <a:ln/>
        </p:spPr>
      </p:sp>
      <p:sp>
        <p:nvSpPr>
          <p:cNvPr id="20992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he-IL" altLang="he-IL" smtClean="0">
              <a:latin typeface="Times New Roman" panose="02020603050405020304" pitchFamily="18" charset="0"/>
            </a:endParaRPr>
          </a:p>
        </p:txBody>
      </p:sp>
    </p:spTree>
    <p:extLst>
      <p:ext uri="{BB962C8B-B14F-4D97-AF65-F5344CB8AC3E}">
        <p14:creationId xmlns:p14="http://schemas.microsoft.com/office/powerpoint/2010/main" val="136715888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0" name="Rectangle 7"/>
          <p:cNvSpPr>
            <a:spLocks noGrp="1" noChangeArrowheads="1"/>
          </p:cNvSpPr>
          <p:nvPr>
            <p:ph type="sldNum" sz="quarter" idx="5"/>
          </p:nvPr>
        </p:nvSpPr>
        <p:spPr>
          <a:xfrm>
            <a:off x="4144963" y="9121775"/>
            <a:ext cx="3170237" cy="4794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anose="020B0604020202020204" pitchFamily="34" charset="0"/>
                <a:ea typeface="MS PGothic" panose="020B0600070205080204" pitchFamily="34" charset="-128"/>
              </a:defRPr>
            </a:lvl1pPr>
            <a:lvl2pPr marL="742950" indent="-285750" defTabSz="966788">
              <a:defRPr>
                <a:solidFill>
                  <a:schemeClr val="tx1"/>
                </a:solidFill>
                <a:latin typeface="Arial" panose="020B0604020202020204" pitchFamily="34" charset="0"/>
                <a:ea typeface="MS PGothic" panose="020B0600070205080204" pitchFamily="34" charset="-128"/>
              </a:defRPr>
            </a:lvl2pPr>
            <a:lvl3pPr marL="1143000" indent="-228600" defTabSz="966788">
              <a:defRPr>
                <a:solidFill>
                  <a:schemeClr val="tx1"/>
                </a:solidFill>
                <a:latin typeface="Arial" panose="020B0604020202020204" pitchFamily="34" charset="0"/>
                <a:ea typeface="MS PGothic" panose="020B0600070205080204" pitchFamily="34" charset="-128"/>
              </a:defRPr>
            </a:lvl3pPr>
            <a:lvl4pPr marL="1600200" indent="-228600" defTabSz="966788">
              <a:defRPr>
                <a:solidFill>
                  <a:schemeClr val="tx1"/>
                </a:solidFill>
                <a:latin typeface="Arial" panose="020B0604020202020204" pitchFamily="34" charset="0"/>
                <a:ea typeface="MS PGothic" panose="020B0600070205080204" pitchFamily="34" charset="-128"/>
              </a:defRPr>
            </a:lvl4pPr>
            <a:lvl5pPr marL="2057400" indent="-228600" defTabSz="966788">
              <a:defRPr>
                <a:solidFill>
                  <a:schemeClr val="tx1"/>
                </a:solidFill>
                <a:latin typeface="Arial" panose="020B0604020202020204" pitchFamily="34" charset="0"/>
                <a:ea typeface="MS PGothic" panose="020B0600070205080204" pitchFamily="34" charset="-128"/>
              </a:defRPr>
            </a:lvl5pPr>
            <a:lvl6pPr marL="2514600" indent="-228600" algn="l" defTabSz="966788" rtl="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algn="l" defTabSz="966788" rtl="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algn="l" defTabSz="966788" rtl="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algn="l" defTabSz="966788" rtl="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fld id="{F26B1991-6F74-4655-82CD-B98B59A1923A}" type="slidenum">
              <a:rPr lang="en-US" altLang="he-IL" sz="1200" smtClean="0">
                <a:latin typeface="Times New Roman" panose="02020603050405020304" pitchFamily="18" charset="0"/>
              </a:rPr>
              <a:pPr eaLnBrk="1" hangingPunct="1"/>
              <a:t>144</a:t>
            </a:fld>
            <a:endParaRPr lang="en-US" altLang="he-IL" sz="1200" smtClean="0">
              <a:latin typeface="Times New Roman" panose="02020603050405020304" pitchFamily="18" charset="0"/>
            </a:endParaRPr>
          </a:p>
        </p:txBody>
      </p:sp>
      <p:sp>
        <p:nvSpPr>
          <p:cNvPr id="47106" name="Rectangle 2"/>
          <p:cNvSpPr>
            <a:spLocks noGrp="1" noRot="1" noChangeAspect="1" noChangeArrowheads="1" noTextEdit="1"/>
          </p:cNvSpPr>
          <p:nvPr>
            <p:ph type="sldImg"/>
          </p:nvPr>
        </p:nvSpPr>
        <p:spPr>
          <a:xfrm>
            <a:off x="1143000" y="685800"/>
            <a:ext cx="4572000" cy="3429000"/>
          </a:xfrm>
          <a:ln/>
        </p:spPr>
      </p:sp>
      <p:sp>
        <p:nvSpPr>
          <p:cNvPr id="21197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he-IL" altLang="he-IL" smtClean="0">
              <a:latin typeface="Times New Roman" panose="02020603050405020304" pitchFamily="18" charset="0"/>
            </a:endParaRPr>
          </a:p>
        </p:txBody>
      </p:sp>
    </p:spTree>
    <p:extLst>
      <p:ext uri="{BB962C8B-B14F-4D97-AF65-F5344CB8AC3E}">
        <p14:creationId xmlns:p14="http://schemas.microsoft.com/office/powerpoint/2010/main" val="165661811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endParaRPr lang="en-US" baseline="0" dirty="0" smtClean="0"/>
          </a:p>
        </p:txBody>
      </p:sp>
      <p:sp>
        <p:nvSpPr>
          <p:cNvPr id="4" name="Slide Number Placeholder 3"/>
          <p:cNvSpPr>
            <a:spLocks noGrp="1"/>
          </p:cNvSpPr>
          <p:nvPr>
            <p:ph type="sldNum" sz="quarter" idx="10"/>
          </p:nvPr>
        </p:nvSpPr>
        <p:spPr/>
        <p:txBody>
          <a:bodyPr/>
          <a:lstStyle/>
          <a:p>
            <a:pPr algn="r" rtl="0"/>
            <a:fld id="{B40F089A-3531-4CEB-9841-1378B6ADC53E}" type="slidenum">
              <a:rPr lang="en-US" sz="1200" kern="1200">
                <a:solidFill>
                  <a:prstClr val="black"/>
                </a:solidFill>
                <a:latin typeface="Calibri"/>
                <a:ea typeface="+mn-ea"/>
                <a:cs typeface="+mn-cs"/>
              </a:rPr>
              <a:pPr algn="r" rtl="0"/>
              <a:t>148</a:t>
            </a:fld>
            <a:endParaRPr lang="en-US" sz="1200" kern="1200">
              <a:solidFill>
                <a:prstClr val="black"/>
              </a:solidFill>
              <a:latin typeface="Calibri"/>
              <a:ea typeface="+mn-ea"/>
              <a:cs typeface="+mn-cs"/>
            </a:endParaRPr>
          </a:p>
        </p:txBody>
      </p:sp>
    </p:spTree>
    <p:extLst>
      <p:ext uri="{BB962C8B-B14F-4D97-AF65-F5344CB8AC3E}">
        <p14:creationId xmlns:p14="http://schemas.microsoft.com/office/powerpoint/2010/main" val="317578189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Rectangle 7"/>
          <p:cNvSpPr>
            <a:spLocks noGrp="1" noChangeArrowheads="1"/>
          </p:cNvSpPr>
          <p:nvPr>
            <p:ph type="sldNum" sz="quarter" idx="5"/>
          </p:nvPr>
        </p:nvSpPr>
        <p:spPr>
          <a:xfrm>
            <a:off x="4144963" y="9121775"/>
            <a:ext cx="3170237" cy="4794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anose="020B0604020202020204" pitchFamily="34" charset="0"/>
                <a:ea typeface="MS PGothic" panose="020B0600070205080204" pitchFamily="34" charset="-128"/>
              </a:defRPr>
            </a:lvl1pPr>
            <a:lvl2pPr marL="742950" indent="-285750" defTabSz="966788">
              <a:defRPr>
                <a:solidFill>
                  <a:schemeClr val="tx1"/>
                </a:solidFill>
                <a:latin typeface="Arial" panose="020B0604020202020204" pitchFamily="34" charset="0"/>
                <a:ea typeface="MS PGothic" panose="020B0600070205080204" pitchFamily="34" charset="-128"/>
              </a:defRPr>
            </a:lvl2pPr>
            <a:lvl3pPr marL="1143000" indent="-228600" defTabSz="966788">
              <a:defRPr>
                <a:solidFill>
                  <a:schemeClr val="tx1"/>
                </a:solidFill>
                <a:latin typeface="Arial" panose="020B0604020202020204" pitchFamily="34" charset="0"/>
                <a:ea typeface="MS PGothic" panose="020B0600070205080204" pitchFamily="34" charset="-128"/>
              </a:defRPr>
            </a:lvl3pPr>
            <a:lvl4pPr marL="1600200" indent="-228600" defTabSz="966788">
              <a:defRPr>
                <a:solidFill>
                  <a:schemeClr val="tx1"/>
                </a:solidFill>
                <a:latin typeface="Arial" panose="020B0604020202020204" pitchFamily="34" charset="0"/>
                <a:ea typeface="MS PGothic" panose="020B0600070205080204" pitchFamily="34" charset="-128"/>
              </a:defRPr>
            </a:lvl4pPr>
            <a:lvl5pPr marL="2057400" indent="-228600" defTabSz="966788">
              <a:defRPr>
                <a:solidFill>
                  <a:schemeClr val="tx1"/>
                </a:solidFill>
                <a:latin typeface="Arial" panose="020B0604020202020204" pitchFamily="34" charset="0"/>
                <a:ea typeface="MS PGothic" panose="020B0600070205080204" pitchFamily="34" charset="-128"/>
              </a:defRPr>
            </a:lvl5pPr>
            <a:lvl6pPr marL="2514600" indent="-228600" algn="l" defTabSz="966788" rtl="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algn="l" defTabSz="966788" rtl="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algn="l" defTabSz="966788" rtl="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algn="l" defTabSz="966788" rtl="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fld id="{8B5450B0-7EA0-4CAA-9D6E-75ECD70710F4}" type="slidenum">
              <a:rPr lang="en-US" altLang="he-IL" sz="1200" smtClean="0">
                <a:latin typeface="Times New Roman" panose="02020603050405020304" pitchFamily="18" charset="0"/>
              </a:rPr>
              <a:pPr eaLnBrk="1" hangingPunct="1"/>
              <a:t>154</a:t>
            </a:fld>
            <a:endParaRPr lang="en-US" altLang="he-IL" sz="1200" smtClean="0">
              <a:latin typeface="Times New Roman" panose="02020603050405020304" pitchFamily="18" charset="0"/>
            </a:endParaRPr>
          </a:p>
        </p:txBody>
      </p:sp>
      <p:sp>
        <p:nvSpPr>
          <p:cNvPr id="53250" name="Rectangle 2"/>
          <p:cNvSpPr>
            <a:spLocks noGrp="1" noRot="1" noChangeAspect="1" noChangeArrowheads="1" noTextEdit="1"/>
          </p:cNvSpPr>
          <p:nvPr>
            <p:ph type="sldImg"/>
          </p:nvPr>
        </p:nvSpPr>
        <p:spPr>
          <a:xfrm>
            <a:off x="1143000" y="685800"/>
            <a:ext cx="4572000" cy="3429000"/>
          </a:xfrm>
          <a:ln/>
        </p:spPr>
      </p:sp>
      <p:sp>
        <p:nvSpPr>
          <p:cNvPr id="22426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he-IL" altLang="he-IL" smtClean="0">
              <a:latin typeface="Times New Roman" panose="02020603050405020304" pitchFamily="18" charset="0"/>
            </a:endParaRPr>
          </a:p>
        </p:txBody>
      </p:sp>
    </p:spTree>
    <p:extLst>
      <p:ext uri="{BB962C8B-B14F-4D97-AF65-F5344CB8AC3E}">
        <p14:creationId xmlns:p14="http://schemas.microsoft.com/office/powerpoint/2010/main" val="10701127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7"/>
          <p:cNvSpPr>
            <a:spLocks noGrp="1" noChangeArrowheads="1"/>
          </p:cNvSpPr>
          <p:nvPr>
            <p:ph type="sldNum" sz="quarter" idx="5"/>
          </p:nvPr>
        </p:nvSpPr>
        <p:spPr>
          <a:xfrm>
            <a:off x="4144963" y="9121775"/>
            <a:ext cx="3170237" cy="4794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28688">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28688">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28688">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28688">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algn="l" defTabSz="928688" rtl="0"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algn="l" defTabSz="928688" rtl="0"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algn="l" defTabSz="928688" rtl="0"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algn="l" defTabSz="928688" rtl="0"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eaLnBrk="1" hangingPunct="1">
              <a:spcBef>
                <a:spcPct val="0"/>
              </a:spcBef>
            </a:pPr>
            <a:fld id="{82CF5406-E8E2-458C-8630-6DAA78854FE8}" type="slidenum">
              <a:rPr lang="en-US" altLang="he-IL" sz="1300" smtClean="0"/>
              <a:pPr eaLnBrk="1" hangingPunct="1">
                <a:spcBef>
                  <a:spcPct val="0"/>
                </a:spcBef>
              </a:pPr>
              <a:t>27</a:t>
            </a:fld>
            <a:endParaRPr lang="en-US" altLang="he-IL" sz="1300" smtClean="0"/>
          </a:p>
        </p:txBody>
      </p:sp>
      <p:sp>
        <p:nvSpPr>
          <p:cNvPr id="177155" name="Rectangle 2"/>
          <p:cNvSpPr>
            <a:spLocks noGrp="1" noRot="1" noChangeAspect="1" noChangeArrowheads="1" noTextEdit="1"/>
          </p:cNvSpPr>
          <p:nvPr>
            <p:ph type="sldImg"/>
          </p:nvPr>
        </p:nvSpPr>
        <p:spPr>
          <a:xfrm>
            <a:off x="1143000" y="685800"/>
            <a:ext cx="4572000" cy="3429000"/>
          </a:xfrm>
          <a:ln/>
        </p:spPr>
      </p:sp>
      <p:sp>
        <p:nvSpPr>
          <p:cNvPr id="17715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he-IL" altLang="he-IL" smtClean="0"/>
          </a:p>
        </p:txBody>
      </p:sp>
    </p:spTree>
    <p:extLst>
      <p:ext uri="{BB962C8B-B14F-4D97-AF65-F5344CB8AC3E}">
        <p14:creationId xmlns:p14="http://schemas.microsoft.com/office/powerpoint/2010/main" val="222417904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Rectangle 7"/>
          <p:cNvSpPr>
            <a:spLocks noGrp="1" noChangeArrowheads="1"/>
          </p:cNvSpPr>
          <p:nvPr>
            <p:ph type="sldNum" sz="quarter" idx="5"/>
          </p:nvPr>
        </p:nvSpPr>
        <p:spPr>
          <a:xfrm>
            <a:off x="4144963" y="9121775"/>
            <a:ext cx="3170237" cy="4794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anose="020B0604020202020204" pitchFamily="34" charset="0"/>
                <a:ea typeface="MS PGothic" panose="020B0600070205080204" pitchFamily="34" charset="-128"/>
              </a:defRPr>
            </a:lvl1pPr>
            <a:lvl2pPr marL="742950" indent="-285750" defTabSz="966788">
              <a:defRPr>
                <a:solidFill>
                  <a:schemeClr val="tx1"/>
                </a:solidFill>
                <a:latin typeface="Arial" panose="020B0604020202020204" pitchFamily="34" charset="0"/>
                <a:ea typeface="MS PGothic" panose="020B0600070205080204" pitchFamily="34" charset="-128"/>
              </a:defRPr>
            </a:lvl2pPr>
            <a:lvl3pPr marL="1143000" indent="-228600" defTabSz="966788">
              <a:defRPr>
                <a:solidFill>
                  <a:schemeClr val="tx1"/>
                </a:solidFill>
                <a:latin typeface="Arial" panose="020B0604020202020204" pitchFamily="34" charset="0"/>
                <a:ea typeface="MS PGothic" panose="020B0600070205080204" pitchFamily="34" charset="-128"/>
              </a:defRPr>
            </a:lvl3pPr>
            <a:lvl4pPr marL="1600200" indent="-228600" defTabSz="966788">
              <a:defRPr>
                <a:solidFill>
                  <a:schemeClr val="tx1"/>
                </a:solidFill>
                <a:latin typeface="Arial" panose="020B0604020202020204" pitchFamily="34" charset="0"/>
                <a:ea typeface="MS PGothic" panose="020B0600070205080204" pitchFamily="34" charset="-128"/>
              </a:defRPr>
            </a:lvl4pPr>
            <a:lvl5pPr marL="2057400" indent="-228600" defTabSz="966788">
              <a:defRPr>
                <a:solidFill>
                  <a:schemeClr val="tx1"/>
                </a:solidFill>
                <a:latin typeface="Arial" panose="020B0604020202020204" pitchFamily="34" charset="0"/>
                <a:ea typeface="MS PGothic" panose="020B0600070205080204" pitchFamily="34" charset="-128"/>
              </a:defRPr>
            </a:lvl5pPr>
            <a:lvl6pPr marL="2514600" indent="-228600" algn="l" defTabSz="966788" rtl="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algn="l" defTabSz="966788" rtl="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algn="l" defTabSz="966788" rtl="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algn="l" defTabSz="966788" rtl="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fld id="{11642023-3232-40E7-B97F-24646526BAD8}" type="slidenum">
              <a:rPr lang="en-US" altLang="he-IL" sz="1200" smtClean="0">
                <a:latin typeface="Times New Roman" panose="02020603050405020304" pitchFamily="18" charset="0"/>
              </a:rPr>
              <a:pPr eaLnBrk="1" hangingPunct="1"/>
              <a:t>155</a:t>
            </a:fld>
            <a:endParaRPr lang="en-US" altLang="he-IL" sz="1200" smtClean="0">
              <a:latin typeface="Times New Roman" panose="02020603050405020304" pitchFamily="18" charset="0"/>
            </a:endParaRPr>
          </a:p>
        </p:txBody>
      </p:sp>
      <p:sp>
        <p:nvSpPr>
          <p:cNvPr id="55298" name="Rectangle 2"/>
          <p:cNvSpPr>
            <a:spLocks noGrp="1" noRot="1" noChangeAspect="1" noChangeArrowheads="1" noTextEdit="1"/>
          </p:cNvSpPr>
          <p:nvPr>
            <p:ph type="sldImg"/>
          </p:nvPr>
        </p:nvSpPr>
        <p:spPr>
          <a:xfrm>
            <a:off x="1143000" y="685800"/>
            <a:ext cx="4572000" cy="3429000"/>
          </a:xfrm>
          <a:ln/>
        </p:spPr>
      </p:sp>
      <p:sp>
        <p:nvSpPr>
          <p:cNvPr id="226308"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altLang="he-IL" smtClean="0">
                <a:latin typeface="Times New Roman" panose="02020603050405020304" pitchFamily="18" charset="0"/>
              </a:rPr>
              <a:t>Lots of subtlety to get good implementation (RFC 1058).</a:t>
            </a:r>
          </a:p>
          <a:p>
            <a:pPr eaLnBrk="1" hangingPunct="1"/>
            <a:endParaRPr lang="en-US" altLang="he-IL" smtClean="0">
              <a:latin typeface="Times New Roman" panose="02020603050405020304" pitchFamily="18" charset="0"/>
            </a:endParaRPr>
          </a:p>
        </p:txBody>
      </p:sp>
    </p:spTree>
    <p:extLst>
      <p:ext uri="{BB962C8B-B14F-4D97-AF65-F5344CB8AC3E}">
        <p14:creationId xmlns:p14="http://schemas.microsoft.com/office/powerpoint/2010/main" val="307295861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Rectangle 7"/>
          <p:cNvSpPr>
            <a:spLocks noGrp="1" noChangeArrowheads="1"/>
          </p:cNvSpPr>
          <p:nvPr>
            <p:ph type="sldNum" sz="quarter" idx="5"/>
          </p:nvPr>
        </p:nvSpPr>
        <p:spPr>
          <a:xfrm>
            <a:off x="4144963" y="9121775"/>
            <a:ext cx="3170237" cy="4794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anose="020B0604020202020204" pitchFamily="34" charset="0"/>
                <a:ea typeface="MS PGothic" panose="020B0600070205080204" pitchFamily="34" charset="-128"/>
              </a:defRPr>
            </a:lvl1pPr>
            <a:lvl2pPr marL="742950" indent="-285750" defTabSz="966788">
              <a:defRPr>
                <a:solidFill>
                  <a:schemeClr val="tx1"/>
                </a:solidFill>
                <a:latin typeface="Arial" panose="020B0604020202020204" pitchFamily="34" charset="0"/>
                <a:ea typeface="MS PGothic" panose="020B0600070205080204" pitchFamily="34" charset="-128"/>
              </a:defRPr>
            </a:lvl2pPr>
            <a:lvl3pPr marL="1143000" indent="-228600" defTabSz="966788">
              <a:defRPr>
                <a:solidFill>
                  <a:schemeClr val="tx1"/>
                </a:solidFill>
                <a:latin typeface="Arial" panose="020B0604020202020204" pitchFamily="34" charset="0"/>
                <a:ea typeface="MS PGothic" panose="020B0600070205080204" pitchFamily="34" charset="-128"/>
              </a:defRPr>
            </a:lvl3pPr>
            <a:lvl4pPr marL="1600200" indent="-228600" defTabSz="966788">
              <a:defRPr>
                <a:solidFill>
                  <a:schemeClr val="tx1"/>
                </a:solidFill>
                <a:latin typeface="Arial" panose="020B0604020202020204" pitchFamily="34" charset="0"/>
                <a:ea typeface="MS PGothic" panose="020B0600070205080204" pitchFamily="34" charset="-128"/>
              </a:defRPr>
            </a:lvl4pPr>
            <a:lvl5pPr marL="2057400" indent="-228600" defTabSz="966788">
              <a:defRPr>
                <a:solidFill>
                  <a:schemeClr val="tx1"/>
                </a:solidFill>
                <a:latin typeface="Arial" panose="020B0604020202020204" pitchFamily="34" charset="0"/>
                <a:ea typeface="MS PGothic" panose="020B0600070205080204" pitchFamily="34" charset="-128"/>
              </a:defRPr>
            </a:lvl5pPr>
            <a:lvl6pPr marL="2514600" indent="-228600" algn="l" defTabSz="966788" rtl="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algn="l" defTabSz="966788" rtl="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algn="l" defTabSz="966788" rtl="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algn="l" defTabSz="966788" rtl="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fld id="{59EA9A9E-86FC-46B5-9263-9E61D99A7C3A}" type="slidenum">
              <a:rPr lang="en-US" altLang="he-IL" sz="1200" smtClean="0">
                <a:latin typeface="Times New Roman" panose="02020603050405020304" pitchFamily="18" charset="0"/>
              </a:rPr>
              <a:pPr eaLnBrk="1" hangingPunct="1"/>
              <a:t>160</a:t>
            </a:fld>
            <a:endParaRPr lang="en-US" altLang="he-IL" sz="1200" smtClean="0">
              <a:latin typeface="Times New Roman" panose="02020603050405020304" pitchFamily="18" charset="0"/>
            </a:endParaRPr>
          </a:p>
        </p:txBody>
      </p:sp>
      <p:sp>
        <p:nvSpPr>
          <p:cNvPr id="86018" name="Rectangle 2"/>
          <p:cNvSpPr>
            <a:spLocks noGrp="1" noRot="1" noChangeAspect="1" noChangeArrowheads="1" noTextEdit="1"/>
          </p:cNvSpPr>
          <p:nvPr>
            <p:ph type="sldImg"/>
          </p:nvPr>
        </p:nvSpPr>
        <p:spPr>
          <a:xfrm>
            <a:off x="1143000" y="685800"/>
            <a:ext cx="4572000" cy="3429000"/>
          </a:xfrm>
          <a:ln/>
        </p:spPr>
      </p:sp>
      <p:sp>
        <p:nvSpPr>
          <p:cNvPr id="23552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he-IL" altLang="he-IL" smtClean="0">
              <a:latin typeface="Times New Roman" panose="02020603050405020304" pitchFamily="18" charset="0"/>
            </a:endParaRPr>
          </a:p>
        </p:txBody>
      </p:sp>
    </p:spTree>
    <p:extLst>
      <p:ext uri="{BB962C8B-B14F-4D97-AF65-F5344CB8AC3E}">
        <p14:creationId xmlns:p14="http://schemas.microsoft.com/office/powerpoint/2010/main" val="40956100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0" name="Rectangle 7"/>
          <p:cNvSpPr>
            <a:spLocks noGrp="1" noChangeArrowheads="1"/>
          </p:cNvSpPr>
          <p:nvPr>
            <p:ph type="sldNum" sz="quarter" idx="5"/>
          </p:nvPr>
        </p:nvSpPr>
        <p:spPr>
          <a:xfrm>
            <a:off x="4144963" y="9121775"/>
            <a:ext cx="3170237" cy="4794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anose="020B0604020202020204" pitchFamily="34" charset="0"/>
                <a:ea typeface="MS PGothic" panose="020B0600070205080204" pitchFamily="34" charset="-128"/>
              </a:defRPr>
            </a:lvl1pPr>
            <a:lvl2pPr marL="742950" indent="-285750" defTabSz="966788">
              <a:defRPr>
                <a:solidFill>
                  <a:schemeClr val="tx1"/>
                </a:solidFill>
                <a:latin typeface="Arial" panose="020B0604020202020204" pitchFamily="34" charset="0"/>
                <a:ea typeface="MS PGothic" panose="020B0600070205080204" pitchFamily="34" charset="-128"/>
              </a:defRPr>
            </a:lvl2pPr>
            <a:lvl3pPr marL="1143000" indent="-228600" defTabSz="966788">
              <a:defRPr>
                <a:solidFill>
                  <a:schemeClr val="tx1"/>
                </a:solidFill>
                <a:latin typeface="Arial" panose="020B0604020202020204" pitchFamily="34" charset="0"/>
                <a:ea typeface="MS PGothic" panose="020B0600070205080204" pitchFamily="34" charset="-128"/>
              </a:defRPr>
            </a:lvl3pPr>
            <a:lvl4pPr marL="1600200" indent="-228600" defTabSz="966788">
              <a:defRPr>
                <a:solidFill>
                  <a:schemeClr val="tx1"/>
                </a:solidFill>
                <a:latin typeface="Arial" panose="020B0604020202020204" pitchFamily="34" charset="0"/>
                <a:ea typeface="MS PGothic" panose="020B0600070205080204" pitchFamily="34" charset="-128"/>
              </a:defRPr>
            </a:lvl4pPr>
            <a:lvl5pPr marL="2057400" indent="-228600" defTabSz="966788">
              <a:defRPr>
                <a:solidFill>
                  <a:schemeClr val="tx1"/>
                </a:solidFill>
                <a:latin typeface="Arial" panose="020B0604020202020204" pitchFamily="34" charset="0"/>
                <a:ea typeface="MS PGothic" panose="020B0600070205080204" pitchFamily="34" charset="-128"/>
              </a:defRPr>
            </a:lvl5pPr>
            <a:lvl6pPr marL="2514600" indent="-228600" algn="l" defTabSz="966788" rtl="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algn="l" defTabSz="966788" rtl="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algn="l" defTabSz="966788" rtl="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algn="l" defTabSz="966788" rtl="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fld id="{CFCF149E-F2B9-45C9-801E-6731AA65A809}" type="slidenum">
              <a:rPr lang="en-US" altLang="he-IL" sz="1200" smtClean="0">
                <a:latin typeface="Times New Roman" panose="02020603050405020304" pitchFamily="18" charset="0"/>
              </a:rPr>
              <a:pPr eaLnBrk="1" hangingPunct="1"/>
              <a:t>161</a:t>
            </a:fld>
            <a:endParaRPr lang="en-US" altLang="he-IL" sz="1200" smtClean="0">
              <a:latin typeface="Times New Roman" panose="02020603050405020304" pitchFamily="18" charset="0"/>
            </a:endParaRPr>
          </a:p>
        </p:txBody>
      </p:sp>
      <p:sp>
        <p:nvSpPr>
          <p:cNvPr id="88066" name="Rectangle 2"/>
          <p:cNvSpPr>
            <a:spLocks noGrp="1" noRot="1" noChangeAspect="1" noChangeArrowheads="1" noTextEdit="1"/>
          </p:cNvSpPr>
          <p:nvPr>
            <p:ph type="sldImg"/>
          </p:nvPr>
        </p:nvSpPr>
        <p:spPr>
          <a:xfrm>
            <a:off x="1143000" y="685800"/>
            <a:ext cx="4572000" cy="3429000"/>
          </a:xfrm>
          <a:ln/>
        </p:spPr>
      </p:sp>
      <p:sp>
        <p:nvSpPr>
          <p:cNvPr id="23757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he-IL" altLang="he-IL" smtClean="0">
              <a:latin typeface="Times New Roman" panose="02020603050405020304" pitchFamily="18" charset="0"/>
            </a:endParaRPr>
          </a:p>
        </p:txBody>
      </p:sp>
    </p:spTree>
    <p:extLst>
      <p:ext uri="{BB962C8B-B14F-4D97-AF65-F5344CB8AC3E}">
        <p14:creationId xmlns:p14="http://schemas.microsoft.com/office/powerpoint/2010/main" val="375343948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a:xfrm>
            <a:off x="1143000" y="685800"/>
            <a:ext cx="4572000" cy="3429000"/>
          </a:xfrm>
        </p:spPr>
      </p:sp>
      <p:sp>
        <p:nvSpPr>
          <p:cNvPr id="239619" name="מציין מיקום של הערות 2"/>
          <p:cNvSpPr>
            <a:spLocks noGrp="1"/>
          </p:cNvSpPr>
          <p:nvPr>
            <p:ph type="body" idx="1"/>
          </p:nvPr>
        </p:nvSpPr>
        <p:spPr>
          <a:noFill/>
        </p:spPr>
        <p:txBody>
          <a:bodyPr/>
          <a:lstStyle/>
          <a:p>
            <a:r>
              <a:rPr lang="he-IL" altLang="he-IL" dirty="0" smtClean="0">
                <a:latin typeface="Times New Roman" panose="02020603050405020304" pitchFamily="18" charset="0"/>
              </a:rPr>
              <a:t>תרגיל </a:t>
            </a:r>
            <a:r>
              <a:rPr lang="he-IL" altLang="he-IL" smtClean="0">
                <a:latin typeface="Times New Roman" panose="02020603050405020304" pitchFamily="18" charset="0"/>
              </a:rPr>
              <a:t>מתוך הבחינות</a:t>
            </a:r>
            <a:endParaRPr lang="he-IL" altLang="he-IL" dirty="0" smtClean="0">
              <a:latin typeface="Times New Roman" panose="02020603050405020304" pitchFamily="18" charset="0"/>
            </a:endParaRPr>
          </a:p>
        </p:txBody>
      </p:sp>
      <p:sp>
        <p:nvSpPr>
          <p:cNvPr id="239620" name="מציין מיקום של מספר שקופית 3"/>
          <p:cNvSpPr>
            <a:spLocks noGrp="1"/>
          </p:cNvSpPr>
          <p:nvPr>
            <p:ph type="sldNum" sz="quarter" idx="5"/>
          </p:nvPr>
        </p:nvSpPr>
        <p:spPr>
          <a:xfrm>
            <a:off x="4144963" y="9121775"/>
            <a:ext cx="3170237" cy="479425"/>
          </a:xfrm>
          <a:prstGeom prst="rect">
            <a:avLst/>
          </a:prstGeom>
          <a:noFill/>
        </p:spPr>
        <p:txBody>
          <a:bodyPr/>
          <a:lstStyle>
            <a:lvl1pPr defTabSz="966788">
              <a:defRPr>
                <a:solidFill>
                  <a:schemeClr val="tx1"/>
                </a:solidFill>
                <a:latin typeface="Arial" panose="020B0604020202020204" pitchFamily="34" charset="0"/>
                <a:ea typeface="MS PGothic" panose="020B0600070205080204" pitchFamily="34" charset="-128"/>
              </a:defRPr>
            </a:lvl1pPr>
            <a:lvl2pPr marL="742950" indent="-285750" defTabSz="966788">
              <a:defRPr>
                <a:solidFill>
                  <a:schemeClr val="tx1"/>
                </a:solidFill>
                <a:latin typeface="Arial" panose="020B0604020202020204" pitchFamily="34" charset="0"/>
                <a:ea typeface="MS PGothic" panose="020B0600070205080204" pitchFamily="34" charset="-128"/>
              </a:defRPr>
            </a:lvl2pPr>
            <a:lvl3pPr marL="1143000" indent="-228600" defTabSz="966788">
              <a:defRPr>
                <a:solidFill>
                  <a:schemeClr val="tx1"/>
                </a:solidFill>
                <a:latin typeface="Arial" panose="020B0604020202020204" pitchFamily="34" charset="0"/>
                <a:ea typeface="MS PGothic" panose="020B0600070205080204" pitchFamily="34" charset="-128"/>
              </a:defRPr>
            </a:lvl3pPr>
            <a:lvl4pPr marL="1600200" indent="-228600" defTabSz="966788">
              <a:defRPr>
                <a:solidFill>
                  <a:schemeClr val="tx1"/>
                </a:solidFill>
                <a:latin typeface="Arial" panose="020B0604020202020204" pitchFamily="34" charset="0"/>
                <a:ea typeface="MS PGothic" panose="020B0600070205080204" pitchFamily="34" charset="-128"/>
              </a:defRPr>
            </a:lvl4pPr>
            <a:lvl5pPr marL="2057400" indent="-228600" defTabSz="966788">
              <a:defRPr>
                <a:solidFill>
                  <a:schemeClr val="tx1"/>
                </a:solidFill>
                <a:latin typeface="Arial" panose="020B0604020202020204" pitchFamily="34" charset="0"/>
                <a:ea typeface="MS PGothic" panose="020B0600070205080204" pitchFamily="34" charset="-128"/>
              </a:defRPr>
            </a:lvl5pPr>
            <a:lvl6pPr marL="2514600" indent="-228600" algn="l" defTabSz="966788" rtl="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algn="l" defTabSz="966788" rtl="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algn="l" defTabSz="966788" rtl="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algn="l" defTabSz="966788" rtl="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fld id="{360E4E05-FCCD-4F2F-9683-1257E2474F9F}" type="slidenum">
              <a:rPr lang="en-US" altLang="he-IL" smtClean="0">
                <a:latin typeface="Times New Roman" panose="02020603050405020304" pitchFamily="18" charset="0"/>
              </a:rPr>
              <a:pPr/>
              <a:t>162</a:t>
            </a:fld>
            <a:endParaRPr lang="en-US" altLang="he-IL" smtClean="0">
              <a:latin typeface="Times New Roman" panose="02020603050405020304" pitchFamily="18" charset="0"/>
            </a:endParaRPr>
          </a:p>
        </p:txBody>
      </p:sp>
    </p:spTree>
    <p:extLst>
      <p:ext uri="{BB962C8B-B14F-4D97-AF65-F5344CB8AC3E}">
        <p14:creationId xmlns:p14="http://schemas.microsoft.com/office/powerpoint/2010/main" val="344480846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738" name="Rectangle 7"/>
          <p:cNvSpPr>
            <a:spLocks noGrp="1" noChangeArrowheads="1"/>
          </p:cNvSpPr>
          <p:nvPr>
            <p:ph type="sldNum" sz="quarter" idx="5"/>
          </p:nvPr>
        </p:nvSpPr>
        <p:spPr>
          <a:xfrm>
            <a:off x="4144963" y="9121775"/>
            <a:ext cx="3170237" cy="4794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anose="020B0604020202020204" pitchFamily="34" charset="0"/>
                <a:ea typeface="MS PGothic" panose="020B0600070205080204" pitchFamily="34" charset="-128"/>
              </a:defRPr>
            </a:lvl1pPr>
            <a:lvl2pPr marL="742950" indent="-285750" defTabSz="966788">
              <a:defRPr>
                <a:solidFill>
                  <a:schemeClr val="tx1"/>
                </a:solidFill>
                <a:latin typeface="Arial" panose="020B0604020202020204" pitchFamily="34" charset="0"/>
                <a:ea typeface="MS PGothic" panose="020B0600070205080204" pitchFamily="34" charset="-128"/>
              </a:defRPr>
            </a:lvl2pPr>
            <a:lvl3pPr marL="1143000" indent="-228600" defTabSz="966788">
              <a:defRPr>
                <a:solidFill>
                  <a:schemeClr val="tx1"/>
                </a:solidFill>
                <a:latin typeface="Arial" panose="020B0604020202020204" pitchFamily="34" charset="0"/>
                <a:ea typeface="MS PGothic" panose="020B0600070205080204" pitchFamily="34" charset="-128"/>
              </a:defRPr>
            </a:lvl3pPr>
            <a:lvl4pPr marL="1600200" indent="-228600" defTabSz="966788">
              <a:defRPr>
                <a:solidFill>
                  <a:schemeClr val="tx1"/>
                </a:solidFill>
                <a:latin typeface="Arial" panose="020B0604020202020204" pitchFamily="34" charset="0"/>
                <a:ea typeface="MS PGothic" panose="020B0600070205080204" pitchFamily="34" charset="-128"/>
              </a:defRPr>
            </a:lvl4pPr>
            <a:lvl5pPr marL="2057400" indent="-228600" defTabSz="966788">
              <a:defRPr>
                <a:solidFill>
                  <a:schemeClr val="tx1"/>
                </a:solidFill>
                <a:latin typeface="Arial" panose="020B0604020202020204" pitchFamily="34" charset="0"/>
                <a:ea typeface="MS PGothic" panose="020B0600070205080204" pitchFamily="34" charset="-128"/>
              </a:defRPr>
            </a:lvl5pPr>
            <a:lvl6pPr marL="2514600" indent="-228600" algn="l" defTabSz="966788" rtl="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algn="l" defTabSz="966788" rtl="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algn="l" defTabSz="966788" rtl="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algn="l" defTabSz="966788" rtl="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fld id="{3F470509-833C-4346-99E1-845B17BEB78E}" type="slidenum">
              <a:rPr lang="en-US" altLang="he-IL" sz="1200" smtClean="0">
                <a:latin typeface="Times New Roman" panose="02020603050405020304" pitchFamily="18" charset="0"/>
              </a:rPr>
              <a:pPr eaLnBrk="1" hangingPunct="1"/>
              <a:t>166</a:t>
            </a:fld>
            <a:endParaRPr lang="en-US" altLang="he-IL" sz="1200" smtClean="0">
              <a:latin typeface="Times New Roman" panose="02020603050405020304" pitchFamily="18" charset="0"/>
            </a:endParaRPr>
          </a:p>
        </p:txBody>
      </p:sp>
      <p:sp>
        <p:nvSpPr>
          <p:cNvPr id="29698" name="Rectangle 2"/>
          <p:cNvSpPr>
            <a:spLocks noGrp="1" noRot="1" noChangeAspect="1" noChangeArrowheads="1" noTextEdit="1"/>
          </p:cNvSpPr>
          <p:nvPr>
            <p:ph type="sldImg"/>
          </p:nvPr>
        </p:nvSpPr>
        <p:spPr>
          <a:xfrm>
            <a:off x="1143000" y="685800"/>
            <a:ext cx="4572000" cy="3429000"/>
          </a:xfrm>
          <a:ln/>
        </p:spPr>
      </p:sp>
      <p:sp>
        <p:nvSpPr>
          <p:cNvPr id="24474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he-IL" altLang="he-IL" smtClean="0">
              <a:latin typeface="Times New Roman" panose="02020603050405020304" pitchFamily="18" charset="0"/>
            </a:endParaRPr>
          </a:p>
        </p:txBody>
      </p:sp>
    </p:spTree>
    <p:extLst>
      <p:ext uri="{BB962C8B-B14F-4D97-AF65-F5344CB8AC3E}">
        <p14:creationId xmlns:p14="http://schemas.microsoft.com/office/powerpoint/2010/main" val="339936855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he-IL" smtClean="0"/>
              <a:t>אוניברסיטה</a:t>
            </a:r>
            <a:r>
              <a:rPr lang="he-IL" baseline="0" smtClean="0"/>
              <a:t> מסלול בוקר</a:t>
            </a:r>
            <a:endParaRPr lang="he-IL"/>
          </a:p>
        </p:txBody>
      </p:sp>
    </p:spTree>
    <p:extLst>
      <p:ext uri="{BB962C8B-B14F-4D97-AF65-F5344CB8AC3E}">
        <p14:creationId xmlns:p14="http://schemas.microsoft.com/office/powerpoint/2010/main" val="77198025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266" name="Rectangle 7"/>
          <p:cNvSpPr>
            <a:spLocks noGrp="1" noChangeArrowheads="1"/>
          </p:cNvSpPr>
          <p:nvPr>
            <p:ph type="sldNum" sz="quarter" idx="5"/>
          </p:nvPr>
        </p:nvSpPr>
        <p:spPr>
          <a:xfrm>
            <a:off x="4144963" y="9121775"/>
            <a:ext cx="3170237" cy="479425"/>
          </a:xfrm>
          <a:prstGeom prst="rect">
            <a:avLst/>
          </a:prstGeom>
          <a:noFill/>
        </p:spPr>
        <p:txBody>
          <a:bodyPr/>
          <a:lstStyle>
            <a:lvl1pPr defTabSz="966788">
              <a:defRPr>
                <a:solidFill>
                  <a:schemeClr val="tx1"/>
                </a:solidFill>
                <a:latin typeface="Arial" panose="020B0604020202020204" pitchFamily="34" charset="0"/>
                <a:ea typeface="MS PGothic" panose="020B0600070205080204" pitchFamily="34" charset="-128"/>
              </a:defRPr>
            </a:lvl1pPr>
            <a:lvl2pPr marL="742950" indent="-285750" defTabSz="966788">
              <a:defRPr>
                <a:solidFill>
                  <a:schemeClr val="tx1"/>
                </a:solidFill>
                <a:latin typeface="Arial" panose="020B0604020202020204" pitchFamily="34" charset="0"/>
                <a:ea typeface="MS PGothic" panose="020B0600070205080204" pitchFamily="34" charset="-128"/>
              </a:defRPr>
            </a:lvl2pPr>
            <a:lvl3pPr marL="1143000" indent="-228600" defTabSz="966788">
              <a:defRPr>
                <a:solidFill>
                  <a:schemeClr val="tx1"/>
                </a:solidFill>
                <a:latin typeface="Arial" panose="020B0604020202020204" pitchFamily="34" charset="0"/>
                <a:ea typeface="MS PGothic" panose="020B0600070205080204" pitchFamily="34" charset="-128"/>
              </a:defRPr>
            </a:lvl3pPr>
            <a:lvl4pPr marL="1600200" indent="-228600" defTabSz="966788">
              <a:defRPr>
                <a:solidFill>
                  <a:schemeClr val="tx1"/>
                </a:solidFill>
                <a:latin typeface="Arial" panose="020B0604020202020204" pitchFamily="34" charset="0"/>
                <a:ea typeface="MS PGothic" panose="020B0600070205080204" pitchFamily="34" charset="-128"/>
              </a:defRPr>
            </a:lvl4pPr>
            <a:lvl5pPr marL="2057400" indent="-228600" defTabSz="966788">
              <a:defRPr>
                <a:solidFill>
                  <a:schemeClr val="tx1"/>
                </a:solidFill>
                <a:latin typeface="Arial" panose="020B0604020202020204" pitchFamily="34" charset="0"/>
                <a:ea typeface="MS PGothic" panose="020B0600070205080204" pitchFamily="34" charset="-128"/>
              </a:defRPr>
            </a:lvl5pPr>
            <a:lvl6pPr marL="2514600" indent="-228600" algn="l" defTabSz="966788" rtl="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algn="l" defTabSz="966788" rtl="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algn="l" defTabSz="966788" rtl="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algn="l" defTabSz="966788" rtl="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fld id="{2D8BA2AD-3065-4F10-AD65-14D817F1B1E5}" type="slidenum">
              <a:rPr lang="he-IL" altLang="he-IL" smtClean="0">
                <a:latin typeface="Times New Roman" panose="02020603050405020304" pitchFamily="18" charset="0"/>
              </a:rPr>
              <a:pPr/>
              <a:t>183</a:t>
            </a:fld>
            <a:endParaRPr lang="en-US" altLang="he-IL" smtClean="0">
              <a:latin typeface="Times New Roman" panose="02020603050405020304" pitchFamily="18" charset="0"/>
            </a:endParaRPr>
          </a:p>
        </p:txBody>
      </p:sp>
      <p:sp>
        <p:nvSpPr>
          <p:cNvPr id="26626" name="Rectangle 2"/>
          <p:cNvSpPr>
            <a:spLocks noGrp="1" noRot="1" noChangeAspect="1" noChangeArrowheads="1" noTextEdit="1"/>
          </p:cNvSpPr>
          <p:nvPr>
            <p:ph type="sldImg"/>
          </p:nvPr>
        </p:nvSpPr>
        <p:spPr>
          <a:xfrm>
            <a:off x="1268413" y="727075"/>
            <a:ext cx="4781550" cy="3586163"/>
          </a:xfrm>
          <a:ln w="12700" cap="flat">
            <a:solidFill>
              <a:schemeClr val="tx1"/>
            </a:solidFill>
          </a:ln>
          <a:extLst>
            <a:ext uri="{909E8E84-426E-40DD-AFC4-6F175D3DCCD1}">
              <a14:hiddenFill xmlns:a14="http://schemas.microsoft.com/office/drawing/2010/main">
                <a:noFill/>
              </a14:hiddenFill>
            </a:ext>
          </a:extLst>
        </p:spPr>
      </p:sp>
      <p:sp>
        <p:nvSpPr>
          <p:cNvPr id="267268" name="Rectangle 3"/>
          <p:cNvSpPr>
            <a:spLocks noGrp="1" noChangeArrowheads="1"/>
          </p:cNvSpPr>
          <p:nvPr>
            <p:ph type="body" idx="1"/>
          </p:nvPr>
        </p:nvSpPr>
        <p:spPr>
          <a:xfrm>
            <a:off x="976313" y="4559300"/>
            <a:ext cx="5362575" cy="4319588"/>
          </a:xfrm>
          <a:noFill/>
        </p:spPr>
        <p:txBody>
          <a:bodyPr lIns="90224" tIns="45112" rIns="90224" bIns="45112"/>
          <a:lstStyle/>
          <a:p>
            <a:endParaRPr lang="he-IL" altLang="he-IL" smtClean="0">
              <a:latin typeface="Times New Roman" panose="02020603050405020304" pitchFamily="18" charset="0"/>
            </a:endParaRPr>
          </a:p>
        </p:txBody>
      </p:sp>
    </p:spTree>
    <p:extLst>
      <p:ext uri="{BB962C8B-B14F-4D97-AF65-F5344CB8AC3E}">
        <p14:creationId xmlns:p14="http://schemas.microsoft.com/office/powerpoint/2010/main" val="167796349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314" name="Rectangle 7"/>
          <p:cNvSpPr>
            <a:spLocks noGrp="1" noChangeArrowheads="1"/>
          </p:cNvSpPr>
          <p:nvPr>
            <p:ph type="sldNum" sz="quarter" idx="5"/>
          </p:nvPr>
        </p:nvSpPr>
        <p:spPr>
          <a:xfrm>
            <a:off x="4144963" y="9121775"/>
            <a:ext cx="3170237" cy="479425"/>
          </a:xfrm>
          <a:prstGeom prst="rect">
            <a:avLst/>
          </a:prstGeom>
          <a:noFill/>
        </p:spPr>
        <p:txBody>
          <a:bodyPr/>
          <a:lstStyle>
            <a:lvl1pPr defTabSz="966788">
              <a:defRPr>
                <a:solidFill>
                  <a:schemeClr val="tx1"/>
                </a:solidFill>
                <a:latin typeface="Arial" panose="020B0604020202020204" pitchFamily="34" charset="0"/>
                <a:ea typeface="MS PGothic" panose="020B0600070205080204" pitchFamily="34" charset="-128"/>
              </a:defRPr>
            </a:lvl1pPr>
            <a:lvl2pPr marL="742950" indent="-285750" defTabSz="966788">
              <a:defRPr>
                <a:solidFill>
                  <a:schemeClr val="tx1"/>
                </a:solidFill>
                <a:latin typeface="Arial" panose="020B0604020202020204" pitchFamily="34" charset="0"/>
                <a:ea typeface="MS PGothic" panose="020B0600070205080204" pitchFamily="34" charset="-128"/>
              </a:defRPr>
            </a:lvl2pPr>
            <a:lvl3pPr marL="1143000" indent="-228600" defTabSz="966788">
              <a:defRPr>
                <a:solidFill>
                  <a:schemeClr val="tx1"/>
                </a:solidFill>
                <a:latin typeface="Arial" panose="020B0604020202020204" pitchFamily="34" charset="0"/>
                <a:ea typeface="MS PGothic" panose="020B0600070205080204" pitchFamily="34" charset="-128"/>
              </a:defRPr>
            </a:lvl3pPr>
            <a:lvl4pPr marL="1600200" indent="-228600" defTabSz="966788">
              <a:defRPr>
                <a:solidFill>
                  <a:schemeClr val="tx1"/>
                </a:solidFill>
                <a:latin typeface="Arial" panose="020B0604020202020204" pitchFamily="34" charset="0"/>
                <a:ea typeface="MS PGothic" panose="020B0600070205080204" pitchFamily="34" charset="-128"/>
              </a:defRPr>
            </a:lvl4pPr>
            <a:lvl5pPr marL="2057400" indent="-228600" defTabSz="966788">
              <a:defRPr>
                <a:solidFill>
                  <a:schemeClr val="tx1"/>
                </a:solidFill>
                <a:latin typeface="Arial" panose="020B0604020202020204" pitchFamily="34" charset="0"/>
                <a:ea typeface="MS PGothic" panose="020B0600070205080204" pitchFamily="34" charset="-128"/>
              </a:defRPr>
            </a:lvl5pPr>
            <a:lvl6pPr marL="2514600" indent="-228600" algn="l" defTabSz="966788" rtl="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algn="l" defTabSz="966788" rtl="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algn="l" defTabSz="966788" rtl="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algn="l" defTabSz="966788" rtl="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fld id="{22FF5BCD-2863-46CB-BB66-D4FB7CCA79D1}" type="slidenum">
              <a:rPr lang="he-IL" altLang="he-IL" smtClean="0">
                <a:latin typeface="Times New Roman" panose="02020603050405020304" pitchFamily="18" charset="0"/>
              </a:rPr>
              <a:pPr/>
              <a:t>184</a:t>
            </a:fld>
            <a:endParaRPr lang="en-US" altLang="he-IL" smtClean="0">
              <a:latin typeface="Times New Roman" panose="02020603050405020304" pitchFamily="18" charset="0"/>
            </a:endParaRPr>
          </a:p>
        </p:txBody>
      </p:sp>
      <p:sp>
        <p:nvSpPr>
          <p:cNvPr id="28674" name="Rectangle 2"/>
          <p:cNvSpPr>
            <a:spLocks noGrp="1" noRot="1" noChangeAspect="1" noChangeArrowheads="1" noTextEdit="1"/>
          </p:cNvSpPr>
          <p:nvPr>
            <p:ph type="sldImg"/>
          </p:nvPr>
        </p:nvSpPr>
        <p:spPr>
          <a:xfrm>
            <a:off x="1268413" y="727075"/>
            <a:ext cx="4781550" cy="3586163"/>
          </a:xfrm>
          <a:ln w="12700" cap="flat">
            <a:solidFill>
              <a:schemeClr val="tx1"/>
            </a:solidFill>
          </a:ln>
          <a:extLst>
            <a:ext uri="{909E8E84-426E-40DD-AFC4-6F175D3DCCD1}">
              <a14:hiddenFill xmlns:a14="http://schemas.microsoft.com/office/drawing/2010/main">
                <a:noFill/>
              </a14:hiddenFill>
            </a:ext>
          </a:extLst>
        </p:spPr>
      </p:sp>
      <p:sp>
        <p:nvSpPr>
          <p:cNvPr id="269316" name="Rectangle 3"/>
          <p:cNvSpPr>
            <a:spLocks noGrp="1" noChangeArrowheads="1"/>
          </p:cNvSpPr>
          <p:nvPr>
            <p:ph type="body" idx="1"/>
          </p:nvPr>
        </p:nvSpPr>
        <p:spPr>
          <a:xfrm>
            <a:off x="976313" y="4559300"/>
            <a:ext cx="5362575" cy="4319588"/>
          </a:xfrm>
          <a:noFill/>
        </p:spPr>
        <p:txBody>
          <a:bodyPr lIns="90224" tIns="45112" rIns="90224" bIns="45112"/>
          <a:lstStyle/>
          <a:p>
            <a:endParaRPr lang="he-IL" altLang="he-IL" smtClean="0">
              <a:latin typeface="Times New Roman" panose="02020603050405020304" pitchFamily="18" charset="0"/>
            </a:endParaRPr>
          </a:p>
        </p:txBody>
      </p:sp>
    </p:spTree>
    <p:extLst>
      <p:ext uri="{BB962C8B-B14F-4D97-AF65-F5344CB8AC3E}">
        <p14:creationId xmlns:p14="http://schemas.microsoft.com/office/powerpoint/2010/main" val="153577208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434" name="Rectangle 7"/>
          <p:cNvSpPr>
            <a:spLocks noGrp="1" noChangeArrowheads="1"/>
          </p:cNvSpPr>
          <p:nvPr>
            <p:ph type="sldNum" sz="quarter" idx="5"/>
          </p:nvPr>
        </p:nvSpPr>
        <p:spPr>
          <a:xfrm>
            <a:off x="4144963" y="9121775"/>
            <a:ext cx="3170237" cy="4794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anose="020B0604020202020204" pitchFamily="34" charset="0"/>
                <a:ea typeface="MS PGothic" panose="020B0600070205080204" pitchFamily="34" charset="-128"/>
              </a:defRPr>
            </a:lvl1pPr>
            <a:lvl2pPr marL="742950" indent="-285750" defTabSz="966788">
              <a:defRPr>
                <a:solidFill>
                  <a:schemeClr val="tx1"/>
                </a:solidFill>
                <a:latin typeface="Arial" panose="020B0604020202020204" pitchFamily="34" charset="0"/>
                <a:ea typeface="MS PGothic" panose="020B0600070205080204" pitchFamily="34" charset="-128"/>
              </a:defRPr>
            </a:lvl2pPr>
            <a:lvl3pPr marL="1143000" indent="-228600" defTabSz="966788">
              <a:defRPr>
                <a:solidFill>
                  <a:schemeClr val="tx1"/>
                </a:solidFill>
                <a:latin typeface="Arial" panose="020B0604020202020204" pitchFamily="34" charset="0"/>
                <a:ea typeface="MS PGothic" panose="020B0600070205080204" pitchFamily="34" charset="-128"/>
              </a:defRPr>
            </a:lvl3pPr>
            <a:lvl4pPr marL="1600200" indent="-228600" defTabSz="966788">
              <a:defRPr>
                <a:solidFill>
                  <a:schemeClr val="tx1"/>
                </a:solidFill>
                <a:latin typeface="Arial" panose="020B0604020202020204" pitchFamily="34" charset="0"/>
                <a:ea typeface="MS PGothic" panose="020B0600070205080204" pitchFamily="34" charset="-128"/>
              </a:defRPr>
            </a:lvl4pPr>
            <a:lvl5pPr marL="2057400" indent="-228600" defTabSz="966788">
              <a:defRPr>
                <a:solidFill>
                  <a:schemeClr val="tx1"/>
                </a:solidFill>
                <a:latin typeface="Arial" panose="020B0604020202020204" pitchFamily="34" charset="0"/>
                <a:ea typeface="MS PGothic" panose="020B0600070205080204" pitchFamily="34" charset="-128"/>
              </a:defRPr>
            </a:lvl5pPr>
            <a:lvl6pPr marL="2514600" indent="-228600" algn="l" defTabSz="966788" rtl="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algn="l" defTabSz="966788" rtl="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algn="l" defTabSz="966788" rtl="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algn="l" defTabSz="966788" rtl="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fld id="{43E78D2F-2DCA-4D9E-9EF9-DCC41E96627A}" type="slidenum">
              <a:rPr lang="he-IL" altLang="he-IL" smtClean="0">
                <a:latin typeface="Times New Roman" panose="02020603050405020304" pitchFamily="18" charset="0"/>
              </a:rPr>
              <a:pPr/>
              <a:t>185</a:t>
            </a:fld>
            <a:endParaRPr lang="en-US" altLang="he-IL" smtClean="0">
              <a:latin typeface="Times New Roman" panose="02020603050405020304" pitchFamily="18" charset="0"/>
            </a:endParaRPr>
          </a:p>
        </p:txBody>
      </p:sp>
      <p:sp>
        <p:nvSpPr>
          <p:cNvPr id="135171" name="Rectangle 2"/>
          <p:cNvSpPr>
            <a:spLocks noGrp="1" noRot="1" noChangeAspect="1" noChangeArrowheads="1" noTextEdit="1"/>
          </p:cNvSpPr>
          <p:nvPr>
            <p:ph type="sldImg"/>
          </p:nvPr>
        </p:nvSpPr>
        <p:spPr>
          <a:xfrm>
            <a:off x="1533525" y="887413"/>
            <a:ext cx="4249738" cy="3187700"/>
          </a:xfrm>
          <a:ln w="12699" cap="flat">
            <a:solidFill>
              <a:schemeClr val="tx1"/>
            </a:solidFill>
          </a:ln>
        </p:spPr>
      </p:sp>
      <p:sp>
        <p:nvSpPr>
          <p:cNvPr id="274436" name="Rectangle 3"/>
          <p:cNvSpPr>
            <a:spLocks noGrp="1" noChangeArrowheads="1"/>
          </p:cNvSpPr>
          <p:nvPr>
            <p:ph type="body" idx="1"/>
          </p:nvPr>
        </p:nvSpPr>
        <p:spPr>
          <a:xfrm>
            <a:off x="974725" y="4240213"/>
            <a:ext cx="5365750" cy="48799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69" tIns="46036" rIns="92069" bIns="46036"/>
          <a:lstStyle/>
          <a:p>
            <a:endParaRPr lang="he-IL" altLang="he-IL" smtClean="0">
              <a:latin typeface="Times New Roman" panose="02020603050405020304" pitchFamily="18" charset="0"/>
            </a:endParaRPr>
          </a:p>
        </p:txBody>
      </p:sp>
    </p:spTree>
    <p:extLst>
      <p:ext uri="{BB962C8B-B14F-4D97-AF65-F5344CB8AC3E}">
        <p14:creationId xmlns:p14="http://schemas.microsoft.com/office/powerpoint/2010/main" val="37496453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Shape 10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09" name="Shape 10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marR="0" indent="0" algn="r" defTabSz="914400" rtl="1" eaLnBrk="1" fontAlgn="auto" latinLnBrk="0" hangingPunct="1">
              <a:lnSpc>
                <a:spcPct val="100000"/>
              </a:lnSpc>
              <a:spcBef>
                <a:spcPts val="0"/>
              </a:spcBef>
              <a:spcAft>
                <a:spcPts val="0"/>
              </a:spcAft>
              <a:buClrTx/>
              <a:buSzTx/>
              <a:buFontTx/>
              <a:buNone/>
              <a:tabLst/>
              <a:defRPr/>
            </a:pPr>
            <a:r>
              <a:rPr lang="en-US" dirty="0" smtClean="0"/>
              <a:t>https://media.pearsoncmg.com/aw/ecs_kurose_compnetwork_7/cw/videonotes-cw.php</a:t>
            </a:r>
            <a:endParaRPr dirty="0"/>
          </a:p>
        </p:txBody>
      </p:sp>
    </p:spTree>
    <p:extLst>
      <p:ext uri="{BB962C8B-B14F-4D97-AF65-F5344CB8AC3E}">
        <p14:creationId xmlns:p14="http://schemas.microsoft.com/office/powerpoint/2010/main" val="26355441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Rectangle 7"/>
          <p:cNvSpPr>
            <a:spLocks noGrp="1" noChangeArrowheads="1"/>
          </p:cNvSpPr>
          <p:nvPr>
            <p:ph type="sldNum" sz="quarter" idx="5"/>
          </p:nvPr>
        </p:nvSpPr>
        <p:spPr>
          <a:xfrm>
            <a:off x="4144963" y="9121775"/>
            <a:ext cx="3170237" cy="4794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28688">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28688">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28688">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28688">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algn="l" defTabSz="928688" rtl="0"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algn="l" defTabSz="928688" rtl="0"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algn="l" defTabSz="928688" rtl="0"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algn="l" defTabSz="928688" rtl="0"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eaLnBrk="1" hangingPunct="1">
              <a:spcBef>
                <a:spcPct val="0"/>
              </a:spcBef>
            </a:pPr>
            <a:fld id="{F18CCED8-209A-433C-B354-79B007E8DC13}" type="slidenum">
              <a:rPr lang="en-US" altLang="he-IL" sz="1300" smtClean="0"/>
              <a:pPr eaLnBrk="1" hangingPunct="1">
                <a:spcBef>
                  <a:spcPct val="0"/>
                </a:spcBef>
              </a:pPr>
              <a:t>28</a:t>
            </a:fld>
            <a:endParaRPr lang="en-US" altLang="he-IL" sz="1300" smtClean="0"/>
          </a:p>
        </p:txBody>
      </p:sp>
      <p:sp>
        <p:nvSpPr>
          <p:cNvPr id="179203" name="Rectangle 2"/>
          <p:cNvSpPr>
            <a:spLocks noGrp="1" noRot="1" noChangeAspect="1" noChangeArrowheads="1" noTextEdit="1"/>
          </p:cNvSpPr>
          <p:nvPr>
            <p:ph type="sldImg"/>
          </p:nvPr>
        </p:nvSpPr>
        <p:spPr>
          <a:xfrm>
            <a:off x="1143000" y="685800"/>
            <a:ext cx="4572000" cy="3429000"/>
          </a:xfrm>
          <a:ln/>
        </p:spPr>
      </p:sp>
      <p:sp>
        <p:nvSpPr>
          <p:cNvPr id="17920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he-IL" altLang="he-IL" smtClean="0"/>
          </a:p>
        </p:txBody>
      </p:sp>
    </p:spTree>
    <p:extLst>
      <p:ext uri="{BB962C8B-B14F-4D97-AF65-F5344CB8AC3E}">
        <p14:creationId xmlns:p14="http://schemas.microsoft.com/office/powerpoint/2010/main" val="28678085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xfrm>
            <a:off x="4144963" y="9121775"/>
            <a:ext cx="3170237" cy="4794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66788">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66788">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66788">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66788">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algn="l" defTabSz="966788" rtl="0"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algn="l" defTabSz="966788" rtl="0"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algn="l" defTabSz="966788" rtl="0"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algn="l" defTabSz="966788" rtl="0"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eaLnBrk="1" hangingPunct="1">
              <a:spcBef>
                <a:spcPct val="0"/>
              </a:spcBef>
            </a:pPr>
            <a:fld id="{BCAC26B6-BF9A-40C7-92C5-09168388A643}" type="slidenum">
              <a:rPr lang="en-US" altLang="he-IL" sz="1300" smtClean="0">
                <a:latin typeface="Arial" panose="020B0604020202020204" pitchFamily="34" charset="0"/>
              </a:rPr>
              <a:pPr eaLnBrk="1" hangingPunct="1">
                <a:spcBef>
                  <a:spcPct val="0"/>
                </a:spcBef>
              </a:pPr>
              <a:t>33</a:t>
            </a:fld>
            <a:endParaRPr lang="en-US" altLang="he-IL" sz="1300" smtClean="0">
              <a:latin typeface="Arial" panose="020B0604020202020204" pitchFamily="34" charset="0"/>
            </a:endParaRPr>
          </a:p>
        </p:txBody>
      </p:sp>
      <p:sp>
        <p:nvSpPr>
          <p:cNvPr id="57347" name="Rectangle 2"/>
          <p:cNvSpPr>
            <a:spLocks noGrp="1" noRot="1" noChangeAspect="1" noChangeArrowheads="1" noTextEdit="1"/>
          </p:cNvSpPr>
          <p:nvPr>
            <p:ph type="sldImg"/>
          </p:nvPr>
        </p:nvSpPr>
        <p:spPr>
          <a:xfrm>
            <a:off x="1143000" y="685800"/>
            <a:ext cx="4572000" cy="3429000"/>
          </a:xfrm>
          <a:ln/>
        </p:spPr>
      </p:sp>
      <p:sp>
        <p:nvSpPr>
          <p:cNvPr id="3072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he-IL" altLang="he-IL" smtClean="0">
              <a:latin typeface="Arial" panose="020B0604020202020204" pitchFamily="34" charset="0"/>
            </a:endParaRPr>
          </a:p>
        </p:txBody>
      </p:sp>
    </p:spTree>
    <p:extLst>
      <p:ext uri="{BB962C8B-B14F-4D97-AF65-F5344CB8AC3E}">
        <p14:creationId xmlns:p14="http://schemas.microsoft.com/office/powerpoint/2010/main" val="13747220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7"/>
        <p:cNvGrpSpPr/>
        <p:nvPr/>
      </p:nvGrpSpPr>
      <p:grpSpPr>
        <a:xfrm>
          <a:off x="0" y="0"/>
          <a:ext cx="0" cy="0"/>
          <a:chOff x="0" y="0"/>
          <a:chExt cx="0" cy="0"/>
        </a:xfrm>
      </p:grpSpPr>
      <p:sp>
        <p:nvSpPr>
          <p:cNvPr id="8" name="Shape 8"/>
          <p:cNvSpPr/>
          <p:nvPr/>
        </p:nvSpPr>
        <p:spPr>
          <a:xfrm rot="10800000" flipH="1">
            <a:off x="0" y="3979800"/>
            <a:ext cx="9144000" cy="2878199"/>
          </a:xfrm>
          <a:prstGeom prst="rect">
            <a:avLst/>
          </a:prstGeom>
          <a:solidFill>
            <a:schemeClr val="lt1"/>
          </a:solidFill>
          <a:ln>
            <a:noFill/>
          </a:ln>
        </p:spPr>
        <p:txBody>
          <a:bodyPr lIns="91425" tIns="45700" rIns="91425" bIns="45700" anchor="ctr" anchorCtr="0">
            <a:noAutofit/>
          </a:bodyPr>
          <a:lstStyle/>
          <a:p>
            <a:pPr>
              <a:spcBef>
                <a:spcPts val="0"/>
              </a:spcBef>
              <a:buNone/>
            </a:pPr>
            <a:endParaRPr/>
          </a:p>
        </p:txBody>
      </p:sp>
      <p:sp>
        <p:nvSpPr>
          <p:cNvPr id="9" name="Shape 9"/>
          <p:cNvSpPr/>
          <p:nvPr/>
        </p:nvSpPr>
        <p:spPr>
          <a:xfrm>
            <a:off x="0" y="3190900"/>
            <a:ext cx="4617372" cy="790108"/>
          </a:xfrm>
          <a:custGeom>
            <a:avLst/>
            <a:gdLst/>
            <a:ahLst/>
            <a:cxnLst/>
            <a:rect l="0" t="0" r="0" b="0"/>
            <a:pathLst>
              <a:path w="4617373" h="1108924" extrusionOk="0">
                <a:moveTo>
                  <a:pt x="1199" y="1108924"/>
                </a:moveTo>
                <a:lnTo>
                  <a:pt x="4617373" y="1108924"/>
                </a:lnTo>
                <a:lnTo>
                  <a:pt x="0" y="0"/>
                </a:lnTo>
                <a:cubicBezTo>
                  <a:pt x="400" y="369641"/>
                  <a:pt x="799" y="739283"/>
                  <a:pt x="1199" y="1108924"/>
                </a:cubicBezTo>
                <a:close/>
              </a:path>
            </a:pathLst>
          </a:custGeom>
          <a:solidFill>
            <a:srgbClr val="FFFFFF">
              <a:alpha val="6666"/>
            </a:srgbClr>
          </a:solidFill>
          <a:ln>
            <a:noFill/>
          </a:ln>
        </p:spPr>
        <p:txBody>
          <a:bodyPr lIns="91425" tIns="45700" rIns="91425" bIns="45700" anchor="ctr" anchorCtr="0">
            <a:noAutofit/>
          </a:bodyPr>
          <a:lstStyle/>
          <a:p>
            <a:pPr>
              <a:spcBef>
                <a:spcPts val="0"/>
              </a:spcBef>
              <a:buNone/>
            </a:pPr>
            <a:endParaRPr/>
          </a:p>
        </p:txBody>
      </p:sp>
      <p:sp>
        <p:nvSpPr>
          <p:cNvPr id="10" name="Shape 10"/>
          <p:cNvSpPr/>
          <p:nvPr/>
        </p:nvSpPr>
        <p:spPr>
          <a:xfrm rot="10800000" flipH="1">
            <a:off x="0" y="3980458"/>
            <a:ext cx="4617372" cy="759612"/>
          </a:xfrm>
          <a:custGeom>
            <a:avLst/>
            <a:gdLst/>
            <a:ahLst/>
            <a:cxnLst/>
            <a:rect l="0" t="0" r="0" b="0"/>
            <a:pathLst>
              <a:path w="4617373" h="1108924" extrusionOk="0">
                <a:moveTo>
                  <a:pt x="1199" y="1108924"/>
                </a:moveTo>
                <a:lnTo>
                  <a:pt x="4617373" y="1108924"/>
                </a:lnTo>
                <a:lnTo>
                  <a:pt x="0" y="0"/>
                </a:lnTo>
                <a:cubicBezTo>
                  <a:pt x="400" y="369641"/>
                  <a:pt x="799" y="739283"/>
                  <a:pt x="1199" y="1108924"/>
                </a:cubicBezTo>
                <a:close/>
              </a:path>
            </a:pathLst>
          </a:custGeom>
          <a:solidFill>
            <a:schemeClr val="dk1">
              <a:alpha val="7843"/>
            </a:schemeClr>
          </a:solidFill>
          <a:ln>
            <a:noFill/>
          </a:ln>
        </p:spPr>
        <p:txBody>
          <a:bodyPr lIns="91425" tIns="45700" rIns="91425" bIns="45700" anchor="ctr" anchorCtr="0">
            <a:noAutofit/>
          </a:bodyPr>
          <a:lstStyle/>
          <a:p>
            <a:pPr>
              <a:spcBef>
                <a:spcPts val="0"/>
              </a:spcBef>
              <a:buNone/>
            </a:pPr>
            <a:endParaRPr/>
          </a:p>
        </p:txBody>
      </p:sp>
      <p:sp>
        <p:nvSpPr>
          <p:cNvPr id="11" name="Shape 11"/>
          <p:cNvSpPr txBox="1">
            <a:spLocks noGrp="1"/>
          </p:cNvSpPr>
          <p:nvPr>
            <p:ph type="ctrTitle"/>
          </p:nvPr>
        </p:nvSpPr>
        <p:spPr>
          <a:xfrm>
            <a:off x="685800" y="2329190"/>
            <a:ext cx="7772400" cy="1650599"/>
          </a:xfrm>
          <a:prstGeom prst="rect">
            <a:avLst/>
          </a:prstGeom>
        </p:spPr>
        <p:txBody>
          <a:bodyPr lIns="91425" tIns="91425" rIns="91425" bIns="91425" anchor="b" anchorCtr="0"/>
          <a:lstStyle>
            <a:lvl1pPr algn="ctr">
              <a:spcBef>
                <a:spcPts val="0"/>
              </a:spcBef>
              <a:defRPr/>
            </a:lvl1pPr>
            <a:lvl2pPr algn="ctr">
              <a:spcBef>
                <a:spcPts val="0"/>
              </a:spcBef>
              <a:defRPr/>
            </a:lvl2pPr>
            <a:lvl3pPr algn="ctr">
              <a:spcBef>
                <a:spcPts val="0"/>
              </a:spcBef>
              <a:defRPr/>
            </a:lvl3pPr>
            <a:lvl4pPr algn="ctr">
              <a:spcBef>
                <a:spcPts val="0"/>
              </a:spcBef>
              <a:defRPr/>
            </a:lvl4pPr>
            <a:lvl5pPr algn="ctr">
              <a:spcBef>
                <a:spcPts val="0"/>
              </a:spcBef>
              <a:defRPr/>
            </a:lvl5pPr>
            <a:lvl6pPr algn="ctr">
              <a:spcBef>
                <a:spcPts val="0"/>
              </a:spcBef>
              <a:defRPr/>
            </a:lvl6pPr>
            <a:lvl7pPr algn="ctr">
              <a:spcBef>
                <a:spcPts val="0"/>
              </a:spcBef>
              <a:defRPr/>
            </a:lvl7pPr>
            <a:lvl8pPr algn="ctr">
              <a:spcBef>
                <a:spcPts val="0"/>
              </a:spcBef>
              <a:defRPr/>
            </a:lvl8pPr>
            <a:lvl9pPr algn="ctr">
              <a:spcBef>
                <a:spcPts val="0"/>
              </a:spcBef>
              <a:defRPr/>
            </a:lvl9pPr>
          </a:lstStyle>
          <a:p>
            <a:endParaRPr/>
          </a:p>
        </p:txBody>
      </p:sp>
      <p:sp>
        <p:nvSpPr>
          <p:cNvPr id="12" name="Shape 12"/>
          <p:cNvSpPr txBox="1">
            <a:spLocks noGrp="1"/>
          </p:cNvSpPr>
          <p:nvPr>
            <p:ph type="subTitle" idx="1"/>
          </p:nvPr>
        </p:nvSpPr>
        <p:spPr>
          <a:xfrm>
            <a:off x="685800" y="4124476"/>
            <a:ext cx="7772400" cy="888899"/>
          </a:xfrm>
          <a:prstGeom prst="rect">
            <a:avLst/>
          </a:prstGeom>
        </p:spPr>
        <p:txBody>
          <a:bodyPr lIns="91425" tIns="91425" rIns="91425" bIns="91425" anchor="t" anchorCtr="0"/>
          <a:lstStyle>
            <a:lvl1pPr algn="ctr">
              <a:spcBef>
                <a:spcPts val="0"/>
              </a:spcBef>
              <a:buClr>
                <a:schemeClr val="dk2"/>
              </a:buClr>
              <a:buSzPct val="100000"/>
              <a:buNone/>
              <a:defRPr sz="2400" i="1">
                <a:solidFill>
                  <a:schemeClr val="dk2"/>
                </a:solidFill>
              </a:defRPr>
            </a:lvl1pPr>
            <a:lvl2pPr algn="ctr">
              <a:spcBef>
                <a:spcPts val="0"/>
              </a:spcBef>
              <a:buClr>
                <a:schemeClr val="dk2"/>
              </a:buClr>
              <a:buNone/>
              <a:defRPr i="1">
                <a:solidFill>
                  <a:schemeClr val="dk2"/>
                </a:solidFill>
              </a:defRPr>
            </a:lvl2pPr>
            <a:lvl3pPr algn="ctr">
              <a:spcBef>
                <a:spcPts val="0"/>
              </a:spcBef>
              <a:buClr>
                <a:schemeClr val="dk2"/>
              </a:buClr>
              <a:buNone/>
              <a:defRPr i="1">
                <a:solidFill>
                  <a:schemeClr val="dk2"/>
                </a:solidFill>
              </a:defRPr>
            </a:lvl3pPr>
            <a:lvl4pPr algn="ctr">
              <a:spcBef>
                <a:spcPts val="0"/>
              </a:spcBef>
              <a:buClr>
                <a:schemeClr val="dk2"/>
              </a:buClr>
              <a:buSzPct val="100000"/>
              <a:buNone/>
              <a:defRPr sz="2400" i="1">
                <a:solidFill>
                  <a:schemeClr val="dk2"/>
                </a:solidFill>
              </a:defRPr>
            </a:lvl4pPr>
            <a:lvl5pPr algn="ctr">
              <a:spcBef>
                <a:spcPts val="0"/>
              </a:spcBef>
              <a:buClr>
                <a:schemeClr val="dk2"/>
              </a:buClr>
              <a:buSzPct val="100000"/>
              <a:buNone/>
              <a:defRPr sz="2400" i="1">
                <a:solidFill>
                  <a:schemeClr val="dk2"/>
                </a:solidFill>
              </a:defRPr>
            </a:lvl5pPr>
            <a:lvl6pPr algn="ctr">
              <a:spcBef>
                <a:spcPts val="0"/>
              </a:spcBef>
              <a:buClr>
                <a:schemeClr val="dk2"/>
              </a:buClr>
              <a:buSzPct val="100000"/>
              <a:buNone/>
              <a:defRPr sz="2400" i="1">
                <a:solidFill>
                  <a:schemeClr val="dk2"/>
                </a:solidFill>
              </a:defRPr>
            </a:lvl6pPr>
            <a:lvl7pPr algn="ctr">
              <a:spcBef>
                <a:spcPts val="0"/>
              </a:spcBef>
              <a:buClr>
                <a:schemeClr val="dk2"/>
              </a:buClr>
              <a:buSzPct val="100000"/>
              <a:buNone/>
              <a:defRPr sz="2400" i="1">
                <a:solidFill>
                  <a:schemeClr val="dk2"/>
                </a:solidFill>
              </a:defRPr>
            </a:lvl7pPr>
            <a:lvl8pPr algn="ctr">
              <a:spcBef>
                <a:spcPts val="0"/>
              </a:spcBef>
              <a:buClr>
                <a:schemeClr val="dk2"/>
              </a:buClr>
              <a:buSzPct val="100000"/>
              <a:buNone/>
              <a:defRPr sz="2400" i="1">
                <a:solidFill>
                  <a:schemeClr val="dk2"/>
                </a:solidFill>
              </a:defRPr>
            </a:lvl8pPr>
            <a:lvl9pPr algn="ctr">
              <a:spcBef>
                <a:spcPts val="0"/>
              </a:spcBef>
              <a:buClr>
                <a:schemeClr val="dk2"/>
              </a:buClr>
              <a:buSzPct val="100000"/>
              <a:buNone/>
              <a:defRPr sz="2400" i="1">
                <a:solidFill>
                  <a:schemeClr val="dk2"/>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33400" y="228600"/>
            <a:ext cx="77724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533400" y="1600200"/>
            <a:ext cx="3810000" cy="464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495800" y="1600200"/>
            <a:ext cx="3810000" cy="464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noChangeArrowheads="1"/>
          </p:cNvSpPr>
          <p:nvPr>
            <p:ph type="dt" sz="half" idx="10"/>
          </p:nvPr>
        </p:nvSpPr>
        <p:spPr>
          <a:xfrm>
            <a:off x="685800" y="6248400"/>
            <a:ext cx="1905000" cy="457200"/>
          </a:xfrm>
          <a:prstGeom prst="rect">
            <a:avLst/>
          </a:prstGeom>
          <a:ln/>
        </p:spPr>
        <p:txBody>
          <a:bodyPr/>
          <a:lstStyle>
            <a:lvl1pPr>
              <a:defRPr/>
            </a:lvl1pPr>
          </a:lstStyle>
          <a:p>
            <a:pPr>
              <a:defRPr/>
            </a:pPr>
            <a:fld id="{4F4492BB-DCD1-40D5-A47F-58C7DED2A82B}" type="datetime1">
              <a:rPr lang="en-US"/>
              <a:pPr>
                <a:defRPr/>
              </a:pPr>
              <a:t>8/8/2017</a:t>
            </a:fld>
            <a:endParaRPr lang="en-US"/>
          </a:p>
        </p:txBody>
      </p:sp>
      <p:sp>
        <p:nvSpPr>
          <p:cNvPr id="6" name="Rectangle 7"/>
          <p:cNvSpPr>
            <a:spLocks noGrp="1" noChangeArrowheads="1"/>
          </p:cNvSpPr>
          <p:nvPr>
            <p:ph type="ftr" sz="quarter" idx="11"/>
          </p:nvPr>
        </p:nvSpPr>
        <p:spPr>
          <a:xfrm>
            <a:off x="5576888" y="6467475"/>
            <a:ext cx="2895600" cy="287338"/>
          </a:xfrm>
          <a:prstGeom prst="rect">
            <a:avLst/>
          </a:prstGeom>
          <a:ln/>
        </p:spPr>
        <p:txBody>
          <a:bodyPr/>
          <a:lstStyle>
            <a:lvl1pPr>
              <a:defRPr/>
            </a:lvl1pPr>
          </a:lstStyle>
          <a:p>
            <a:pPr>
              <a:defRPr/>
            </a:pPr>
            <a:r>
              <a:rPr lang="en-US"/>
              <a:t>Application Layer</a:t>
            </a:r>
          </a:p>
        </p:txBody>
      </p:sp>
      <p:sp>
        <p:nvSpPr>
          <p:cNvPr id="7" name="Rectangle 8"/>
          <p:cNvSpPr>
            <a:spLocks noGrp="1" noChangeArrowheads="1"/>
          </p:cNvSpPr>
          <p:nvPr>
            <p:ph type="sldNum" sz="quarter" idx="12"/>
          </p:nvPr>
        </p:nvSpPr>
        <p:spPr>
          <a:xfrm>
            <a:off x="8324850" y="6462713"/>
            <a:ext cx="676275" cy="276225"/>
          </a:xfrm>
          <a:prstGeom prst="rect">
            <a:avLst/>
          </a:prstGeom>
          <a:ln/>
        </p:spPr>
        <p:txBody>
          <a:bodyPr/>
          <a:lstStyle>
            <a:lvl1pPr>
              <a:defRPr/>
            </a:lvl1pPr>
          </a:lstStyle>
          <a:p>
            <a:r>
              <a:rPr lang="en-US"/>
              <a:t>2-</a:t>
            </a:r>
            <a:fld id="{D26FFB2E-BFCD-4E21-A1BC-DFE78552D000}" type="slidenum">
              <a:rPr lang="en-US"/>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xfrm>
            <a:off x="685800" y="6248400"/>
            <a:ext cx="1905000" cy="457200"/>
          </a:xfrm>
          <a:prstGeom prst="rect">
            <a:avLst/>
          </a:prstGeom>
          <a:ln/>
        </p:spPr>
        <p:txBody>
          <a:bodyPr/>
          <a:lstStyle>
            <a:lvl1pPr>
              <a:defRPr/>
            </a:lvl1pPr>
          </a:lstStyle>
          <a:p>
            <a:pPr>
              <a:defRPr/>
            </a:pPr>
            <a:fld id="{3652737F-8E17-4FBC-87B9-312C23FD75F8}" type="datetime1">
              <a:rPr lang="en-US"/>
              <a:pPr>
                <a:defRPr/>
              </a:pPr>
              <a:t>8/8/2017</a:t>
            </a:fld>
            <a:endParaRPr lang="en-US"/>
          </a:p>
        </p:txBody>
      </p:sp>
      <p:sp>
        <p:nvSpPr>
          <p:cNvPr id="4" name="Rectangle 5"/>
          <p:cNvSpPr>
            <a:spLocks noGrp="1" noChangeArrowheads="1"/>
          </p:cNvSpPr>
          <p:nvPr>
            <p:ph type="ftr" sz="quarter" idx="11"/>
          </p:nvPr>
        </p:nvSpPr>
        <p:spPr>
          <a:xfrm>
            <a:off x="5576888" y="6467475"/>
            <a:ext cx="2895600" cy="287338"/>
          </a:xfrm>
          <a:prstGeom prst="rect">
            <a:avLst/>
          </a:prstGeom>
          <a:ln/>
        </p:spPr>
        <p:txBody>
          <a:bodyPr/>
          <a:lstStyle>
            <a:lvl1pPr>
              <a:defRPr/>
            </a:lvl1pPr>
          </a:lstStyle>
          <a:p>
            <a:pPr>
              <a:defRPr/>
            </a:pPr>
            <a:r>
              <a:rPr lang="en-US"/>
              <a:t>Introduction</a:t>
            </a:r>
          </a:p>
        </p:txBody>
      </p:sp>
      <p:sp>
        <p:nvSpPr>
          <p:cNvPr id="5" name="Rectangle 6"/>
          <p:cNvSpPr>
            <a:spLocks noGrp="1" noChangeArrowheads="1"/>
          </p:cNvSpPr>
          <p:nvPr>
            <p:ph type="sldNum" sz="quarter" idx="12"/>
          </p:nvPr>
        </p:nvSpPr>
        <p:spPr>
          <a:xfrm>
            <a:off x="8324850" y="6462713"/>
            <a:ext cx="676275" cy="276225"/>
          </a:xfrm>
          <a:prstGeom prst="rect">
            <a:avLst/>
          </a:prstGeom>
          <a:ln/>
        </p:spPr>
        <p:txBody>
          <a:bodyPr/>
          <a:lstStyle>
            <a:lvl1pPr>
              <a:defRPr/>
            </a:lvl1pPr>
          </a:lstStyle>
          <a:p>
            <a:pPr>
              <a:defRPr/>
            </a:pPr>
            <a:r>
              <a:rPr lang="en-US"/>
              <a:t>2-</a:t>
            </a:r>
            <a:fld id="{FE5CD4C8-CD51-4799-9E89-DDF9B2C1CBCE}" type="slidenum">
              <a:rPr lang="en-US"/>
              <a:pPr>
                <a:defRPr/>
              </a:pPr>
              <a:t>‹#›</a:t>
            </a:fld>
            <a:endParaRPr lang="en-US"/>
          </a:p>
        </p:txBody>
      </p:sp>
    </p:spTree>
    <p:extLst>
      <p:ext uri="{BB962C8B-B14F-4D97-AF65-F5344CB8AC3E}">
        <p14:creationId xmlns:p14="http://schemas.microsoft.com/office/powerpoint/2010/main" val="41113831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3"/>
        <p:cNvGrpSpPr/>
        <p:nvPr/>
      </p:nvGrpSpPr>
      <p:grpSpPr>
        <a:xfrm>
          <a:off x="0" y="0"/>
          <a:ext cx="0" cy="0"/>
          <a:chOff x="0" y="0"/>
          <a:chExt cx="0" cy="0"/>
        </a:xfrm>
      </p:grpSpPr>
      <p:sp>
        <p:nvSpPr>
          <p:cNvPr id="14" name="Shape 14"/>
          <p:cNvSpPr/>
          <p:nvPr/>
        </p:nvSpPr>
        <p:spPr>
          <a:xfrm rot="10800000" flipH="1">
            <a:off x="0" y="1550999"/>
            <a:ext cx="9144000" cy="5307000"/>
          </a:xfrm>
          <a:prstGeom prst="rect">
            <a:avLst/>
          </a:prstGeom>
          <a:solidFill>
            <a:schemeClr val="lt1"/>
          </a:solidFill>
          <a:ln>
            <a:noFill/>
          </a:ln>
        </p:spPr>
        <p:txBody>
          <a:bodyPr lIns="91425" tIns="45700" rIns="91425" bIns="45700" anchor="ctr" anchorCtr="0">
            <a:noAutofit/>
          </a:bodyPr>
          <a:lstStyle/>
          <a:p>
            <a:pPr>
              <a:spcBef>
                <a:spcPts val="0"/>
              </a:spcBef>
              <a:buNone/>
            </a:pPr>
            <a:endParaRPr/>
          </a:p>
        </p:txBody>
      </p:sp>
      <p:sp>
        <p:nvSpPr>
          <p:cNvPr id="15" name="Shape 15"/>
          <p:cNvSpPr/>
          <p:nvPr/>
        </p:nvSpPr>
        <p:spPr>
          <a:xfrm flipH="1">
            <a:off x="4526627" y="761799"/>
            <a:ext cx="4617372" cy="790108"/>
          </a:xfrm>
          <a:custGeom>
            <a:avLst/>
            <a:gdLst/>
            <a:ahLst/>
            <a:cxnLst/>
            <a:rect l="0" t="0" r="0" b="0"/>
            <a:pathLst>
              <a:path w="4617373" h="1108924" extrusionOk="0">
                <a:moveTo>
                  <a:pt x="1199" y="1108924"/>
                </a:moveTo>
                <a:lnTo>
                  <a:pt x="4617373" y="1108924"/>
                </a:lnTo>
                <a:lnTo>
                  <a:pt x="0" y="0"/>
                </a:lnTo>
                <a:cubicBezTo>
                  <a:pt x="400" y="369641"/>
                  <a:pt x="799" y="739283"/>
                  <a:pt x="1199" y="1108924"/>
                </a:cubicBezTo>
                <a:close/>
              </a:path>
            </a:pathLst>
          </a:custGeom>
          <a:solidFill>
            <a:srgbClr val="FFFFFF">
              <a:alpha val="6666"/>
            </a:srgbClr>
          </a:solidFill>
          <a:ln>
            <a:noFill/>
          </a:ln>
        </p:spPr>
        <p:txBody>
          <a:bodyPr lIns="91425" tIns="45700" rIns="91425" bIns="45700" anchor="ctr" anchorCtr="0">
            <a:noAutofit/>
          </a:bodyPr>
          <a:lstStyle/>
          <a:p>
            <a:pPr>
              <a:spcBef>
                <a:spcPts val="0"/>
              </a:spcBef>
              <a:buNone/>
            </a:pPr>
            <a:endParaRPr/>
          </a:p>
        </p:txBody>
      </p:sp>
      <p:sp>
        <p:nvSpPr>
          <p:cNvPr id="16" name="Shape 16"/>
          <p:cNvSpPr/>
          <p:nvPr/>
        </p:nvSpPr>
        <p:spPr>
          <a:xfrm rot="10800000">
            <a:off x="4526627" y="1551358"/>
            <a:ext cx="4617372" cy="759612"/>
          </a:xfrm>
          <a:custGeom>
            <a:avLst/>
            <a:gdLst/>
            <a:ahLst/>
            <a:cxnLst/>
            <a:rect l="0" t="0" r="0" b="0"/>
            <a:pathLst>
              <a:path w="4617373" h="1108924" extrusionOk="0">
                <a:moveTo>
                  <a:pt x="1199" y="1108924"/>
                </a:moveTo>
                <a:lnTo>
                  <a:pt x="4617373" y="1108924"/>
                </a:lnTo>
                <a:lnTo>
                  <a:pt x="0" y="0"/>
                </a:lnTo>
                <a:cubicBezTo>
                  <a:pt x="400" y="369641"/>
                  <a:pt x="799" y="739283"/>
                  <a:pt x="1199" y="1108924"/>
                </a:cubicBezTo>
                <a:close/>
              </a:path>
            </a:pathLst>
          </a:custGeom>
          <a:solidFill>
            <a:schemeClr val="dk1">
              <a:alpha val="7843"/>
            </a:schemeClr>
          </a:solidFill>
          <a:ln>
            <a:noFill/>
          </a:ln>
        </p:spPr>
        <p:txBody>
          <a:bodyPr lIns="91425" tIns="45700" rIns="91425" bIns="45700" anchor="ctr" anchorCtr="0">
            <a:noAutofit/>
          </a:bodyPr>
          <a:lstStyle/>
          <a:p>
            <a:pPr>
              <a:spcBef>
                <a:spcPts val="0"/>
              </a:spcBef>
              <a:buNone/>
            </a:pPr>
            <a:endParaRPr/>
          </a:p>
        </p:txBody>
      </p:sp>
      <p:sp>
        <p:nvSpPr>
          <p:cNvPr id="17" name="Shape 17"/>
          <p:cNvSpPr txBox="1">
            <a:spLocks noGrp="1"/>
          </p:cNvSpPr>
          <p:nvPr>
            <p:ph type="title"/>
          </p:nvPr>
        </p:nvSpPr>
        <p:spPr>
          <a:xfrm>
            <a:off x="457200" y="274637"/>
            <a:ext cx="8229600" cy="1143000"/>
          </a:xfrm>
          <a:prstGeom prst="rect">
            <a:avLst/>
          </a:prstGeom>
        </p:spPr>
        <p:txBody>
          <a:bodyPr lIns="91425" tIns="91425" rIns="91425" bIns="91425" anchor="ctr"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18" name="Shape 18"/>
          <p:cNvSpPr txBox="1">
            <a:spLocks noGrp="1"/>
          </p:cNvSpPr>
          <p:nvPr>
            <p:ph type="body" idx="1"/>
          </p:nvPr>
        </p:nvSpPr>
        <p:spPr>
          <a:xfrm>
            <a:off x="457200" y="1600200"/>
            <a:ext cx="8229600" cy="4967700"/>
          </a:xfrm>
          <a:prstGeom prst="rect">
            <a:avLst/>
          </a:prstGeom>
        </p:spPr>
        <p:txBody>
          <a:bodyPr lIns="91425" tIns="91425" rIns="91425" bIns="91425" anchor="t"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19"/>
        <p:cNvGrpSpPr/>
        <p:nvPr/>
      </p:nvGrpSpPr>
      <p:grpSpPr>
        <a:xfrm>
          <a:off x="0" y="0"/>
          <a:ext cx="0" cy="0"/>
          <a:chOff x="0" y="0"/>
          <a:chExt cx="0" cy="0"/>
        </a:xfrm>
      </p:grpSpPr>
      <p:sp>
        <p:nvSpPr>
          <p:cNvPr id="20" name="Shape 20"/>
          <p:cNvSpPr/>
          <p:nvPr/>
        </p:nvSpPr>
        <p:spPr>
          <a:xfrm rot="10800000" flipH="1">
            <a:off x="0" y="1550999"/>
            <a:ext cx="9144000" cy="5307000"/>
          </a:xfrm>
          <a:prstGeom prst="rect">
            <a:avLst/>
          </a:prstGeom>
          <a:solidFill>
            <a:schemeClr val="lt1"/>
          </a:solidFill>
          <a:ln>
            <a:noFill/>
          </a:ln>
        </p:spPr>
        <p:txBody>
          <a:bodyPr lIns="91425" tIns="45700" rIns="91425" bIns="45700" anchor="ctr" anchorCtr="0">
            <a:noAutofit/>
          </a:bodyPr>
          <a:lstStyle/>
          <a:p>
            <a:pPr>
              <a:spcBef>
                <a:spcPts val="0"/>
              </a:spcBef>
              <a:buNone/>
            </a:pPr>
            <a:endParaRPr/>
          </a:p>
        </p:txBody>
      </p:sp>
      <p:sp>
        <p:nvSpPr>
          <p:cNvPr id="21" name="Shape 21"/>
          <p:cNvSpPr/>
          <p:nvPr/>
        </p:nvSpPr>
        <p:spPr>
          <a:xfrm rot="10800000">
            <a:off x="4526627" y="1551358"/>
            <a:ext cx="4617372" cy="759612"/>
          </a:xfrm>
          <a:custGeom>
            <a:avLst/>
            <a:gdLst/>
            <a:ahLst/>
            <a:cxnLst/>
            <a:rect l="0" t="0" r="0" b="0"/>
            <a:pathLst>
              <a:path w="4617373" h="1108924" extrusionOk="0">
                <a:moveTo>
                  <a:pt x="1199" y="1108924"/>
                </a:moveTo>
                <a:lnTo>
                  <a:pt x="4617373" y="1108924"/>
                </a:lnTo>
                <a:lnTo>
                  <a:pt x="0" y="0"/>
                </a:lnTo>
                <a:cubicBezTo>
                  <a:pt x="400" y="369641"/>
                  <a:pt x="799" y="739283"/>
                  <a:pt x="1199" y="1108924"/>
                </a:cubicBezTo>
                <a:close/>
              </a:path>
            </a:pathLst>
          </a:custGeom>
          <a:solidFill>
            <a:schemeClr val="dk1">
              <a:alpha val="7843"/>
            </a:schemeClr>
          </a:solidFill>
          <a:ln>
            <a:noFill/>
          </a:ln>
        </p:spPr>
        <p:txBody>
          <a:bodyPr lIns="91425" tIns="45700" rIns="91425" bIns="45700" anchor="ctr" anchorCtr="0">
            <a:noAutofit/>
          </a:bodyPr>
          <a:lstStyle/>
          <a:p>
            <a:pPr>
              <a:spcBef>
                <a:spcPts val="0"/>
              </a:spcBef>
              <a:buNone/>
            </a:pPr>
            <a:endParaRPr/>
          </a:p>
        </p:txBody>
      </p:sp>
      <p:sp>
        <p:nvSpPr>
          <p:cNvPr id="22" name="Shape 22"/>
          <p:cNvSpPr txBox="1">
            <a:spLocks noGrp="1"/>
          </p:cNvSpPr>
          <p:nvPr>
            <p:ph type="title"/>
          </p:nvPr>
        </p:nvSpPr>
        <p:spPr>
          <a:xfrm>
            <a:off x="457200" y="274637"/>
            <a:ext cx="8229600" cy="1143000"/>
          </a:xfrm>
          <a:prstGeom prst="rect">
            <a:avLst/>
          </a:prstGeom>
        </p:spPr>
        <p:txBody>
          <a:bodyPr lIns="91425" tIns="91425" rIns="91425" bIns="91425" anchor="ctr"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23" name="Shape 23"/>
          <p:cNvSpPr txBox="1">
            <a:spLocks noGrp="1"/>
          </p:cNvSpPr>
          <p:nvPr>
            <p:ph type="body" idx="1"/>
          </p:nvPr>
        </p:nvSpPr>
        <p:spPr>
          <a:xfrm>
            <a:off x="457200" y="1600200"/>
            <a:ext cx="3994500" cy="4967700"/>
          </a:xfrm>
          <a:prstGeom prst="rect">
            <a:avLst/>
          </a:prstGeom>
        </p:spPr>
        <p:txBody>
          <a:bodyPr lIns="91425" tIns="91425" rIns="91425" bIns="91425" anchor="t"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24" name="Shape 24"/>
          <p:cNvSpPr/>
          <p:nvPr/>
        </p:nvSpPr>
        <p:spPr>
          <a:xfrm flipH="1">
            <a:off x="4526627" y="761799"/>
            <a:ext cx="4617372" cy="790108"/>
          </a:xfrm>
          <a:custGeom>
            <a:avLst/>
            <a:gdLst/>
            <a:ahLst/>
            <a:cxnLst/>
            <a:rect l="0" t="0" r="0" b="0"/>
            <a:pathLst>
              <a:path w="4617373" h="1108924" extrusionOk="0">
                <a:moveTo>
                  <a:pt x="1199" y="1108924"/>
                </a:moveTo>
                <a:lnTo>
                  <a:pt x="4617373" y="1108924"/>
                </a:lnTo>
                <a:lnTo>
                  <a:pt x="0" y="0"/>
                </a:lnTo>
                <a:cubicBezTo>
                  <a:pt x="400" y="369641"/>
                  <a:pt x="799" y="739283"/>
                  <a:pt x="1199" y="1108924"/>
                </a:cubicBezTo>
                <a:close/>
              </a:path>
            </a:pathLst>
          </a:custGeom>
          <a:solidFill>
            <a:srgbClr val="FFFFFF">
              <a:alpha val="6666"/>
            </a:srgbClr>
          </a:solidFill>
          <a:ln>
            <a:noFill/>
          </a:ln>
        </p:spPr>
        <p:txBody>
          <a:bodyPr lIns="91425" tIns="45700" rIns="91425" bIns="45700" anchor="ctr" anchorCtr="0">
            <a:noAutofit/>
          </a:bodyPr>
          <a:lstStyle/>
          <a:p>
            <a:pPr>
              <a:spcBef>
                <a:spcPts val="0"/>
              </a:spcBef>
              <a:buNone/>
            </a:pPr>
            <a:endParaRPr/>
          </a:p>
        </p:txBody>
      </p:sp>
      <p:sp>
        <p:nvSpPr>
          <p:cNvPr id="25" name="Shape 25"/>
          <p:cNvSpPr txBox="1">
            <a:spLocks noGrp="1"/>
          </p:cNvSpPr>
          <p:nvPr>
            <p:ph type="body" idx="2"/>
          </p:nvPr>
        </p:nvSpPr>
        <p:spPr>
          <a:xfrm>
            <a:off x="4692273" y="1600200"/>
            <a:ext cx="3994500" cy="4967700"/>
          </a:xfrm>
          <a:prstGeom prst="rect">
            <a:avLst/>
          </a:prstGeom>
        </p:spPr>
        <p:txBody>
          <a:bodyPr lIns="91425" tIns="91425" rIns="91425" bIns="91425" anchor="t"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Caption">
    <p:spTree>
      <p:nvGrpSpPr>
        <p:cNvPr id="1" name="Shape 31"/>
        <p:cNvGrpSpPr/>
        <p:nvPr/>
      </p:nvGrpSpPr>
      <p:grpSpPr>
        <a:xfrm>
          <a:off x="0" y="0"/>
          <a:ext cx="0" cy="0"/>
          <a:chOff x="0" y="0"/>
          <a:chExt cx="0" cy="0"/>
        </a:xfrm>
      </p:grpSpPr>
      <p:sp>
        <p:nvSpPr>
          <p:cNvPr id="32" name="Shape 32"/>
          <p:cNvSpPr/>
          <p:nvPr/>
        </p:nvSpPr>
        <p:spPr>
          <a:xfrm rot="10800000" flipH="1">
            <a:off x="0" y="5883599"/>
            <a:ext cx="9144000" cy="974400"/>
          </a:xfrm>
          <a:prstGeom prst="rect">
            <a:avLst/>
          </a:prstGeom>
          <a:solidFill>
            <a:schemeClr val="lt1"/>
          </a:solidFill>
          <a:ln>
            <a:noFill/>
          </a:ln>
        </p:spPr>
        <p:txBody>
          <a:bodyPr lIns="91425" tIns="45700" rIns="91425" bIns="45700" anchor="ctr" anchorCtr="0">
            <a:noAutofit/>
          </a:bodyPr>
          <a:lstStyle/>
          <a:p>
            <a:pPr>
              <a:spcBef>
                <a:spcPts val="0"/>
              </a:spcBef>
              <a:buNone/>
            </a:pPr>
            <a:endParaRPr/>
          </a:p>
        </p:txBody>
      </p:sp>
      <p:sp>
        <p:nvSpPr>
          <p:cNvPr id="33" name="Shape 33"/>
          <p:cNvSpPr/>
          <p:nvPr/>
        </p:nvSpPr>
        <p:spPr>
          <a:xfrm flipH="1">
            <a:off x="4526627" y="5094446"/>
            <a:ext cx="4617372" cy="790108"/>
          </a:xfrm>
          <a:custGeom>
            <a:avLst/>
            <a:gdLst/>
            <a:ahLst/>
            <a:cxnLst/>
            <a:rect l="0" t="0" r="0" b="0"/>
            <a:pathLst>
              <a:path w="4617373" h="1108924" extrusionOk="0">
                <a:moveTo>
                  <a:pt x="1199" y="1108924"/>
                </a:moveTo>
                <a:lnTo>
                  <a:pt x="4617373" y="1108924"/>
                </a:lnTo>
                <a:lnTo>
                  <a:pt x="0" y="0"/>
                </a:lnTo>
                <a:cubicBezTo>
                  <a:pt x="400" y="369641"/>
                  <a:pt x="799" y="739283"/>
                  <a:pt x="1199" y="1108924"/>
                </a:cubicBezTo>
                <a:close/>
              </a:path>
            </a:pathLst>
          </a:custGeom>
          <a:solidFill>
            <a:srgbClr val="FFFFFF">
              <a:alpha val="6666"/>
            </a:srgbClr>
          </a:solidFill>
          <a:ln>
            <a:noFill/>
          </a:ln>
        </p:spPr>
        <p:txBody>
          <a:bodyPr lIns="91425" tIns="45700" rIns="91425" bIns="45700" anchor="ctr" anchorCtr="0">
            <a:noAutofit/>
          </a:bodyPr>
          <a:lstStyle/>
          <a:p>
            <a:pPr>
              <a:spcBef>
                <a:spcPts val="0"/>
              </a:spcBef>
              <a:buNone/>
            </a:pPr>
            <a:endParaRPr/>
          </a:p>
        </p:txBody>
      </p:sp>
      <p:sp>
        <p:nvSpPr>
          <p:cNvPr id="34" name="Shape 34"/>
          <p:cNvSpPr/>
          <p:nvPr/>
        </p:nvSpPr>
        <p:spPr>
          <a:xfrm rot="10800000">
            <a:off x="4526627" y="5884005"/>
            <a:ext cx="4617372" cy="759612"/>
          </a:xfrm>
          <a:custGeom>
            <a:avLst/>
            <a:gdLst/>
            <a:ahLst/>
            <a:cxnLst/>
            <a:rect l="0" t="0" r="0" b="0"/>
            <a:pathLst>
              <a:path w="4617373" h="1108924" extrusionOk="0">
                <a:moveTo>
                  <a:pt x="1199" y="1108924"/>
                </a:moveTo>
                <a:lnTo>
                  <a:pt x="4617373" y="1108924"/>
                </a:lnTo>
                <a:lnTo>
                  <a:pt x="0" y="0"/>
                </a:lnTo>
                <a:cubicBezTo>
                  <a:pt x="400" y="369641"/>
                  <a:pt x="799" y="739283"/>
                  <a:pt x="1199" y="1108924"/>
                </a:cubicBezTo>
                <a:close/>
              </a:path>
            </a:pathLst>
          </a:custGeom>
          <a:solidFill>
            <a:schemeClr val="dk1">
              <a:alpha val="7843"/>
            </a:schemeClr>
          </a:solidFill>
          <a:ln>
            <a:noFill/>
          </a:ln>
        </p:spPr>
        <p:txBody>
          <a:bodyPr lIns="91425" tIns="45700" rIns="91425" bIns="45700" anchor="ctr" anchorCtr="0">
            <a:noAutofit/>
          </a:bodyPr>
          <a:lstStyle/>
          <a:p>
            <a:pPr>
              <a:spcBef>
                <a:spcPts val="0"/>
              </a:spcBef>
              <a:buNone/>
            </a:pPr>
            <a:endParaRPr/>
          </a:p>
        </p:txBody>
      </p:sp>
      <p:sp>
        <p:nvSpPr>
          <p:cNvPr id="35" name="Shape 35"/>
          <p:cNvSpPr txBox="1">
            <a:spLocks noGrp="1"/>
          </p:cNvSpPr>
          <p:nvPr>
            <p:ph type="body" idx="1"/>
          </p:nvPr>
        </p:nvSpPr>
        <p:spPr>
          <a:xfrm>
            <a:off x="457200" y="5895635"/>
            <a:ext cx="8229600" cy="673800"/>
          </a:xfrm>
          <a:prstGeom prst="rect">
            <a:avLst/>
          </a:prstGeom>
        </p:spPr>
        <p:txBody>
          <a:bodyPr lIns="91425" tIns="91425" rIns="91425" bIns="91425" anchor="ctr" anchorCtr="0"/>
          <a:lstStyle>
            <a:lvl1pPr>
              <a:spcBef>
                <a:spcPts val="0"/>
              </a:spcBef>
              <a:buClr>
                <a:schemeClr val="dk2"/>
              </a:buClr>
              <a:buSzPct val="100000"/>
              <a:buNone/>
              <a:defRPr sz="2400" i="1">
                <a:solidFill>
                  <a:schemeClr val="dk2"/>
                </a:solidFill>
              </a:defRPr>
            </a:lvl1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36"/>
        <p:cNvGrpSpPr/>
        <p:nvPr/>
      </p:nvGrpSpPr>
      <p:grpSpPr>
        <a:xfrm>
          <a:off x="0" y="0"/>
          <a:ext cx="0" cy="0"/>
          <a:chOff x="0" y="0"/>
          <a:chExt cx="0" cy="0"/>
        </a:xfrm>
      </p:grpSpPr>
      <p:sp>
        <p:nvSpPr>
          <p:cNvPr id="37" name="Shape 37"/>
          <p:cNvSpPr/>
          <p:nvPr/>
        </p:nvSpPr>
        <p:spPr>
          <a:xfrm>
            <a:off x="6676" y="101675"/>
            <a:ext cx="9134130" cy="6739722"/>
          </a:xfrm>
          <a:custGeom>
            <a:avLst/>
            <a:gdLst/>
            <a:ahLst/>
            <a:cxnLst/>
            <a:rect l="0" t="0" r="0" b="0"/>
            <a:pathLst>
              <a:path w="9157023" h="6739723" extrusionOk="0">
                <a:moveTo>
                  <a:pt x="1629" y="0"/>
                </a:moveTo>
                <a:lnTo>
                  <a:pt x="9157023" y="4340980"/>
                </a:lnTo>
                <a:lnTo>
                  <a:pt x="1593" y="6739723"/>
                </a:lnTo>
                <a:cubicBezTo>
                  <a:pt x="-3941" y="5123960"/>
                  <a:pt x="7163" y="1615763"/>
                  <a:pt x="1629" y="0"/>
                </a:cubicBezTo>
                <a:close/>
              </a:path>
            </a:pathLst>
          </a:custGeom>
          <a:solidFill>
            <a:srgbClr val="FFFFFF">
              <a:alpha val="6666"/>
            </a:srgbClr>
          </a:solidFill>
          <a:ln>
            <a:noFill/>
          </a:ln>
        </p:spPr>
        <p:txBody>
          <a:bodyPr lIns="91425" tIns="45700" rIns="91425" bIns="45700" anchor="ctr" anchorCtr="0">
            <a:noAutofit/>
          </a:bodyPr>
          <a:lstStyle/>
          <a:p>
            <a:pPr>
              <a:spcBef>
                <a:spcPts val="0"/>
              </a:spcBef>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38"/>
        <p:cNvGrpSpPr/>
        <p:nvPr/>
      </p:nvGrpSpPr>
      <p:grpSpPr>
        <a:xfrm>
          <a:off x="0" y="0"/>
          <a:ext cx="0" cy="0"/>
          <a:chOff x="0" y="0"/>
          <a:chExt cx="0" cy="0"/>
        </a:xfrm>
      </p:grpSpPr>
      <p:sp>
        <p:nvSpPr>
          <p:cNvPr id="39" name="Shape 39"/>
          <p:cNvSpPr txBox="1">
            <a:spLocks noGrp="1"/>
          </p:cNvSpPr>
          <p:nvPr>
            <p:ph type="title"/>
          </p:nvPr>
        </p:nvSpPr>
        <p:spPr>
          <a:xfrm>
            <a:off x="533400" y="228600"/>
            <a:ext cx="7772400" cy="1143000"/>
          </a:xfrm>
          <a:prstGeom prst="rect">
            <a:avLst/>
          </a:prstGeom>
          <a:noFill/>
          <a:ln>
            <a:noFill/>
          </a:ln>
        </p:spPr>
        <p:txBody>
          <a:bodyPr lIns="91425" tIns="91425" rIns="91425" bIns="91425" anchor="ctr" anchorCtr="0"/>
          <a:lstStyle>
            <a:lvl1pPr algn="l" rtl="0">
              <a:spcBef>
                <a:spcPts val="0"/>
              </a:spcBef>
              <a:spcAft>
                <a:spcPts val="0"/>
              </a:spcAft>
              <a:defRPr/>
            </a:lvl1pPr>
            <a:lvl2pPr algn="l" rtl="0">
              <a:spcBef>
                <a:spcPts val="0"/>
              </a:spcBef>
              <a:spcAft>
                <a:spcPts val="0"/>
              </a:spcAft>
              <a:defRPr/>
            </a:lvl2pPr>
            <a:lvl3pPr algn="l" rtl="0">
              <a:spcBef>
                <a:spcPts val="0"/>
              </a:spcBef>
              <a:spcAft>
                <a:spcPts val="0"/>
              </a:spcAft>
              <a:defRPr/>
            </a:lvl3pPr>
            <a:lvl4pPr algn="l" rtl="0">
              <a:spcBef>
                <a:spcPts val="0"/>
              </a:spcBef>
              <a:spcAft>
                <a:spcPts val="0"/>
              </a:spcAft>
              <a:defRPr/>
            </a:lvl4pPr>
            <a:lvl5pPr algn="l" rtl="0">
              <a:spcBef>
                <a:spcPts val="0"/>
              </a:spcBef>
              <a:spcAft>
                <a:spcPts val="0"/>
              </a:spcAft>
              <a:defRPr/>
            </a:lvl5pPr>
            <a:lvl6pPr marL="457200" algn="l" rtl="0">
              <a:spcBef>
                <a:spcPts val="0"/>
              </a:spcBef>
              <a:spcAft>
                <a:spcPts val="0"/>
              </a:spcAft>
              <a:defRPr/>
            </a:lvl6pPr>
            <a:lvl7pPr marL="914400" algn="l" rtl="0">
              <a:spcBef>
                <a:spcPts val="0"/>
              </a:spcBef>
              <a:spcAft>
                <a:spcPts val="0"/>
              </a:spcAft>
              <a:defRPr/>
            </a:lvl7pPr>
            <a:lvl8pPr marL="1371600" algn="l" rtl="0">
              <a:spcBef>
                <a:spcPts val="0"/>
              </a:spcBef>
              <a:spcAft>
                <a:spcPts val="0"/>
              </a:spcAft>
              <a:defRPr/>
            </a:lvl8pPr>
            <a:lvl9pPr marL="1828800" algn="l" rtl="0">
              <a:spcBef>
                <a:spcPts val="0"/>
              </a:spcBef>
              <a:spcAft>
                <a:spcPts val="0"/>
              </a:spcAft>
              <a:defRPr/>
            </a:lvl9pPr>
          </a:lstStyle>
          <a:p>
            <a:endParaRPr/>
          </a:p>
        </p:txBody>
      </p:sp>
      <p:sp>
        <p:nvSpPr>
          <p:cNvPr id="40" name="Shape 40"/>
          <p:cNvSpPr txBox="1">
            <a:spLocks noGrp="1"/>
          </p:cNvSpPr>
          <p:nvPr>
            <p:ph type="body" idx="1"/>
          </p:nvPr>
        </p:nvSpPr>
        <p:spPr>
          <a:xfrm>
            <a:off x="533400" y="1611312"/>
            <a:ext cx="7772400" cy="4648199"/>
          </a:xfrm>
          <a:prstGeom prst="rect">
            <a:avLst/>
          </a:prstGeom>
          <a:noFill/>
          <a:ln>
            <a:noFill/>
          </a:ln>
        </p:spPr>
        <p:txBody>
          <a:bodyPr lIns="91425" tIns="91425" rIns="91425" bIns="91425" anchor="t" anchorCtr="0"/>
          <a:lstStyle>
            <a:lvl1pPr marL="342900" indent="-227330" algn="l" rtl="0">
              <a:lnSpc>
                <a:spcPct val="85000"/>
              </a:lnSpc>
              <a:spcBef>
                <a:spcPts val="560"/>
              </a:spcBef>
              <a:spcAft>
                <a:spcPts val="0"/>
              </a:spcAft>
              <a:buClr>
                <a:srgbClr val="000099"/>
              </a:buClr>
              <a:buFont typeface="Noto Symbol"/>
              <a:buChar char="❖"/>
              <a:defRPr/>
            </a:lvl1pPr>
            <a:lvl2pPr marL="742950" indent="-133350" algn="l" rtl="0">
              <a:lnSpc>
                <a:spcPct val="85000"/>
              </a:lnSpc>
              <a:spcBef>
                <a:spcPts val="480"/>
              </a:spcBef>
              <a:spcAft>
                <a:spcPts val="0"/>
              </a:spcAft>
              <a:buClr>
                <a:srgbClr val="000099"/>
              </a:buClr>
              <a:buFont typeface="Noto Symbol"/>
              <a:buChar char="▪"/>
              <a:defRPr/>
            </a:lvl2pPr>
            <a:lvl3pPr marL="1143000" indent="-101600" algn="l" rtl="0">
              <a:spcBef>
                <a:spcPts val="400"/>
              </a:spcBef>
              <a:spcAft>
                <a:spcPts val="0"/>
              </a:spcAft>
              <a:buClr>
                <a:schemeClr val="dk1"/>
              </a:buClr>
              <a:buFont typeface="Comic Sans MS"/>
              <a:buChar char="•"/>
              <a:defRPr/>
            </a:lvl3pPr>
            <a:lvl4pPr marL="1600200" indent="-101600" algn="l" rtl="0">
              <a:spcBef>
                <a:spcPts val="400"/>
              </a:spcBef>
              <a:spcAft>
                <a:spcPts val="0"/>
              </a:spcAft>
              <a:buClr>
                <a:schemeClr val="dk1"/>
              </a:buClr>
              <a:buFont typeface="Times New Roman"/>
              <a:buChar char="–"/>
              <a:defRPr/>
            </a:lvl4pPr>
            <a:lvl5pPr marL="2057400" indent="-101600" algn="l" rtl="0">
              <a:spcBef>
                <a:spcPts val="400"/>
              </a:spcBef>
              <a:spcAft>
                <a:spcPts val="0"/>
              </a:spcAft>
              <a:buClr>
                <a:schemeClr val="dk1"/>
              </a:buClr>
              <a:buFont typeface="Times New Roman"/>
              <a:buChar char="»"/>
              <a:defRPr/>
            </a:lvl5pPr>
            <a:lvl6pPr marL="2514600" indent="-101600" algn="l" rtl="0">
              <a:spcBef>
                <a:spcPts val="400"/>
              </a:spcBef>
              <a:spcAft>
                <a:spcPts val="0"/>
              </a:spcAft>
              <a:buClr>
                <a:schemeClr val="dk1"/>
              </a:buClr>
              <a:buFont typeface="Times New Roman"/>
              <a:buChar char="»"/>
              <a:defRPr/>
            </a:lvl6pPr>
            <a:lvl7pPr marL="2971800" indent="-101600" algn="l" rtl="0">
              <a:spcBef>
                <a:spcPts val="400"/>
              </a:spcBef>
              <a:spcAft>
                <a:spcPts val="0"/>
              </a:spcAft>
              <a:buClr>
                <a:schemeClr val="dk1"/>
              </a:buClr>
              <a:buFont typeface="Times New Roman"/>
              <a:buChar char="»"/>
              <a:defRPr/>
            </a:lvl7pPr>
            <a:lvl8pPr marL="3429000" indent="-101600" algn="l" rtl="0">
              <a:spcBef>
                <a:spcPts val="400"/>
              </a:spcBef>
              <a:spcAft>
                <a:spcPts val="0"/>
              </a:spcAft>
              <a:buClr>
                <a:schemeClr val="dk1"/>
              </a:buClr>
              <a:buFont typeface="Times New Roman"/>
              <a:buChar char="»"/>
              <a:defRPr/>
            </a:lvl8pPr>
            <a:lvl9pPr marL="3886200" indent="-101600" algn="l" rtl="0">
              <a:spcBef>
                <a:spcPts val="400"/>
              </a:spcBef>
              <a:spcAft>
                <a:spcPts val="0"/>
              </a:spcAft>
              <a:buClr>
                <a:schemeClr val="dk1"/>
              </a:buClr>
              <a:buFont typeface="Times New Roman"/>
              <a:buChar char="»"/>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Shape 41"/>
        <p:cNvGrpSpPr/>
        <p:nvPr/>
      </p:nvGrpSpPr>
      <p:grpSpPr>
        <a:xfrm>
          <a:off x="0" y="0"/>
          <a:ext cx="0" cy="0"/>
          <a:chOff x="0" y="0"/>
          <a:chExt cx="0" cy="0"/>
        </a:xfrm>
      </p:grpSpPr>
      <p:sp>
        <p:nvSpPr>
          <p:cNvPr id="42" name="Shape 42"/>
          <p:cNvSpPr txBox="1">
            <a:spLocks noGrp="1"/>
          </p:cNvSpPr>
          <p:nvPr>
            <p:ph type="title"/>
          </p:nvPr>
        </p:nvSpPr>
        <p:spPr>
          <a:xfrm>
            <a:off x="533400" y="228600"/>
            <a:ext cx="7772400" cy="1143000"/>
          </a:xfrm>
          <a:prstGeom prst="rect">
            <a:avLst/>
          </a:prstGeom>
          <a:noFill/>
          <a:ln>
            <a:noFill/>
          </a:ln>
        </p:spPr>
        <p:txBody>
          <a:bodyPr lIns="91425" tIns="91425" rIns="91425" bIns="91425" anchor="ctr" anchorCtr="0"/>
          <a:lstStyle>
            <a:lvl1pPr algn="l" rtl="0">
              <a:spcBef>
                <a:spcPts val="0"/>
              </a:spcBef>
              <a:spcAft>
                <a:spcPts val="0"/>
              </a:spcAft>
              <a:defRPr/>
            </a:lvl1pPr>
            <a:lvl2pPr algn="l" rtl="0">
              <a:spcBef>
                <a:spcPts val="0"/>
              </a:spcBef>
              <a:spcAft>
                <a:spcPts val="0"/>
              </a:spcAft>
              <a:defRPr/>
            </a:lvl2pPr>
            <a:lvl3pPr algn="l" rtl="0">
              <a:spcBef>
                <a:spcPts val="0"/>
              </a:spcBef>
              <a:spcAft>
                <a:spcPts val="0"/>
              </a:spcAft>
              <a:defRPr/>
            </a:lvl3pPr>
            <a:lvl4pPr algn="l" rtl="0">
              <a:spcBef>
                <a:spcPts val="0"/>
              </a:spcBef>
              <a:spcAft>
                <a:spcPts val="0"/>
              </a:spcAft>
              <a:defRPr/>
            </a:lvl4pPr>
            <a:lvl5pPr algn="l" rtl="0">
              <a:spcBef>
                <a:spcPts val="0"/>
              </a:spcBef>
              <a:spcAft>
                <a:spcPts val="0"/>
              </a:spcAft>
              <a:defRPr/>
            </a:lvl5pPr>
            <a:lvl6pPr marL="457200" algn="l" rtl="0">
              <a:spcBef>
                <a:spcPts val="0"/>
              </a:spcBef>
              <a:spcAft>
                <a:spcPts val="0"/>
              </a:spcAft>
              <a:defRPr/>
            </a:lvl6pPr>
            <a:lvl7pPr marL="914400" algn="l" rtl="0">
              <a:spcBef>
                <a:spcPts val="0"/>
              </a:spcBef>
              <a:spcAft>
                <a:spcPts val="0"/>
              </a:spcAft>
              <a:defRPr/>
            </a:lvl7pPr>
            <a:lvl8pPr marL="1371600" algn="l" rtl="0">
              <a:spcBef>
                <a:spcPts val="0"/>
              </a:spcBef>
              <a:spcAft>
                <a:spcPts val="0"/>
              </a:spcAft>
              <a:defRPr/>
            </a:lvl8pPr>
            <a:lvl9pPr marL="1828800" algn="l" rtl="0">
              <a:spcBef>
                <a:spcPts val="0"/>
              </a:spcBef>
              <a:spcAft>
                <a:spcPts val="0"/>
              </a:spcAft>
              <a:defRPr/>
            </a:lvl9pPr>
          </a:lstStyle>
          <a:p>
            <a:endParaRPr/>
          </a:p>
        </p:txBody>
      </p:sp>
      <p:sp>
        <p:nvSpPr>
          <p:cNvPr id="43" name="Shape 43"/>
          <p:cNvSpPr txBox="1">
            <a:spLocks noGrp="1"/>
          </p:cNvSpPr>
          <p:nvPr>
            <p:ph type="body" idx="1"/>
          </p:nvPr>
        </p:nvSpPr>
        <p:spPr>
          <a:xfrm>
            <a:off x="533400" y="1611312"/>
            <a:ext cx="3809999" cy="4648199"/>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44" name="Shape 44"/>
          <p:cNvSpPr txBox="1">
            <a:spLocks noGrp="1"/>
          </p:cNvSpPr>
          <p:nvPr>
            <p:ph type="body" idx="2"/>
          </p:nvPr>
        </p:nvSpPr>
        <p:spPr>
          <a:xfrm>
            <a:off x="4495800" y="1611312"/>
            <a:ext cx="3809999" cy="4648199"/>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cSld name="Title, Content, and 2 Content">
    <p:spTree>
      <p:nvGrpSpPr>
        <p:cNvPr id="1" name="Shape 45"/>
        <p:cNvGrpSpPr/>
        <p:nvPr/>
      </p:nvGrpSpPr>
      <p:grpSpPr>
        <a:xfrm>
          <a:off x="0" y="0"/>
          <a:ext cx="0" cy="0"/>
          <a:chOff x="0" y="0"/>
          <a:chExt cx="0" cy="0"/>
        </a:xfrm>
      </p:grpSpPr>
      <p:sp>
        <p:nvSpPr>
          <p:cNvPr id="46" name="Shape 46"/>
          <p:cNvSpPr txBox="1">
            <a:spLocks noGrp="1"/>
          </p:cNvSpPr>
          <p:nvPr>
            <p:ph type="title"/>
          </p:nvPr>
        </p:nvSpPr>
        <p:spPr>
          <a:xfrm>
            <a:off x="533400" y="228600"/>
            <a:ext cx="7772400" cy="1143000"/>
          </a:xfrm>
          <a:prstGeom prst="rect">
            <a:avLst/>
          </a:prstGeom>
          <a:noFill/>
          <a:ln>
            <a:noFill/>
          </a:ln>
        </p:spPr>
        <p:txBody>
          <a:bodyPr lIns="91425" tIns="91425" rIns="91425" bIns="91425" anchor="ctr" anchorCtr="0"/>
          <a:lstStyle>
            <a:lvl1pPr algn="l" rtl="0">
              <a:spcBef>
                <a:spcPts val="0"/>
              </a:spcBef>
              <a:spcAft>
                <a:spcPts val="0"/>
              </a:spcAft>
              <a:defRPr/>
            </a:lvl1pPr>
            <a:lvl2pPr algn="l" rtl="0">
              <a:spcBef>
                <a:spcPts val="0"/>
              </a:spcBef>
              <a:spcAft>
                <a:spcPts val="0"/>
              </a:spcAft>
              <a:defRPr/>
            </a:lvl2pPr>
            <a:lvl3pPr algn="l" rtl="0">
              <a:spcBef>
                <a:spcPts val="0"/>
              </a:spcBef>
              <a:spcAft>
                <a:spcPts val="0"/>
              </a:spcAft>
              <a:defRPr/>
            </a:lvl3pPr>
            <a:lvl4pPr algn="l" rtl="0">
              <a:spcBef>
                <a:spcPts val="0"/>
              </a:spcBef>
              <a:spcAft>
                <a:spcPts val="0"/>
              </a:spcAft>
              <a:defRPr/>
            </a:lvl4pPr>
            <a:lvl5pPr algn="l" rtl="0">
              <a:spcBef>
                <a:spcPts val="0"/>
              </a:spcBef>
              <a:spcAft>
                <a:spcPts val="0"/>
              </a:spcAft>
              <a:defRPr/>
            </a:lvl5pPr>
            <a:lvl6pPr marL="457200" algn="l" rtl="0">
              <a:spcBef>
                <a:spcPts val="0"/>
              </a:spcBef>
              <a:spcAft>
                <a:spcPts val="0"/>
              </a:spcAft>
              <a:defRPr/>
            </a:lvl6pPr>
            <a:lvl7pPr marL="914400" algn="l" rtl="0">
              <a:spcBef>
                <a:spcPts val="0"/>
              </a:spcBef>
              <a:spcAft>
                <a:spcPts val="0"/>
              </a:spcAft>
              <a:defRPr/>
            </a:lvl7pPr>
            <a:lvl8pPr marL="1371600" algn="l" rtl="0">
              <a:spcBef>
                <a:spcPts val="0"/>
              </a:spcBef>
              <a:spcAft>
                <a:spcPts val="0"/>
              </a:spcAft>
              <a:defRPr/>
            </a:lvl8pPr>
            <a:lvl9pPr marL="1828800" algn="l" rtl="0">
              <a:spcBef>
                <a:spcPts val="0"/>
              </a:spcBef>
              <a:spcAft>
                <a:spcPts val="0"/>
              </a:spcAft>
              <a:defRPr/>
            </a:lvl9pPr>
          </a:lstStyle>
          <a:p>
            <a:endParaRPr/>
          </a:p>
        </p:txBody>
      </p:sp>
      <p:sp>
        <p:nvSpPr>
          <p:cNvPr id="47" name="Shape 47"/>
          <p:cNvSpPr txBox="1">
            <a:spLocks noGrp="1"/>
          </p:cNvSpPr>
          <p:nvPr>
            <p:ph type="body" idx="1"/>
          </p:nvPr>
        </p:nvSpPr>
        <p:spPr>
          <a:xfrm>
            <a:off x="533400" y="1611312"/>
            <a:ext cx="3809999" cy="4648199"/>
          </a:xfrm>
          <a:prstGeom prst="rect">
            <a:avLst/>
          </a:prstGeom>
          <a:noFill/>
          <a:ln>
            <a:noFill/>
          </a:ln>
        </p:spPr>
        <p:txBody>
          <a:bodyPr lIns="91425" tIns="91425" rIns="91425" bIns="91425" anchor="t" anchorCtr="0"/>
          <a:lstStyle>
            <a:lvl1pPr marL="342900" indent="-227330" algn="l" rtl="0">
              <a:lnSpc>
                <a:spcPct val="85000"/>
              </a:lnSpc>
              <a:spcBef>
                <a:spcPts val="560"/>
              </a:spcBef>
              <a:spcAft>
                <a:spcPts val="0"/>
              </a:spcAft>
              <a:buClr>
                <a:srgbClr val="000099"/>
              </a:buClr>
              <a:buFont typeface="Noto Symbol"/>
              <a:buChar char="❖"/>
              <a:defRPr/>
            </a:lvl1pPr>
            <a:lvl2pPr marL="742950" indent="-133350" algn="l" rtl="0">
              <a:lnSpc>
                <a:spcPct val="85000"/>
              </a:lnSpc>
              <a:spcBef>
                <a:spcPts val="480"/>
              </a:spcBef>
              <a:spcAft>
                <a:spcPts val="0"/>
              </a:spcAft>
              <a:buClr>
                <a:srgbClr val="000099"/>
              </a:buClr>
              <a:buFont typeface="Noto Symbol"/>
              <a:buChar char="▪"/>
              <a:defRPr/>
            </a:lvl2pPr>
            <a:lvl3pPr marL="1143000" indent="-101600" algn="l" rtl="0">
              <a:spcBef>
                <a:spcPts val="400"/>
              </a:spcBef>
              <a:spcAft>
                <a:spcPts val="0"/>
              </a:spcAft>
              <a:buClr>
                <a:schemeClr val="dk1"/>
              </a:buClr>
              <a:buFont typeface="Comic Sans MS"/>
              <a:buChar char="•"/>
              <a:defRPr/>
            </a:lvl3pPr>
            <a:lvl4pPr marL="1600200" indent="-101600" algn="l" rtl="0">
              <a:spcBef>
                <a:spcPts val="400"/>
              </a:spcBef>
              <a:spcAft>
                <a:spcPts val="0"/>
              </a:spcAft>
              <a:buClr>
                <a:schemeClr val="dk1"/>
              </a:buClr>
              <a:buFont typeface="Times New Roman"/>
              <a:buChar char="–"/>
              <a:defRPr/>
            </a:lvl4pPr>
            <a:lvl5pPr marL="2057400" indent="-101600" algn="l" rtl="0">
              <a:spcBef>
                <a:spcPts val="400"/>
              </a:spcBef>
              <a:spcAft>
                <a:spcPts val="0"/>
              </a:spcAft>
              <a:buClr>
                <a:schemeClr val="dk1"/>
              </a:buClr>
              <a:buFont typeface="Times New Roman"/>
              <a:buChar char="»"/>
              <a:defRPr/>
            </a:lvl5pPr>
            <a:lvl6pPr marL="2514600" indent="-101600" algn="l" rtl="0">
              <a:spcBef>
                <a:spcPts val="400"/>
              </a:spcBef>
              <a:spcAft>
                <a:spcPts val="0"/>
              </a:spcAft>
              <a:buClr>
                <a:schemeClr val="dk1"/>
              </a:buClr>
              <a:buFont typeface="Times New Roman"/>
              <a:buChar char="»"/>
              <a:defRPr/>
            </a:lvl6pPr>
            <a:lvl7pPr marL="2971800" indent="-101600" algn="l" rtl="0">
              <a:spcBef>
                <a:spcPts val="400"/>
              </a:spcBef>
              <a:spcAft>
                <a:spcPts val="0"/>
              </a:spcAft>
              <a:buClr>
                <a:schemeClr val="dk1"/>
              </a:buClr>
              <a:buFont typeface="Times New Roman"/>
              <a:buChar char="»"/>
              <a:defRPr/>
            </a:lvl7pPr>
            <a:lvl8pPr marL="3429000" indent="-101600" algn="l" rtl="0">
              <a:spcBef>
                <a:spcPts val="400"/>
              </a:spcBef>
              <a:spcAft>
                <a:spcPts val="0"/>
              </a:spcAft>
              <a:buClr>
                <a:schemeClr val="dk1"/>
              </a:buClr>
              <a:buFont typeface="Times New Roman"/>
              <a:buChar char="»"/>
              <a:defRPr/>
            </a:lvl8pPr>
            <a:lvl9pPr marL="3886200" indent="-101600" algn="l" rtl="0">
              <a:spcBef>
                <a:spcPts val="400"/>
              </a:spcBef>
              <a:spcAft>
                <a:spcPts val="0"/>
              </a:spcAft>
              <a:buClr>
                <a:schemeClr val="dk1"/>
              </a:buClr>
              <a:buFont typeface="Times New Roman"/>
              <a:buChar char="»"/>
              <a:defRPr/>
            </a:lvl9pPr>
          </a:lstStyle>
          <a:p>
            <a:endParaRPr/>
          </a:p>
        </p:txBody>
      </p:sp>
      <p:sp>
        <p:nvSpPr>
          <p:cNvPr id="48" name="Shape 48"/>
          <p:cNvSpPr txBox="1">
            <a:spLocks noGrp="1"/>
          </p:cNvSpPr>
          <p:nvPr>
            <p:ph type="body" idx="2"/>
          </p:nvPr>
        </p:nvSpPr>
        <p:spPr>
          <a:xfrm>
            <a:off x="4495800" y="1611312"/>
            <a:ext cx="3809999" cy="2247900"/>
          </a:xfrm>
          <a:prstGeom prst="rect">
            <a:avLst/>
          </a:prstGeom>
          <a:noFill/>
          <a:ln>
            <a:noFill/>
          </a:ln>
        </p:spPr>
        <p:txBody>
          <a:bodyPr lIns="91425" tIns="91425" rIns="91425" bIns="91425" anchor="t" anchorCtr="0"/>
          <a:lstStyle>
            <a:lvl1pPr marL="342900" indent="-227330" algn="l" rtl="0">
              <a:lnSpc>
                <a:spcPct val="85000"/>
              </a:lnSpc>
              <a:spcBef>
                <a:spcPts val="560"/>
              </a:spcBef>
              <a:spcAft>
                <a:spcPts val="0"/>
              </a:spcAft>
              <a:buClr>
                <a:srgbClr val="000099"/>
              </a:buClr>
              <a:buFont typeface="Noto Symbol"/>
              <a:buChar char="❖"/>
              <a:defRPr/>
            </a:lvl1pPr>
            <a:lvl2pPr marL="742950" indent="-133350" algn="l" rtl="0">
              <a:lnSpc>
                <a:spcPct val="85000"/>
              </a:lnSpc>
              <a:spcBef>
                <a:spcPts val="480"/>
              </a:spcBef>
              <a:spcAft>
                <a:spcPts val="0"/>
              </a:spcAft>
              <a:buClr>
                <a:srgbClr val="000099"/>
              </a:buClr>
              <a:buFont typeface="Noto Symbol"/>
              <a:buChar char="▪"/>
              <a:defRPr/>
            </a:lvl2pPr>
            <a:lvl3pPr marL="1143000" indent="-101600" algn="l" rtl="0">
              <a:spcBef>
                <a:spcPts val="400"/>
              </a:spcBef>
              <a:spcAft>
                <a:spcPts val="0"/>
              </a:spcAft>
              <a:buClr>
                <a:schemeClr val="dk1"/>
              </a:buClr>
              <a:buFont typeface="Comic Sans MS"/>
              <a:buChar char="•"/>
              <a:defRPr/>
            </a:lvl3pPr>
            <a:lvl4pPr marL="1600200" indent="-101600" algn="l" rtl="0">
              <a:spcBef>
                <a:spcPts val="400"/>
              </a:spcBef>
              <a:spcAft>
                <a:spcPts val="0"/>
              </a:spcAft>
              <a:buClr>
                <a:schemeClr val="dk1"/>
              </a:buClr>
              <a:buFont typeface="Times New Roman"/>
              <a:buChar char="–"/>
              <a:defRPr/>
            </a:lvl4pPr>
            <a:lvl5pPr marL="2057400" indent="-101600" algn="l" rtl="0">
              <a:spcBef>
                <a:spcPts val="400"/>
              </a:spcBef>
              <a:spcAft>
                <a:spcPts val="0"/>
              </a:spcAft>
              <a:buClr>
                <a:schemeClr val="dk1"/>
              </a:buClr>
              <a:buFont typeface="Times New Roman"/>
              <a:buChar char="»"/>
              <a:defRPr/>
            </a:lvl5pPr>
            <a:lvl6pPr marL="2514600" indent="-101600" algn="l" rtl="0">
              <a:spcBef>
                <a:spcPts val="400"/>
              </a:spcBef>
              <a:spcAft>
                <a:spcPts val="0"/>
              </a:spcAft>
              <a:buClr>
                <a:schemeClr val="dk1"/>
              </a:buClr>
              <a:buFont typeface="Times New Roman"/>
              <a:buChar char="»"/>
              <a:defRPr/>
            </a:lvl6pPr>
            <a:lvl7pPr marL="2971800" indent="-101600" algn="l" rtl="0">
              <a:spcBef>
                <a:spcPts val="400"/>
              </a:spcBef>
              <a:spcAft>
                <a:spcPts val="0"/>
              </a:spcAft>
              <a:buClr>
                <a:schemeClr val="dk1"/>
              </a:buClr>
              <a:buFont typeface="Times New Roman"/>
              <a:buChar char="»"/>
              <a:defRPr/>
            </a:lvl7pPr>
            <a:lvl8pPr marL="3429000" indent="-101600" algn="l" rtl="0">
              <a:spcBef>
                <a:spcPts val="400"/>
              </a:spcBef>
              <a:spcAft>
                <a:spcPts val="0"/>
              </a:spcAft>
              <a:buClr>
                <a:schemeClr val="dk1"/>
              </a:buClr>
              <a:buFont typeface="Times New Roman"/>
              <a:buChar char="»"/>
              <a:defRPr/>
            </a:lvl8pPr>
            <a:lvl9pPr marL="3886200" indent="-101600" algn="l" rtl="0">
              <a:spcBef>
                <a:spcPts val="400"/>
              </a:spcBef>
              <a:spcAft>
                <a:spcPts val="0"/>
              </a:spcAft>
              <a:buClr>
                <a:schemeClr val="dk1"/>
              </a:buClr>
              <a:buFont typeface="Times New Roman"/>
              <a:buChar char="»"/>
              <a:defRPr/>
            </a:lvl9pPr>
          </a:lstStyle>
          <a:p>
            <a:endParaRPr/>
          </a:p>
        </p:txBody>
      </p:sp>
      <p:sp>
        <p:nvSpPr>
          <p:cNvPr id="49" name="Shape 49"/>
          <p:cNvSpPr txBox="1">
            <a:spLocks noGrp="1"/>
          </p:cNvSpPr>
          <p:nvPr>
            <p:ph type="body" idx="3"/>
          </p:nvPr>
        </p:nvSpPr>
        <p:spPr>
          <a:xfrm>
            <a:off x="4495800" y="4011612"/>
            <a:ext cx="3809999" cy="2247900"/>
          </a:xfrm>
          <a:prstGeom prst="rect">
            <a:avLst/>
          </a:prstGeom>
          <a:noFill/>
          <a:ln>
            <a:noFill/>
          </a:ln>
        </p:spPr>
        <p:txBody>
          <a:bodyPr lIns="91425" tIns="91425" rIns="91425" bIns="91425" anchor="t" anchorCtr="0"/>
          <a:lstStyle>
            <a:lvl1pPr marL="342900" indent="-227330" algn="l" rtl="0">
              <a:lnSpc>
                <a:spcPct val="85000"/>
              </a:lnSpc>
              <a:spcBef>
                <a:spcPts val="560"/>
              </a:spcBef>
              <a:spcAft>
                <a:spcPts val="0"/>
              </a:spcAft>
              <a:buClr>
                <a:srgbClr val="000099"/>
              </a:buClr>
              <a:buFont typeface="Noto Symbol"/>
              <a:buChar char="❖"/>
              <a:defRPr/>
            </a:lvl1pPr>
            <a:lvl2pPr marL="742950" indent="-133350" algn="l" rtl="0">
              <a:lnSpc>
                <a:spcPct val="85000"/>
              </a:lnSpc>
              <a:spcBef>
                <a:spcPts val="480"/>
              </a:spcBef>
              <a:spcAft>
                <a:spcPts val="0"/>
              </a:spcAft>
              <a:buClr>
                <a:srgbClr val="000099"/>
              </a:buClr>
              <a:buFont typeface="Noto Symbol"/>
              <a:buChar char="▪"/>
              <a:defRPr/>
            </a:lvl2pPr>
            <a:lvl3pPr marL="1143000" indent="-101600" algn="l" rtl="0">
              <a:spcBef>
                <a:spcPts val="400"/>
              </a:spcBef>
              <a:spcAft>
                <a:spcPts val="0"/>
              </a:spcAft>
              <a:buClr>
                <a:schemeClr val="dk1"/>
              </a:buClr>
              <a:buFont typeface="Comic Sans MS"/>
              <a:buChar char="•"/>
              <a:defRPr/>
            </a:lvl3pPr>
            <a:lvl4pPr marL="1600200" indent="-101600" algn="l" rtl="0">
              <a:spcBef>
                <a:spcPts val="400"/>
              </a:spcBef>
              <a:spcAft>
                <a:spcPts val="0"/>
              </a:spcAft>
              <a:buClr>
                <a:schemeClr val="dk1"/>
              </a:buClr>
              <a:buFont typeface="Times New Roman"/>
              <a:buChar char="–"/>
              <a:defRPr/>
            </a:lvl4pPr>
            <a:lvl5pPr marL="2057400" indent="-101600" algn="l" rtl="0">
              <a:spcBef>
                <a:spcPts val="400"/>
              </a:spcBef>
              <a:spcAft>
                <a:spcPts val="0"/>
              </a:spcAft>
              <a:buClr>
                <a:schemeClr val="dk1"/>
              </a:buClr>
              <a:buFont typeface="Times New Roman"/>
              <a:buChar char="»"/>
              <a:defRPr/>
            </a:lvl5pPr>
            <a:lvl6pPr marL="2514600" indent="-101600" algn="l" rtl="0">
              <a:spcBef>
                <a:spcPts val="400"/>
              </a:spcBef>
              <a:spcAft>
                <a:spcPts val="0"/>
              </a:spcAft>
              <a:buClr>
                <a:schemeClr val="dk1"/>
              </a:buClr>
              <a:buFont typeface="Times New Roman"/>
              <a:buChar char="»"/>
              <a:defRPr/>
            </a:lvl6pPr>
            <a:lvl7pPr marL="2971800" indent="-101600" algn="l" rtl="0">
              <a:spcBef>
                <a:spcPts val="400"/>
              </a:spcBef>
              <a:spcAft>
                <a:spcPts val="0"/>
              </a:spcAft>
              <a:buClr>
                <a:schemeClr val="dk1"/>
              </a:buClr>
              <a:buFont typeface="Times New Roman"/>
              <a:buChar char="»"/>
              <a:defRPr/>
            </a:lvl7pPr>
            <a:lvl8pPr marL="3429000" indent="-101600" algn="l" rtl="0">
              <a:spcBef>
                <a:spcPts val="400"/>
              </a:spcBef>
              <a:spcAft>
                <a:spcPts val="0"/>
              </a:spcAft>
              <a:buClr>
                <a:schemeClr val="dk1"/>
              </a:buClr>
              <a:buFont typeface="Times New Roman"/>
              <a:buChar char="»"/>
              <a:defRPr/>
            </a:lvl8pPr>
            <a:lvl9pPr marL="3886200" indent="-101600" algn="l" rtl="0">
              <a:spcBef>
                <a:spcPts val="400"/>
              </a:spcBef>
              <a:spcAft>
                <a:spcPts val="0"/>
              </a:spcAft>
              <a:buClr>
                <a:schemeClr val="dk1"/>
              </a:buClr>
              <a:buFont typeface="Times New Roman"/>
              <a:buChar char="»"/>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AndTx">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533400" y="228600"/>
            <a:ext cx="7772400" cy="1143000"/>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533400" y="1600200"/>
            <a:ext cx="3810000" cy="464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495800" y="1600200"/>
            <a:ext cx="3810000" cy="464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noChangeArrowheads="1"/>
          </p:cNvSpPr>
          <p:nvPr>
            <p:ph type="dt" sz="half" idx="10"/>
          </p:nvPr>
        </p:nvSpPr>
        <p:spPr>
          <a:xfrm>
            <a:off x="685800" y="6248400"/>
            <a:ext cx="1905000" cy="457200"/>
          </a:xfrm>
          <a:prstGeom prst="rect">
            <a:avLst/>
          </a:prstGeom>
          <a:ln/>
        </p:spPr>
        <p:txBody>
          <a:bodyPr/>
          <a:lstStyle>
            <a:lvl1pPr>
              <a:defRPr/>
            </a:lvl1pPr>
          </a:lstStyle>
          <a:p>
            <a:pPr>
              <a:defRPr/>
            </a:pPr>
            <a:fld id="{AC7B699F-74F1-4B47-9534-083F998045A6}" type="datetime1">
              <a:rPr lang="en-US"/>
              <a:pPr>
                <a:defRPr/>
              </a:pPr>
              <a:t>8/8/2017</a:t>
            </a:fld>
            <a:endParaRPr lang="en-US"/>
          </a:p>
        </p:txBody>
      </p:sp>
      <p:sp>
        <p:nvSpPr>
          <p:cNvPr id="6" name="Rectangle 7"/>
          <p:cNvSpPr>
            <a:spLocks noGrp="1" noChangeArrowheads="1"/>
          </p:cNvSpPr>
          <p:nvPr>
            <p:ph type="ftr" sz="quarter" idx="11"/>
          </p:nvPr>
        </p:nvSpPr>
        <p:spPr>
          <a:xfrm>
            <a:off x="5576888" y="6467475"/>
            <a:ext cx="2895600" cy="287338"/>
          </a:xfrm>
          <a:prstGeom prst="rect">
            <a:avLst/>
          </a:prstGeom>
          <a:ln/>
        </p:spPr>
        <p:txBody>
          <a:bodyPr/>
          <a:lstStyle>
            <a:lvl1pPr>
              <a:defRPr/>
            </a:lvl1pPr>
          </a:lstStyle>
          <a:p>
            <a:pPr>
              <a:defRPr/>
            </a:pPr>
            <a:r>
              <a:rPr lang="en-US"/>
              <a:t>Application Layer</a:t>
            </a:r>
          </a:p>
        </p:txBody>
      </p:sp>
      <p:sp>
        <p:nvSpPr>
          <p:cNvPr id="7" name="Rectangle 8"/>
          <p:cNvSpPr>
            <a:spLocks noGrp="1" noChangeArrowheads="1"/>
          </p:cNvSpPr>
          <p:nvPr>
            <p:ph type="sldNum" sz="quarter" idx="12"/>
          </p:nvPr>
        </p:nvSpPr>
        <p:spPr>
          <a:xfrm>
            <a:off x="8324850" y="6462713"/>
            <a:ext cx="676275" cy="276225"/>
          </a:xfrm>
          <a:prstGeom prst="rect">
            <a:avLst/>
          </a:prstGeom>
          <a:ln/>
        </p:spPr>
        <p:txBody>
          <a:bodyPr/>
          <a:lstStyle>
            <a:lvl1pPr>
              <a:defRPr/>
            </a:lvl1pPr>
          </a:lstStyle>
          <a:p>
            <a:r>
              <a:rPr lang="en-US"/>
              <a:t>2-</a:t>
            </a:r>
            <a:fld id="{738E0893-EEF7-48E9-9CC8-280E44556D21}" type="slidenum">
              <a:rPr lang="en-US"/>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chemeClr val="accent1"/>
            </a:gs>
            <a:gs pos="100000">
              <a:schemeClr val="dk2"/>
            </a:gs>
          </a:gsLst>
          <a:path path="circle">
            <a:fillToRect l="50000" t="50000" r="50000" b="50000"/>
          </a:path>
          <a:tileRect/>
        </a:gradFill>
        <a:effectLst/>
      </p:bgPr>
    </p:bg>
    <p:spTree>
      <p:nvGrpSpPr>
        <p:cNvPr id="1" name="Shape 4"/>
        <p:cNvGrpSpPr/>
        <p:nvPr/>
      </p:nvGrpSpPr>
      <p:grpSpPr>
        <a:xfrm>
          <a:off x="0" y="0"/>
          <a:ext cx="0" cy="0"/>
          <a:chOff x="0" y="0"/>
          <a:chExt cx="0" cy="0"/>
        </a:xfrm>
      </p:grpSpPr>
      <p:sp>
        <p:nvSpPr>
          <p:cNvPr id="5" name="Shape 5"/>
          <p:cNvSpPr txBox="1">
            <a:spLocks noGrp="1"/>
          </p:cNvSpPr>
          <p:nvPr>
            <p:ph type="title"/>
          </p:nvPr>
        </p:nvSpPr>
        <p:spPr>
          <a:xfrm>
            <a:off x="457200" y="274637"/>
            <a:ext cx="8229600" cy="1143000"/>
          </a:xfrm>
          <a:prstGeom prst="rect">
            <a:avLst/>
          </a:prstGeom>
          <a:noFill/>
          <a:ln>
            <a:noFill/>
          </a:ln>
        </p:spPr>
        <p:txBody>
          <a:bodyPr lIns="91425" tIns="91425" rIns="91425" bIns="91425" anchor="ctr" anchorCtr="0"/>
          <a:lstStyle>
            <a:lvl1pPr>
              <a:spcBef>
                <a:spcPts val="0"/>
              </a:spcBef>
              <a:buClr>
                <a:schemeClr val="lt1"/>
              </a:buClr>
              <a:buSzPct val="100000"/>
              <a:buFont typeface="Georgia"/>
              <a:buNone/>
              <a:defRPr sz="4800">
                <a:solidFill>
                  <a:schemeClr val="lt1"/>
                </a:solidFill>
                <a:latin typeface="Georgia"/>
                <a:ea typeface="Georgia"/>
                <a:cs typeface="Georgia"/>
                <a:sym typeface="Georgia"/>
              </a:defRPr>
            </a:lvl1pPr>
            <a:lvl2pPr>
              <a:spcBef>
                <a:spcPts val="0"/>
              </a:spcBef>
              <a:buClr>
                <a:schemeClr val="lt1"/>
              </a:buClr>
              <a:buSzPct val="100000"/>
              <a:buFont typeface="Georgia"/>
              <a:buNone/>
              <a:defRPr sz="4800">
                <a:solidFill>
                  <a:schemeClr val="lt1"/>
                </a:solidFill>
                <a:latin typeface="Georgia"/>
                <a:ea typeface="Georgia"/>
                <a:cs typeface="Georgia"/>
                <a:sym typeface="Georgia"/>
              </a:defRPr>
            </a:lvl2pPr>
            <a:lvl3pPr>
              <a:spcBef>
                <a:spcPts val="0"/>
              </a:spcBef>
              <a:buClr>
                <a:schemeClr val="lt1"/>
              </a:buClr>
              <a:buSzPct val="100000"/>
              <a:buFont typeface="Georgia"/>
              <a:buNone/>
              <a:defRPr sz="4800">
                <a:solidFill>
                  <a:schemeClr val="lt1"/>
                </a:solidFill>
                <a:latin typeface="Georgia"/>
                <a:ea typeface="Georgia"/>
                <a:cs typeface="Georgia"/>
                <a:sym typeface="Georgia"/>
              </a:defRPr>
            </a:lvl3pPr>
            <a:lvl4pPr>
              <a:spcBef>
                <a:spcPts val="0"/>
              </a:spcBef>
              <a:buClr>
                <a:schemeClr val="lt1"/>
              </a:buClr>
              <a:buSzPct val="100000"/>
              <a:buFont typeface="Georgia"/>
              <a:buNone/>
              <a:defRPr sz="4800">
                <a:solidFill>
                  <a:schemeClr val="lt1"/>
                </a:solidFill>
                <a:latin typeface="Georgia"/>
                <a:ea typeface="Georgia"/>
                <a:cs typeface="Georgia"/>
                <a:sym typeface="Georgia"/>
              </a:defRPr>
            </a:lvl4pPr>
            <a:lvl5pPr>
              <a:spcBef>
                <a:spcPts val="0"/>
              </a:spcBef>
              <a:buClr>
                <a:schemeClr val="lt1"/>
              </a:buClr>
              <a:buSzPct val="100000"/>
              <a:buFont typeface="Georgia"/>
              <a:buNone/>
              <a:defRPr sz="4800">
                <a:solidFill>
                  <a:schemeClr val="lt1"/>
                </a:solidFill>
                <a:latin typeface="Georgia"/>
                <a:ea typeface="Georgia"/>
                <a:cs typeface="Georgia"/>
                <a:sym typeface="Georgia"/>
              </a:defRPr>
            </a:lvl5pPr>
            <a:lvl6pPr>
              <a:spcBef>
                <a:spcPts val="0"/>
              </a:spcBef>
              <a:buClr>
                <a:schemeClr val="lt1"/>
              </a:buClr>
              <a:buSzPct val="100000"/>
              <a:buFont typeface="Georgia"/>
              <a:buNone/>
              <a:defRPr sz="4800">
                <a:solidFill>
                  <a:schemeClr val="lt1"/>
                </a:solidFill>
                <a:latin typeface="Georgia"/>
                <a:ea typeface="Georgia"/>
                <a:cs typeface="Georgia"/>
                <a:sym typeface="Georgia"/>
              </a:defRPr>
            </a:lvl6pPr>
            <a:lvl7pPr>
              <a:spcBef>
                <a:spcPts val="0"/>
              </a:spcBef>
              <a:buClr>
                <a:schemeClr val="lt1"/>
              </a:buClr>
              <a:buSzPct val="100000"/>
              <a:buFont typeface="Georgia"/>
              <a:buNone/>
              <a:defRPr sz="4800">
                <a:solidFill>
                  <a:schemeClr val="lt1"/>
                </a:solidFill>
                <a:latin typeface="Georgia"/>
                <a:ea typeface="Georgia"/>
                <a:cs typeface="Georgia"/>
                <a:sym typeface="Georgia"/>
              </a:defRPr>
            </a:lvl7pPr>
            <a:lvl8pPr>
              <a:spcBef>
                <a:spcPts val="0"/>
              </a:spcBef>
              <a:buClr>
                <a:schemeClr val="lt1"/>
              </a:buClr>
              <a:buSzPct val="100000"/>
              <a:buFont typeface="Georgia"/>
              <a:buNone/>
              <a:defRPr sz="4800">
                <a:solidFill>
                  <a:schemeClr val="lt1"/>
                </a:solidFill>
                <a:latin typeface="Georgia"/>
                <a:ea typeface="Georgia"/>
                <a:cs typeface="Georgia"/>
                <a:sym typeface="Georgia"/>
              </a:defRPr>
            </a:lvl8pPr>
            <a:lvl9pPr>
              <a:spcBef>
                <a:spcPts val="0"/>
              </a:spcBef>
              <a:buClr>
                <a:schemeClr val="lt1"/>
              </a:buClr>
              <a:buSzPct val="100000"/>
              <a:buFont typeface="Georgia"/>
              <a:buNone/>
              <a:defRPr sz="4800">
                <a:solidFill>
                  <a:schemeClr val="lt1"/>
                </a:solidFill>
                <a:latin typeface="Georgia"/>
                <a:ea typeface="Georgia"/>
                <a:cs typeface="Georgia"/>
                <a:sym typeface="Georgia"/>
              </a:defRPr>
            </a:lvl9pPr>
          </a:lstStyle>
          <a:p>
            <a:endParaRPr/>
          </a:p>
        </p:txBody>
      </p:sp>
      <p:sp>
        <p:nvSpPr>
          <p:cNvPr id="6" name="Shape 6"/>
          <p:cNvSpPr txBox="1">
            <a:spLocks noGrp="1"/>
          </p:cNvSpPr>
          <p:nvPr>
            <p:ph type="body" idx="1"/>
          </p:nvPr>
        </p:nvSpPr>
        <p:spPr>
          <a:xfrm>
            <a:off x="457200" y="1600200"/>
            <a:ext cx="8229600" cy="4967700"/>
          </a:xfrm>
          <a:prstGeom prst="rect">
            <a:avLst/>
          </a:prstGeom>
          <a:noFill/>
          <a:ln>
            <a:noFill/>
          </a:ln>
        </p:spPr>
        <p:txBody>
          <a:bodyPr lIns="91425" tIns="91425" rIns="91425" bIns="91425" anchor="t" anchorCtr="0"/>
          <a:lstStyle>
            <a:lvl1pPr>
              <a:spcBef>
                <a:spcPts val="600"/>
              </a:spcBef>
              <a:buClr>
                <a:schemeClr val="dk1"/>
              </a:buClr>
              <a:buSzPct val="100000"/>
              <a:buFont typeface="Georgia"/>
              <a:defRPr sz="3000">
                <a:solidFill>
                  <a:schemeClr val="dk1"/>
                </a:solidFill>
                <a:latin typeface="Georgia"/>
                <a:ea typeface="Georgia"/>
                <a:cs typeface="Georgia"/>
                <a:sym typeface="Georgia"/>
              </a:defRPr>
            </a:lvl1pPr>
            <a:lvl2pPr>
              <a:spcBef>
                <a:spcPts val="480"/>
              </a:spcBef>
              <a:buClr>
                <a:schemeClr val="dk1"/>
              </a:buClr>
              <a:buSzPct val="100000"/>
              <a:buFont typeface="Georgia"/>
              <a:defRPr sz="2400">
                <a:solidFill>
                  <a:schemeClr val="dk1"/>
                </a:solidFill>
                <a:latin typeface="Georgia"/>
                <a:ea typeface="Georgia"/>
                <a:cs typeface="Georgia"/>
                <a:sym typeface="Georgia"/>
              </a:defRPr>
            </a:lvl2pPr>
            <a:lvl3pPr>
              <a:spcBef>
                <a:spcPts val="480"/>
              </a:spcBef>
              <a:buClr>
                <a:schemeClr val="dk1"/>
              </a:buClr>
              <a:buSzPct val="100000"/>
              <a:buFont typeface="Georgia"/>
              <a:defRPr sz="2400">
                <a:solidFill>
                  <a:schemeClr val="dk1"/>
                </a:solidFill>
                <a:latin typeface="Georgia"/>
                <a:ea typeface="Georgia"/>
                <a:cs typeface="Georgia"/>
                <a:sym typeface="Georgia"/>
              </a:defRPr>
            </a:lvl3pPr>
            <a:lvl4pPr>
              <a:spcBef>
                <a:spcPts val="360"/>
              </a:spcBef>
              <a:buClr>
                <a:schemeClr val="dk1"/>
              </a:buClr>
              <a:buSzPct val="100000"/>
              <a:buFont typeface="Georgia"/>
              <a:defRPr sz="1800">
                <a:solidFill>
                  <a:schemeClr val="dk1"/>
                </a:solidFill>
                <a:latin typeface="Georgia"/>
                <a:ea typeface="Georgia"/>
                <a:cs typeface="Georgia"/>
                <a:sym typeface="Georgia"/>
              </a:defRPr>
            </a:lvl4pPr>
            <a:lvl5pPr>
              <a:spcBef>
                <a:spcPts val="360"/>
              </a:spcBef>
              <a:buClr>
                <a:schemeClr val="dk1"/>
              </a:buClr>
              <a:buSzPct val="100000"/>
              <a:buFont typeface="Georgia"/>
              <a:defRPr sz="1800">
                <a:solidFill>
                  <a:schemeClr val="dk1"/>
                </a:solidFill>
                <a:latin typeface="Georgia"/>
                <a:ea typeface="Georgia"/>
                <a:cs typeface="Georgia"/>
                <a:sym typeface="Georgia"/>
              </a:defRPr>
            </a:lvl5pPr>
            <a:lvl6pPr>
              <a:spcBef>
                <a:spcPts val="360"/>
              </a:spcBef>
              <a:buClr>
                <a:schemeClr val="dk1"/>
              </a:buClr>
              <a:buSzPct val="100000"/>
              <a:buFont typeface="Georgia"/>
              <a:defRPr sz="1800">
                <a:solidFill>
                  <a:schemeClr val="dk1"/>
                </a:solidFill>
                <a:latin typeface="Georgia"/>
                <a:ea typeface="Georgia"/>
                <a:cs typeface="Georgia"/>
                <a:sym typeface="Georgia"/>
              </a:defRPr>
            </a:lvl6pPr>
            <a:lvl7pPr>
              <a:spcBef>
                <a:spcPts val="360"/>
              </a:spcBef>
              <a:buClr>
                <a:schemeClr val="dk1"/>
              </a:buClr>
              <a:buSzPct val="100000"/>
              <a:buFont typeface="Georgia"/>
              <a:defRPr sz="1800">
                <a:solidFill>
                  <a:schemeClr val="dk1"/>
                </a:solidFill>
                <a:latin typeface="Georgia"/>
                <a:ea typeface="Georgia"/>
                <a:cs typeface="Georgia"/>
                <a:sym typeface="Georgia"/>
              </a:defRPr>
            </a:lvl7pPr>
            <a:lvl8pPr>
              <a:spcBef>
                <a:spcPts val="360"/>
              </a:spcBef>
              <a:buClr>
                <a:schemeClr val="dk1"/>
              </a:buClr>
              <a:buSzPct val="100000"/>
              <a:buFont typeface="Georgia"/>
              <a:defRPr sz="1800">
                <a:solidFill>
                  <a:schemeClr val="dk1"/>
                </a:solidFill>
                <a:latin typeface="Georgia"/>
                <a:ea typeface="Georgia"/>
                <a:cs typeface="Georgia"/>
                <a:sym typeface="Georgia"/>
              </a:defRPr>
            </a:lvl8pPr>
            <a:lvl9pPr>
              <a:spcBef>
                <a:spcPts val="360"/>
              </a:spcBef>
              <a:buClr>
                <a:schemeClr val="dk1"/>
              </a:buClr>
              <a:buSzPct val="100000"/>
              <a:buFont typeface="Georgia"/>
              <a:defRPr sz="1800">
                <a:solidFill>
                  <a:schemeClr val="dk1"/>
                </a:solidFill>
                <a:latin typeface="Georgia"/>
                <a:ea typeface="Georgia"/>
                <a:cs typeface="Georgia"/>
                <a:sym typeface="Georgia"/>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3" r:id="rId5"/>
    <p:sldLayoutId id="2147483654" r:id="rId6"/>
    <p:sldLayoutId id="2147483655" r:id="rId7"/>
    <p:sldLayoutId id="2147483656" r:id="rId8"/>
    <p:sldLayoutId id="2147483670" r:id="rId9"/>
    <p:sldLayoutId id="2147483671" r:id="rId10"/>
    <p:sldLayoutId id="2147483672" r:id="rId11"/>
  </p:sldLayoutIdLst>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amitdv@ariel.ac.il"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3" Type="http://schemas.openxmlformats.org/officeDocument/2006/relationships/image" Target="../media/image68.wmf"/><Relationship Id="rId2" Type="http://schemas.openxmlformats.org/officeDocument/2006/relationships/notesSlide" Target="../notesSlides/notesSlide76.xml"/><Relationship Id="rId1" Type="http://schemas.openxmlformats.org/officeDocument/2006/relationships/slideLayout" Target="../slideLayouts/slideLayout2.xml"/><Relationship Id="rId4" Type="http://schemas.openxmlformats.org/officeDocument/2006/relationships/image" Target="../media/image69.wmf"/></Relationships>
</file>

<file path=ppt/slides/_rels/slide185.xml.rels><?xml version="1.0" encoding="UTF-8" standalone="yes"?>
<Relationships xmlns="http://schemas.openxmlformats.org/package/2006/relationships"><Relationship Id="rId3" Type="http://schemas.openxmlformats.org/officeDocument/2006/relationships/image" Target="../media/image68.wmf"/><Relationship Id="rId2" Type="http://schemas.openxmlformats.org/officeDocument/2006/relationships/notesSlide" Target="../notesSlides/notesSlide77.xml"/><Relationship Id="rId1" Type="http://schemas.openxmlformats.org/officeDocument/2006/relationships/slideLayout" Target="../slideLayouts/slideLayout2.xml"/><Relationship Id="rId4" Type="http://schemas.openxmlformats.org/officeDocument/2006/relationships/image" Target="../media/image69.wmf"/></Relationships>
</file>

<file path=ppt/slides/_rels/slide186.xml.rels><?xml version="1.0" encoding="UTF-8" standalone="yes"?>
<Relationships xmlns="http://schemas.openxmlformats.org/package/2006/relationships"><Relationship Id="rId3" Type="http://schemas.openxmlformats.org/officeDocument/2006/relationships/image" Target="../media/image70.wmf"/><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3" Type="http://schemas.openxmlformats.org/officeDocument/2006/relationships/image" Target="../media/image69.wmf"/><Relationship Id="rId2" Type="http://schemas.openxmlformats.org/officeDocument/2006/relationships/image" Target="../media/image68.wmf"/><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2" Type="http://schemas.openxmlformats.org/officeDocument/2006/relationships/image" Target="../media/image68.wmf"/><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2" Type="http://schemas.openxmlformats.org/officeDocument/2006/relationships/hyperlink" Target="https://www.youtube.com/watch?v=z8INzy9E628"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6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2.png"/><Relationship Id="rId4" Type="http://schemas.openxmlformats.org/officeDocument/2006/relationships/image" Target="../media/image41.png"/></Relationships>
</file>

<file path=ppt/slides/_rels/slide8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9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5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sp>
        <p:nvSpPr>
          <p:cNvPr id="51" name="Shape 51"/>
          <p:cNvSpPr txBox="1">
            <a:spLocks noGrp="1"/>
          </p:cNvSpPr>
          <p:nvPr>
            <p:ph type="ctrTitle"/>
          </p:nvPr>
        </p:nvSpPr>
        <p:spPr>
          <a:xfrm>
            <a:off x="685800" y="2329190"/>
            <a:ext cx="7772400" cy="1650599"/>
          </a:xfrm>
          <a:prstGeom prst="rect">
            <a:avLst/>
          </a:prstGeom>
        </p:spPr>
        <p:txBody>
          <a:bodyPr lIns="91425" tIns="91425" rIns="91425" bIns="91425" anchor="b" anchorCtr="0">
            <a:noAutofit/>
          </a:bodyPr>
          <a:lstStyle/>
          <a:p>
            <a:pPr rtl="1">
              <a:spcBef>
                <a:spcPts val="0"/>
              </a:spcBef>
              <a:buNone/>
            </a:pPr>
            <a:r>
              <a:rPr lang="en" dirty="0"/>
              <a:t>רשתות תקשורת מחשבים</a:t>
            </a:r>
          </a:p>
          <a:p>
            <a:pPr rtl="1">
              <a:spcBef>
                <a:spcPts val="0"/>
              </a:spcBef>
              <a:buNone/>
            </a:pPr>
            <a:r>
              <a:rPr lang="he-IL" smtClean="0"/>
              <a:t>פרק 4 - שכבת </a:t>
            </a:r>
            <a:r>
              <a:rPr lang="he-IL" dirty="0" smtClean="0"/>
              <a:t>הרשת</a:t>
            </a:r>
            <a:endParaRPr lang="en" dirty="0"/>
          </a:p>
        </p:txBody>
      </p:sp>
      <p:sp>
        <p:nvSpPr>
          <p:cNvPr id="52" name="Shape 52"/>
          <p:cNvSpPr txBox="1">
            <a:spLocks noGrp="1"/>
          </p:cNvSpPr>
          <p:nvPr>
            <p:ph type="subTitle" idx="1"/>
          </p:nvPr>
        </p:nvSpPr>
        <p:spPr>
          <a:xfrm>
            <a:off x="685800" y="4124473"/>
            <a:ext cx="7772400" cy="2383800"/>
          </a:xfrm>
          <a:prstGeom prst="rect">
            <a:avLst/>
          </a:prstGeom>
        </p:spPr>
        <p:txBody>
          <a:bodyPr lIns="91425" tIns="91425" rIns="91425" bIns="91425" anchor="t" anchorCtr="0">
            <a:noAutofit/>
          </a:bodyPr>
          <a:lstStyle/>
          <a:p>
            <a:pPr rtl="1">
              <a:spcBef>
                <a:spcPts val="0"/>
              </a:spcBef>
              <a:buNone/>
            </a:pPr>
            <a:r>
              <a:rPr lang="en" b="1" dirty="0" smtClean="0"/>
              <a:t>עמית </a:t>
            </a:r>
            <a:r>
              <a:rPr lang="en" b="1" dirty="0"/>
              <a:t>דביר</a:t>
            </a:r>
          </a:p>
          <a:p>
            <a:pPr rtl="1">
              <a:spcBef>
                <a:spcPts val="0"/>
              </a:spcBef>
              <a:buNone/>
            </a:pPr>
            <a:r>
              <a:rPr lang="en-US" u="sng" smtClean="0">
                <a:solidFill>
                  <a:schemeClr val="hlink"/>
                </a:solidFill>
                <a:hlinkClick r:id="rId3"/>
              </a:rPr>
              <a:t>amitdv@ariel.ac.il</a:t>
            </a:r>
            <a:endParaRPr lang="en-US" u="sng" dirty="0" smtClean="0">
              <a:solidFill>
                <a:schemeClr val="hlink"/>
              </a:solidFill>
            </a:endParaRPr>
          </a:p>
          <a:p>
            <a:pPr rtl="1">
              <a:spcBef>
                <a:spcPts val="0"/>
              </a:spcBef>
              <a:buNone/>
            </a:pPr>
            <a:r>
              <a:rPr lang="he-IL" u="sng" dirty="0" smtClean="0">
                <a:solidFill>
                  <a:schemeClr val="hlink"/>
                </a:solidFill>
              </a:rPr>
              <a:t>מעבדת סייבר 56.0.49</a:t>
            </a:r>
            <a:endParaRPr lang="en" dirty="0"/>
          </a:p>
        </p:txBody>
      </p:sp>
    </p:spTree>
  </p:cSld>
  <p:clrMapOvr>
    <a:masterClrMapping/>
  </p:clrMapOvr>
  <p:transition spd="slow">
    <p:cut/>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DHCP</a:t>
            </a:r>
            <a:endParaRPr lang="he-IL" dirty="0"/>
          </a:p>
        </p:txBody>
      </p:sp>
      <p:sp>
        <p:nvSpPr>
          <p:cNvPr id="5" name="Subtitle 4"/>
          <p:cNvSpPr>
            <a:spLocks noGrp="1"/>
          </p:cNvSpPr>
          <p:nvPr>
            <p:ph type="subTitle" idx="1"/>
          </p:nvPr>
        </p:nvSpPr>
        <p:spPr/>
        <p:txBody>
          <a:bodyPr/>
          <a:lstStyle/>
          <a:p>
            <a:endParaRPr lang="he-IL"/>
          </a:p>
        </p:txBody>
      </p:sp>
    </p:spTree>
    <p:extLst>
      <p:ext uri="{BB962C8B-B14F-4D97-AF65-F5344CB8AC3E}">
        <p14:creationId xmlns:p14="http://schemas.microsoft.com/office/powerpoint/2010/main" val="297657676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t="20915" r="44538" b="49206"/>
          <a:stretch/>
        </p:blipFill>
        <p:spPr>
          <a:xfrm>
            <a:off x="13604" y="1484784"/>
            <a:ext cx="8792177" cy="2664296"/>
          </a:xfrm>
          <a:prstGeom prst="rect">
            <a:avLst/>
          </a:prstGeom>
        </p:spPr>
      </p:pic>
    </p:spTree>
    <p:extLst>
      <p:ext uri="{BB962C8B-B14F-4D97-AF65-F5344CB8AC3E}">
        <p14:creationId xmlns:p14="http://schemas.microsoft.com/office/powerpoint/2010/main" val="227267029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Rectangle 2"/>
          <p:cNvSpPr>
            <a:spLocks noGrp="1" noChangeArrowheads="1"/>
          </p:cNvSpPr>
          <p:nvPr>
            <p:ph type="title"/>
          </p:nvPr>
        </p:nvSpPr>
        <p:spPr/>
        <p:txBody>
          <a:bodyPr/>
          <a:lstStyle/>
          <a:p>
            <a:pPr eaLnBrk="1" hangingPunct="1">
              <a:defRPr/>
            </a:pPr>
            <a:r>
              <a:rPr lang="en-US" smtClean="0"/>
              <a:t>IPv6 Header Cleanup</a:t>
            </a:r>
          </a:p>
        </p:txBody>
      </p:sp>
      <p:sp>
        <p:nvSpPr>
          <p:cNvPr id="70658" name="Rectangle 3"/>
          <p:cNvSpPr>
            <a:spLocks noGrp="1" noChangeArrowheads="1"/>
          </p:cNvSpPr>
          <p:nvPr>
            <p:ph type="body" idx="1"/>
          </p:nvPr>
        </p:nvSpPr>
        <p:spPr>
          <a:xfrm>
            <a:off x="457200" y="1600200"/>
            <a:ext cx="8795320" cy="4967700"/>
          </a:xfrm>
        </p:spPr>
        <p:txBody>
          <a:bodyPr/>
          <a:lstStyle/>
          <a:p>
            <a:pPr marL="342900" indent="-342900" eaLnBrk="1" hangingPunct="1">
              <a:lnSpc>
                <a:spcPct val="79000"/>
              </a:lnSpc>
              <a:buFont typeface="Wingdings" panose="05000000000000000000" pitchFamily="2" charset="2"/>
              <a:buChar char="q"/>
              <a:defRPr/>
            </a:pPr>
            <a:r>
              <a:rPr lang="en-US" sz="2800" dirty="0" smtClean="0"/>
              <a:t>Different options handling</a:t>
            </a:r>
          </a:p>
          <a:p>
            <a:pPr marL="342900" indent="-342900" eaLnBrk="1" hangingPunct="1">
              <a:lnSpc>
                <a:spcPct val="79000"/>
              </a:lnSpc>
              <a:buFont typeface="Wingdings" panose="05000000000000000000" pitchFamily="2" charset="2"/>
              <a:buChar char="q"/>
              <a:defRPr/>
            </a:pPr>
            <a:endParaRPr lang="en-US" sz="2800" dirty="0" smtClean="0"/>
          </a:p>
          <a:p>
            <a:pPr marL="342900" indent="-342900" eaLnBrk="1" hangingPunct="1">
              <a:lnSpc>
                <a:spcPct val="79000"/>
              </a:lnSpc>
              <a:buFont typeface="Wingdings" panose="05000000000000000000" pitchFamily="2" charset="2"/>
              <a:buChar char="q"/>
              <a:defRPr/>
            </a:pPr>
            <a:r>
              <a:rPr lang="en-US" sz="2800" dirty="0" smtClean="0"/>
              <a:t>IPv4 options:  Variable length header field.  32 different options.</a:t>
            </a:r>
          </a:p>
          <a:p>
            <a:pPr marL="342900" lvl="1" indent="-342900">
              <a:lnSpc>
                <a:spcPct val="79000"/>
              </a:lnSpc>
              <a:buFont typeface="Wingdings" panose="05000000000000000000" pitchFamily="2" charset="2"/>
              <a:buChar char="q"/>
              <a:defRPr/>
            </a:pPr>
            <a:r>
              <a:rPr lang="en-US" sz="2000" dirty="0"/>
              <a:t>Rarely used</a:t>
            </a:r>
          </a:p>
          <a:p>
            <a:pPr marL="342900" lvl="1" indent="-342900">
              <a:lnSpc>
                <a:spcPct val="79000"/>
              </a:lnSpc>
              <a:buFont typeface="Wingdings" panose="05000000000000000000" pitchFamily="2" charset="2"/>
              <a:buChar char="q"/>
              <a:defRPr/>
            </a:pPr>
            <a:r>
              <a:rPr lang="en-US" sz="2000" dirty="0"/>
              <a:t>No development / many hosts/routers do not support</a:t>
            </a:r>
          </a:p>
          <a:p>
            <a:pPr marL="285750" lvl="2" indent="-285750" eaLnBrk="1" hangingPunct="1">
              <a:lnSpc>
                <a:spcPct val="79000"/>
              </a:lnSpc>
              <a:buFont typeface="Wingdings" panose="05000000000000000000" pitchFamily="2" charset="2"/>
              <a:buChar char="q"/>
              <a:defRPr/>
            </a:pPr>
            <a:r>
              <a:rPr lang="en-US" sz="1800" dirty="0" smtClean="0"/>
              <a:t>Worse than useless:  Packets w/options often even get dropped!</a:t>
            </a:r>
          </a:p>
          <a:p>
            <a:pPr marL="285750" lvl="2" indent="-285750" eaLnBrk="1" hangingPunct="1">
              <a:lnSpc>
                <a:spcPct val="79000"/>
              </a:lnSpc>
              <a:buFont typeface="Wingdings" panose="05000000000000000000" pitchFamily="2" charset="2"/>
              <a:buChar char="q"/>
              <a:defRPr/>
            </a:pPr>
            <a:endParaRPr lang="en-US" sz="1800" dirty="0" smtClean="0"/>
          </a:p>
          <a:p>
            <a:pPr marL="342900" lvl="1" indent="-342900" eaLnBrk="1" hangingPunct="1">
              <a:lnSpc>
                <a:spcPct val="79000"/>
              </a:lnSpc>
              <a:buFont typeface="Wingdings" panose="05000000000000000000" pitchFamily="2" charset="2"/>
              <a:buChar char="q"/>
              <a:defRPr/>
            </a:pPr>
            <a:r>
              <a:rPr lang="en-US" sz="2000" dirty="0"/>
              <a:t>Processed in </a:t>
            </a:r>
            <a:r>
              <a:rPr lang="en-US" altLang="en-US" sz="2000" dirty="0"/>
              <a:t>“</a:t>
            </a:r>
            <a:r>
              <a:rPr lang="en-US" sz="2000" dirty="0"/>
              <a:t>slow path</a:t>
            </a:r>
            <a:r>
              <a:rPr lang="en-US" altLang="en-US" sz="2000" dirty="0"/>
              <a:t>”</a:t>
            </a:r>
            <a:r>
              <a:rPr lang="en-US" sz="2000" dirty="0"/>
              <a:t>.</a:t>
            </a:r>
          </a:p>
          <a:p>
            <a:pPr marL="342900" lvl="1" indent="-342900" eaLnBrk="1" hangingPunct="1">
              <a:lnSpc>
                <a:spcPct val="79000"/>
              </a:lnSpc>
              <a:buFont typeface="Wingdings" panose="05000000000000000000" pitchFamily="2" charset="2"/>
              <a:buChar char="q"/>
              <a:defRPr/>
            </a:pPr>
            <a:endParaRPr lang="en-US" dirty="0" smtClean="0"/>
          </a:p>
          <a:p>
            <a:pPr marL="342900" indent="-342900" eaLnBrk="1" hangingPunct="1">
              <a:lnSpc>
                <a:spcPct val="79000"/>
              </a:lnSpc>
              <a:buFont typeface="Wingdings" panose="05000000000000000000" pitchFamily="2" charset="2"/>
              <a:buChar char="q"/>
              <a:defRPr/>
            </a:pPr>
            <a:r>
              <a:rPr lang="en-US" sz="2800" dirty="0" smtClean="0"/>
              <a:t>IPv6 options:  </a:t>
            </a:r>
            <a:r>
              <a:rPr lang="en-US" altLang="en-US" sz="2800" dirty="0" smtClean="0"/>
              <a:t>“</a:t>
            </a:r>
            <a:r>
              <a:rPr lang="en-US" sz="2800" dirty="0" smtClean="0"/>
              <a:t>Next header</a:t>
            </a:r>
            <a:r>
              <a:rPr lang="en-US" altLang="en-US" sz="2800" dirty="0" smtClean="0"/>
              <a:t>”</a:t>
            </a:r>
            <a:r>
              <a:rPr lang="en-US" sz="2800" dirty="0" smtClean="0"/>
              <a:t> pointer</a:t>
            </a:r>
          </a:p>
          <a:p>
            <a:pPr marL="342900" lvl="1" indent="-342900" eaLnBrk="1" hangingPunct="1">
              <a:lnSpc>
                <a:spcPct val="79000"/>
              </a:lnSpc>
              <a:buFont typeface="Wingdings" panose="05000000000000000000" pitchFamily="2" charset="2"/>
              <a:buChar char="q"/>
              <a:defRPr/>
            </a:pPr>
            <a:r>
              <a:rPr lang="en-US" sz="2000" dirty="0"/>
              <a:t>Combines </a:t>
            </a:r>
            <a:r>
              <a:rPr lang="en-US" altLang="en-US" sz="2000" dirty="0"/>
              <a:t>“</a:t>
            </a:r>
            <a:r>
              <a:rPr lang="en-US" sz="2000" dirty="0"/>
              <a:t>protocol</a:t>
            </a:r>
            <a:r>
              <a:rPr lang="en-US" altLang="en-US" sz="2000" dirty="0"/>
              <a:t>”</a:t>
            </a:r>
            <a:r>
              <a:rPr lang="en-US" sz="2000" dirty="0"/>
              <a:t> and </a:t>
            </a:r>
            <a:r>
              <a:rPr lang="en-US" altLang="en-US" sz="2000" dirty="0"/>
              <a:t>“</a:t>
            </a:r>
            <a:r>
              <a:rPr lang="en-US" sz="2000" dirty="0"/>
              <a:t>options</a:t>
            </a:r>
            <a:r>
              <a:rPr lang="en-US" altLang="en-US" sz="2000" dirty="0"/>
              <a:t>”</a:t>
            </a:r>
            <a:r>
              <a:rPr lang="en-US" sz="2000" dirty="0"/>
              <a:t> handling</a:t>
            </a:r>
          </a:p>
          <a:p>
            <a:pPr marL="285750" lvl="2" indent="-285750" eaLnBrk="1" hangingPunct="1">
              <a:lnSpc>
                <a:spcPct val="79000"/>
              </a:lnSpc>
              <a:buFont typeface="Wingdings" panose="05000000000000000000" pitchFamily="2" charset="2"/>
              <a:buChar char="q"/>
              <a:defRPr/>
            </a:pPr>
            <a:r>
              <a:rPr lang="en-US" sz="2000" dirty="0" smtClean="0"/>
              <a:t> Next </a:t>
            </a:r>
            <a:r>
              <a:rPr lang="en-US" sz="2000" dirty="0"/>
              <a:t>header:  </a:t>
            </a:r>
            <a:r>
              <a:rPr lang="en-US" altLang="en-US" sz="2000" dirty="0"/>
              <a:t>“</a:t>
            </a:r>
            <a:r>
              <a:rPr lang="en-US" sz="2000" dirty="0"/>
              <a:t>TCP</a:t>
            </a:r>
            <a:r>
              <a:rPr lang="en-US" altLang="en-US" sz="2000" dirty="0"/>
              <a:t>”</a:t>
            </a:r>
            <a:r>
              <a:rPr lang="en-US" sz="2000" dirty="0"/>
              <a:t>, </a:t>
            </a:r>
            <a:r>
              <a:rPr lang="en-US" altLang="en-US" sz="2000" dirty="0"/>
              <a:t>“</a:t>
            </a:r>
            <a:r>
              <a:rPr lang="en-US" sz="2000" dirty="0"/>
              <a:t>UDP</a:t>
            </a:r>
            <a:r>
              <a:rPr lang="en-US" altLang="en-US" sz="2000" dirty="0"/>
              <a:t>”</a:t>
            </a:r>
            <a:r>
              <a:rPr lang="en-US" sz="2000" dirty="0"/>
              <a:t>, etc.</a:t>
            </a:r>
          </a:p>
          <a:p>
            <a:pPr marL="342900" lvl="1" indent="-342900" eaLnBrk="1" hangingPunct="1">
              <a:lnSpc>
                <a:spcPct val="79000"/>
              </a:lnSpc>
              <a:buFont typeface="Wingdings" panose="05000000000000000000" pitchFamily="2" charset="2"/>
              <a:buChar char="q"/>
              <a:defRPr/>
            </a:pPr>
            <a:r>
              <a:rPr lang="en-US" sz="2000" dirty="0"/>
              <a:t>Extensions header:  Chained together</a:t>
            </a:r>
          </a:p>
          <a:p>
            <a:pPr marL="342900" lvl="1" indent="-342900" eaLnBrk="1" hangingPunct="1">
              <a:lnSpc>
                <a:spcPct val="79000"/>
              </a:lnSpc>
              <a:buFont typeface="Wingdings" panose="05000000000000000000" pitchFamily="2" charset="2"/>
              <a:buChar char="q"/>
              <a:defRPr/>
            </a:pPr>
            <a:r>
              <a:rPr lang="en-US" sz="2000" dirty="0"/>
              <a:t>Makes it easy to implement host-based options</a:t>
            </a:r>
          </a:p>
          <a:p>
            <a:pPr marL="342900" lvl="1" indent="-342900" eaLnBrk="1" hangingPunct="1">
              <a:lnSpc>
                <a:spcPct val="79000"/>
              </a:lnSpc>
              <a:buFont typeface="Wingdings" panose="05000000000000000000" pitchFamily="2" charset="2"/>
              <a:buChar char="q"/>
              <a:defRPr/>
            </a:pPr>
            <a:r>
              <a:rPr lang="en-US" sz="2000" dirty="0"/>
              <a:t>One value </a:t>
            </a:r>
            <a:r>
              <a:rPr lang="en-US" altLang="en-US" sz="2000" dirty="0"/>
              <a:t>“</a:t>
            </a:r>
            <a:r>
              <a:rPr lang="en-US" sz="2000" dirty="0"/>
              <a:t>hop-by-hop</a:t>
            </a:r>
            <a:r>
              <a:rPr lang="en-US" altLang="en-US" sz="2000" dirty="0"/>
              <a:t>”</a:t>
            </a:r>
            <a:r>
              <a:rPr lang="en-US" sz="2000" dirty="0"/>
              <a:t> examined by intermediate routers</a:t>
            </a:r>
          </a:p>
          <a:p>
            <a:pPr marL="285750" lvl="2" indent="-285750" eaLnBrk="1" hangingPunct="1">
              <a:lnSpc>
                <a:spcPct val="79000"/>
              </a:lnSpc>
              <a:buFont typeface="Wingdings" panose="05000000000000000000" pitchFamily="2" charset="2"/>
              <a:buChar char="q"/>
              <a:defRPr/>
            </a:pPr>
            <a:r>
              <a:rPr lang="en-US" sz="2000" dirty="0"/>
              <a:t>Things like </a:t>
            </a:r>
            <a:r>
              <a:rPr lang="en-US" altLang="en-US" sz="2000" dirty="0"/>
              <a:t>“</a:t>
            </a:r>
            <a:r>
              <a:rPr lang="en-US" sz="2000" dirty="0"/>
              <a:t>source route</a:t>
            </a:r>
            <a:r>
              <a:rPr lang="en-US" altLang="en-US" sz="2000" dirty="0"/>
              <a:t>”</a:t>
            </a:r>
            <a:r>
              <a:rPr lang="en-US" sz="2000" dirty="0"/>
              <a:t> implemented only at intermediate hop</a:t>
            </a:r>
            <a:r>
              <a:rPr lang="en-US" sz="2000" dirty="0" smtClean="0"/>
              <a:t>s</a:t>
            </a:r>
          </a:p>
        </p:txBody>
      </p:sp>
      <p:sp>
        <p:nvSpPr>
          <p:cNvPr id="152580" name="Slide Number Placeholder 6"/>
          <p:cNvSpPr>
            <a:spLocks noGrp="1"/>
          </p:cNvSpPr>
          <p:nvPr>
            <p:ph type="sldNum" sz="quarter" idx="4294967295"/>
          </p:nvPr>
        </p:nvSpPr>
        <p:spPr>
          <a:xfrm>
            <a:off x="8467725" y="6462713"/>
            <a:ext cx="676275" cy="2762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Tx/>
              <a:buNone/>
            </a:pPr>
            <a:fld id="{199CE868-675D-4CBD-82DB-E82018EC62B0}" type="slidenum">
              <a:rPr lang="en-US" altLang="he-IL" sz="1400" smtClean="0">
                <a:solidFill>
                  <a:schemeClr val="folHlink"/>
                </a:solidFill>
                <a:latin typeface="Arial" panose="020B0604020202020204" pitchFamily="34" charset="0"/>
              </a:rPr>
              <a:pPr eaLnBrk="1" hangingPunct="1">
                <a:lnSpc>
                  <a:spcPct val="100000"/>
                </a:lnSpc>
                <a:spcBef>
                  <a:spcPct val="0"/>
                </a:spcBef>
                <a:buClrTx/>
                <a:buSzTx/>
                <a:buFontTx/>
                <a:buNone/>
              </a:pPr>
              <a:t>100</a:t>
            </a:fld>
            <a:endParaRPr lang="en-US" altLang="he-IL" sz="1400" smtClean="0">
              <a:solidFill>
                <a:schemeClr val="folHlink"/>
              </a:solidFill>
              <a:latin typeface="Arial" panose="020B0604020202020204" pitchFamily="34" charset="0"/>
            </a:endParaRPr>
          </a:p>
        </p:txBody>
      </p:sp>
    </p:spTree>
    <p:extLst>
      <p:ext uri="{BB962C8B-B14F-4D97-AF65-F5344CB8AC3E}">
        <p14:creationId xmlns:p14="http://schemas.microsoft.com/office/powerpoint/2010/main" val="140311798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2"/>
          <p:cNvSpPr>
            <a:spLocks noGrp="1" noChangeArrowheads="1"/>
          </p:cNvSpPr>
          <p:nvPr>
            <p:ph type="title"/>
          </p:nvPr>
        </p:nvSpPr>
        <p:spPr/>
        <p:txBody>
          <a:bodyPr/>
          <a:lstStyle/>
          <a:p>
            <a:pPr>
              <a:defRPr/>
            </a:pPr>
            <a:r>
              <a:rPr lang="en-US" smtClean="0"/>
              <a:t>IPv6 Header Cleanup</a:t>
            </a:r>
          </a:p>
        </p:txBody>
      </p:sp>
      <p:sp>
        <p:nvSpPr>
          <p:cNvPr id="62470" name="Rectangle 3"/>
          <p:cNvSpPr>
            <a:spLocks noGrp="1" noChangeArrowheads="1"/>
          </p:cNvSpPr>
          <p:nvPr>
            <p:ph type="body" idx="1"/>
          </p:nvPr>
        </p:nvSpPr>
        <p:spPr/>
        <p:txBody>
          <a:bodyPr/>
          <a:lstStyle/>
          <a:p>
            <a:pPr>
              <a:defRPr/>
            </a:pPr>
            <a:r>
              <a:rPr lang="en-US" dirty="0" smtClean="0"/>
              <a:t>No checksum</a:t>
            </a:r>
          </a:p>
          <a:p>
            <a:pPr>
              <a:defRPr/>
            </a:pPr>
            <a:r>
              <a:rPr lang="en-US" dirty="0" smtClean="0"/>
              <a:t>Why checksum just the IP header?</a:t>
            </a:r>
          </a:p>
          <a:p>
            <a:pPr lvl="1">
              <a:defRPr/>
            </a:pPr>
            <a:r>
              <a:rPr lang="en-US" dirty="0" smtClean="0"/>
              <a:t>Efficiency:  If packet corrupted at hop 1, don</a:t>
            </a:r>
            <a:r>
              <a:rPr lang="en-US" altLang="en-US" dirty="0" smtClean="0"/>
              <a:t>’</a:t>
            </a:r>
            <a:r>
              <a:rPr lang="en-US" dirty="0" smtClean="0"/>
              <a:t>t waste b/w transmitting on hops 2..N.</a:t>
            </a:r>
          </a:p>
          <a:p>
            <a:pPr lvl="1">
              <a:defRPr/>
            </a:pPr>
            <a:r>
              <a:rPr lang="en-US" dirty="0" smtClean="0"/>
              <a:t>Useful when corruption frequent, b/w expensive</a:t>
            </a:r>
          </a:p>
          <a:p>
            <a:pPr lvl="1">
              <a:defRPr/>
            </a:pPr>
            <a:r>
              <a:rPr lang="en-US" dirty="0" smtClean="0"/>
              <a:t>Today:  Corruption rare, b/w cheap</a:t>
            </a:r>
          </a:p>
        </p:txBody>
      </p:sp>
      <p:sp>
        <p:nvSpPr>
          <p:cNvPr id="154628" name="Slide Number Placeholder 6"/>
          <p:cNvSpPr>
            <a:spLocks noGrp="1"/>
          </p:cNvSpPr>
          <p:nvPr>
            <p:ph type="sldNum" sz="quarter" idx="4294967295"/>
          </p:nvPr>
        </p:nvSpPr>
        <p:spPr>
          <a:xfrm>
            <a:off x="8467725" y="6462713"/>
            <a:ext cx="676275" cy="2762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Tx/>
              <a:buNone/>
            </a:pPr>
            <a:fld id="{0D669CF0-097E-443C-BBDC-D258D3F69858}" type="slidenum">
              <a:rPr lang="en-US" altLang="he-IL" sz="1400" smtClean="0">
                <a:solidFill>
                  <a:schemeClr val="folHlink"/>
                </a:solidFill>
                <a:latin typeface="Arial" panose="020B0604020202020204" pitchFamily="34" charset="0"/>
              </a:rPr>
              <a:pPr eaLnBrk="1" hangingPunct="1">
                <a:lnSpc>
                  <a:spcPct val="100000"/>
                </a:lnSpc>
                <a:spcBef>
                  <a:spcPct val="0"/>
                </a:spcBef>
                <a:buClrTx/>
                <a:buSzTx/>
                <a:buFontTx/>
                <a:buNone/>
              </a:pPr>
              <a:t>101</a:t>
            </a:fld>
            <a:endParaRPr lang="en-US" altLang="he-IL" sz="1400" smtClean="0">
              <a:solidFill>
                <a:schemeClr val="folHlink"/>
              </a:solidFill>
              <a:latin typeface="Arial" panose="020B0604020202020204" pitchFamily="34" charset="0"/>
            </a:endParaRPr>
          </a:p>
        </p:txBody>
      </p:sp>
    </p:spTree>
    <p:extLst>
      <p:ext uri="{BB962C8B-B14F-4D97-AF65-F5344CB8AC3E}">
        <p14:creationId xmlns:p14="http://schemas.microsoft.com/office/powerpoint/2010/main" val="306991860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2470">
                                            <p:txEl>
                                              <p:pRg st="2" end="2"/>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2470">
                                            <p:txEl>
                                              <p:pRg st="3" end="3"/>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247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470" grpId="0" build="p"/>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Rectangle 2"/>
          <p:cNvSpPr>
            <a:spLocks noGrp="1" noChangeArrowheads="1"/>
          </p:cNvSpPr>
          <p:nvPr>
            <p:ph type="title"/>
          </p:nvPr>
        </p:nvSpPr>
        <p:spPr/>
        <p:txBody>
          <a:bodyPr/>
          <a:lstStyle/>
          <a:p>
            <a:pPr>
              <a:defRPr/>
            </a:pPr>
            <a:r>
              <a:rPr lang="en-US" smtClean="0"/>
              <a:t>IPv6 Fragmentation Cleanup</a:t>
            </a:r>
          </a:p>
        </p:txBody>
      </p:sp>
      <p:sp>
        <p:nvSpPr>
          <p:cNvPr id="66566" name="Rectangle 3"/>
          <p:cNvSpPr>
            <a:spLocks noGrp="1" noChangeArrowheads="1"/>
          </p:cNvSpPr>
          <p:nvPr>
            <p:ph type="body" idx="1"/>
          </p:nvPr>
        </p:nvSpPr>
        <p:spPr>
          <a:xfrm>
            <a:off x="457200" y="1600200"/>
            <a:ext cx="8686800" cy="5257800"/>
          </a:xfrm>
        </p:spPr>
        <p:txBody>
          <a:bodyPr>
            <a:normAutofit/>
          </a:bodyPr>
          <a:lstStyle/>
          <a:p>
            <a:pPr>
              <a:lnSpc>
                <a:spcPct val="80000"/>
              </a:lnSpc>
              <a:defRPr/>
            </a:pPr>
            <a:r>
              <a:rPr lang="en-US" sz="2000" dirty="0" smtClean="0"/>
              <a:t>IPv4:</a:t>
            </a:r>
          </a:p>
          <a:p>
            <a:pPr>
              <a:lnSpc>
                <a:spcPct val="80000"/>
              </a:lnSpc>
              <a:defRPr/>
            </a:pPr>
            <a:endParaRPr lang="en-US" sz="2000" dirty="0" smtClean="0"/>
          </a:p>
          <a:p>
            <a:pPr>
              <a:lnSpc>
                <a:spcPct val="80000"/>
              </a:lnSpc>
              <a:defRPr/>
            </a:pPr>
            <a:endParaRPr lang="en-US" sz="2000" dirty="0" smtClean="0"/>
          </a:p>
          <a:p>
            <a:pPr>
              <a:lnSpc>
                <a:spcPct val="80000"/>
              </a:lnSpc>
              <a:defRPr/>
            </a:pPr>
            <a:endParaRPr lang="en-US" sz="2000" dirty="0" smtClean="0"/>
          </a:p>
          <a:p>
            <a:pPr>
              <a:lnSpc>
                <a:spcPct val="80000"/>
              </a:lnSpc>
              <a:defRPr/>
            </a:pPr>
            <a:endParaRPr lang="en-US" sz="2000" dirty="0" smtClean="0"/>
          </a:p>
          <a:p>
            <a:pPr>
              <a:lnSpc>
                <a:spcPct val="80000"/>
              </a:lnSpc>
              <a:defRPr/>
            </a:pPr>
            <a:endParaRPr lang="en-US" sz="2000" dirty="0"/>
          </a:p>
          <a:p>
            <a:pPr>
              <a:lnSpc>
                <a:spcPct val="80000"/>
              </a:lnSpc>
              <a:defRPr/>
            </a:pPr>
            <a:r>
              <a:rPr lang="en-US" sz="2400" dirty="0" smtClean="0"/>
              <a:t>IPv6:</a:t>
            </a:r>
          </a:p>
          <a:p>
            <a:pPr marL="285750" lvl="1" indent="-285750">
              <a:lnSpc>
                <a:spcPct val="80000"/>
              </a:lnSpc>
              <a:buFont typeface="Wingdings" panose="05000000000000000000" pitchFamily="2" charset="2"/>
              <a:buChar char="q"/>
              <a:defRPr/>
            </a:pPr>
            <a:r>
              <a:rPr lang="en-US" sz="2000" dirty="0" smtClean="0"/>
              <a:t>Discard packets, send ICMP </a:t>
            </a:r>
            <a:r>
              <a:rPr lang="en-US" altLang="en-US" sz="2000" dirty="0" smtClean="0"/>
              <a:t>“</a:t>
            </a:r>
            <a:r>
              <a:rPr lang="en-US" sz="2000" dirty="0" smtClean="0"/>
              <a:t>Packet Too Big</a:t>
            </a:r>
            <a:r>
              <a:rPr lang="en-US" altLang="en-US" sz="2000" dirty="0" smtClean="0"/>
              <a:t>”</a:t>
            </a:r>
            <a:endParaRPr lang="en-US" sz="2000" dirty="0" smtClean="0"/>
          </a:p>
          <a:p>
            <a:pPr marL="285750" lvl="2" indent="-285750">
              <a:lnSpc>
                <a:spcPct val="80000"/>
              </a:lnSpc>
              <a:buFont typeface="Wingdings" panose="05000000000000000000" pitchFamily="2" charset="2"/>
              <a:buChar char="q"/>
              <a:defRPr/>
            </a:pPr>
            <a:r>
              <a:rPr lang="en-US" sz="1600" dirty="0" smtClean="0"/>
              <a:t>Similar to IPv4 </a:t>
            </a:r>
            <a:r>
              <a:rPr lang="en-US" altLang="en-US" sz="1600" dirty="0" smtClean="0"/>
              <a:t>“</a:t>
            </a:r>
            <a:r>
              <a:rPr lang="en-US" sz="1600" dirty="0" smtClean="0"/>
              <a:t>Don</a:t>
            </a:r>
            <a:r>
              <a:rPr lang="en-US" altLang="en-US" sz="1600" dirty="0" smtClean="0"/>
              <a:t>’</a:t>
            </a:r>
            <a:r>
              <a:rPr lang="en-US" sz="1600" dirty="0" smtClean="0"/>
              <a:t>t Fragment</a:t>
            </a:r>
            <a:r>
              <a:rPr lang="en-US" altLang="en-US" sz="1600" dirty="0" smtClean="0"/>
              <a:t>”</a:t>
            </a:r>
            <a:r>
              <a:rPr lang="en-US" sz="1600" dirty="0" smtClean="0"/>
              <a:t> bit handling</a:t>
            </a:r>
          </a:p>
          <a:p>
            <a:pPr marL="285750" lvl="2" indent="-285750">
              <a:lnSpc>
                <a:spcPct val="80000"/>
              </a:lnSpc>
              <a:buFont typeface="Wingdings" panose="05000000000000000000" pitchFamily="2" charset="2"/>
              <a:buChar char="q"/>
              <a:defRPr/>
            </a:pPr>
            <a:endParaRPr lang="en-US" sz="1600" dirty="0" smtClean="0"/>
          </a:p>
          <a:p>
            <a:pPr marL="285750" lvl="1" indent="-285750">
              <a:lnSpc>
                <a:spcPct val="80000"/>
              </a:lnSpc>
              <a:buFont typeface="Wingdings" panose="05000000000000000000" pitchFamily="2" charset="2"/>
              <a:buChar char="q"/>
              <a:defRPr/>
            </a:pPr>
            <a:r>
              <a:rPr lang="en-US" sz="2000" dirty="0" smtClean="0"/>
              <a:t>Sender must support Path MTU discovery</a:t>
            </a:r>
          </a:p>
          <a:p>
            <a:pPr marL="285750" lvl="2" indent="-285750">
              <a:lnSpc>
                <a:spcPct val="80000"/>
              </a:lnSpc>
              <a:buFont typeface="Wingdings" panose="05000000000000000000" pitchFamily="2" charset="2"/>
              <a:buChar char="q"/>
              <a:defRPr/>
            </a:pPr>
            <a:r>
              <a:rPr lang="en-US" sz="1600" dirty="0" smtClean="0"/>
              <a:t>Receive </a:t>
            </a:r>
            <a:r>
              <a:rPr lang="en-US" altLang="en-US" sz="1600" dirty="0" smtClean="0"/>
              <a:t>“</a:t>
            </a:r>
            <a:r>
              <a:rPr lang="en-US" sz="1600" dirty="0" smtClean="0"/>
              <a:t>Packet too Big</a:t>
            </a:r>
            <a:r>
              <a:rPr lang="en-US" altLang="en-US" sz="1600" dirty="0" smtClean="0"/>
              <a:t>”</a:t>
            </a:r>
            <a:r>
              <a:rPr lang="en-US" sz="1600" dirty="0" smtClean="0"/>
              <a:t> messages and send smaller packets</a:t>
            </a:r>
          </a:p>
          <a:p>
            <a:pPr marL="285750" lvl="2" indent="-285750">
              <a:lnSpc>
                <a:spcPct val="80000"/>
              </a:lnSpc>
              <a:buFont typeface="Wingdings" panose="05000000000000000000" pitchFamily="2" charset="2"/>
              <a:buChar char="q"/>
              <a:defRPr/>
            </a:pPr>
            <a:endParaRPr lang="en-US" sz="1600" dirty="0" smtClean="0"/>
          </a:p>
          <a:p>
            <a:pPr marL="285750" lvl="1" indent="-285750">
              <a:lnSpc>
                <a:spcPct val="80000"/>
              </a:lnSpc>
              <a:buFont typeface="Wingdings" panose="05000000000000000000" pitchFamily="2" charset="2"/>
              <a:buChar char="q"/>
              <a:defRPr/>
            </a:pPr>
            <a:r>
              <a:rPr lang="en-US" sz="2000" dirty="0" smtClean="0"/>
              <a:t>Increased minimum packet size</a:t>
            </a:r>
          </a:p>
          <a:p>
            <a:pPr marL="285750" lvl="2" indent="-285750">
              <a:lnSpc>
                <a:spcPct val="80000"/>
              </a:lnSpc>
              <a:buFont typeface="Wingdings" panose="05000000000000000000" pitchFamily="2" charset="2"/>
              <a:buChar char="q"/>
              <a:defRPr/>
            </a:pPr>
            <a:r>
              <a:rPr lang="en-US" sz="1600" dirty="0" smtClean="0"/>
              <a:t>Link must support 1280 bytes;</a:t>
            </a:r>
          </a:p>
          <a:p>
            <a:pPr marL="285750" lvl="2" indent="-285750">
              <a:lnSpc>
                <a:spcPct val="80000"/>
              </a:lnSpc>
              <a:buFont typeface="Wingdings" panose="05000000000000000000" pitchFamily="2" charset="2"/>
              <a:buChar char="q"/>
              <a:defRPr/>
            </a:pPr>
            <a:r>
              <a:rPr lang="en-US" sz="1600" dirty="0" smtClean="0"/>
              <a:t>1500 bytes if link supports variable sizes</a:t>
            </a:r>
          </a:p>
          <a:p>
            <a:pPr>
              <a:lnSpc>
                <a:spcPct val="80000"/>
              </a:lnSpc>
              <a:defRPr/>
            </a:pPr>
            <a:endParaRPr lang="en-US" sz="2400" dirty="0" smtClean="0"/>
          </a:p>
          <a:p>
            <a:pPr marL="342900" indent="-342900">
              <a:lnSpc>
                <a:spcPct val="80000"/>
              </a:lnSpc>
              <a:buFont typeface="Wingdings" panose="05000000000000000000" pitchFamily="2" charset="2"/>
              <a:buChar char="q"/>
              <a:defRPr/>
            </a:pPr>
            <a:r>
              <a:rPr lang="en-US" sz="2000" dirty="0" smtClean="0"/>
              <a:t>Reduced packet processing and network complexity.</a:t>
            </a:r>
          </a:p>
          <a:p>
            <a:pPr marL="342900" indent="-342900">
              <a:lnSpc>
                <a:spcPct val="80000"/>
              </a:lnSpc>
              <a:buFont typeface="Wingdings" panose="05000000000000000000" pitchFamily="2" charset="2"/>
              <a:buChar char="q"/>
              <a:defRPr/>
            </a:pPr>
            <a:r>
              <a:rPr lang="en-US" sz="2000" dirty="0" smtClean="0"/>
              <a:t>Increased MTU a boon to application writers</a:t>
            </a:r>
          </a:p>
          <a:p>
            <a:pPr marL="342900" indent="-342900">
              <a:lnSpc>
                <a:spcPct val="80000"/>
              </a:lnSpc>
              <a:buFont typeface="Wingdings" panose="05000000000000000000" pitchFamily="2" charset="2"/>
              <a:buChar char="q"/>
              <a:defRPr/>
            </a:pPr>
            <a:r>
              <a:rPr lang="en-US" sz="2000" b="1" dirty="0" smtClean="0"/>
              <a:t>Hosts can still fragment - using fragmentation header.  Routers don</a:t>
            </a:r>
            <a:r>
              <a:rPr lang="en-US" altLang="en-US" sz="2000" b="1" dirty="0" smtClean="0"/>
              <a:t>’</a:t>
            </a:r>
            <a:r>
              <a:rPr lang="en-US" sz="2000" b="1" dirty="0" smtClean="0"/>
              <a:t>t deal with it any more.</a:t>
            </a:r>
          </a:p>
        </p:txBody>
      </p:sp>
      <p:sp>
        <p:nvSpPr>
          <p:cNvPr id="156676" name="Slide Number Placeholder 6"/>
          <p:cNvSpPr>
            <a:spLocks noGrp="1"/>
          </p:cNvSpPr>
          <p:nvPr>
            <p:ph type="sldNum" sz="quarter" idx="4294967295"/>
          </p:nvPr>
        </p:nvSpPr>
        <p:spPr>
          <a:xfrm>
            <a:off x="8467725" y="6462713"/>
            <a:ext cx="676275" cy="2762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Tx/>
              <a:buNone/>
            </a:pPr>
            <a:fld id="{2CB5CE41-4EB6-46C5-AB2B-D016E4E24A42}" type="slidenum">
              <a:rPr lang="en-US" altLang="he-IL" sz="1400" smtClean="0">
                <a:solidFill>
                  <a:schemeClr val="folHlink"/>
                </a:solidFill>
                <a:latin typeface="Arial" panose="020B0604020202020204" pitchFamily="34" charset="0"/>
              </a:rPr>
              <a:pPr eaLnBrk="1" hangingPunct="1">
                <a:lnSpc>
                  <a:spcPct val="100000"/>
                </a:lnSpc>
                <a:spcBef>
                  <a:spcPct val="0"/>
                </a:spcBef>
                <a:buClrTx/>
                <a:buSzTx/>
                <a:buFontTx/>
                <a:buNone/>
              </a:pPr>
              <a:t>102</a:t>
            </a:fld>
            <a:endParaRPr lang="en-US" altLang="he-IL" sz="1400" smtClean="0">
              <a:solidFill>
                <a:schemeClr val="folHlink"/>
              </a:solidFill>
              <a:latin typeface="Arial" panose="020B0604020202020204" pitchFamily="34" charset="0"/>
            </a:endParaRPr>
          </a:p>
        </p:txBody>
      </p:sp>
      <p:sp>
        <p:nvSpPr>
          <p:cNvPr id="156677" name="Rectangle 4"/>
          <p:cNvSpPr>
            <a:spLocks noChangeArrowheads="1"/>
          </p:cNvSpPr>
          <p:nvPr/>
        </p:nvSpPr>
        <p:spPr bwMode="auto">
          <a:xfrm>
            <a:off x="4260850" y="2130425"/>
            <a:ext cx="381000" cy="379413"/>
          </a:xfrm>
          <a:prstGeom prst="rect">
            <a:avLst/>
          </a:prstGeom>
          <a:solidFill>
            <a:schemeClr val="bg2"/>
          </a:solidFill>
          <a:ln w="50800">
            <a:solidFill>
              <a:schemeClr val="tx2"/>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Tx/>
              <a:buNone/>
            </a:pPr>
            <a:endParaRPr lang="he-IL" altLang="he-IL" sz="2400">
              <a:latin typeface="Times New Roman" panose="02020603050405020304" pitchFamily="18" charset="0"/>
            </a:endParaRPr>
          </a:p>
        </p:txBody>
      </p:sp>
      <p:sp>
        <p:nvSpPr>
          <p:cNvPr id="156678" name="Line 5"/>
          <p:cNvSpPr>
            <a:spLocks noChangeShapeType="1"/>
          </p:cNvSpPr>
          <p:nvPr/>
        </p:nvSpPr>
        <p:spPr bwMode="auto">
          <a:xfrm>
            <a:off x="3500438" y="2281238"/>
            <a:ext cx="760412" cy="0"/>
          </a:xfrm>
          <a:prstGeom prst="line">
            <a:avLst/>
          </a:prstGeom>
          <a:noFill/>
          <a:ln w="127000">
            <a:solidFill>
              <a:schemeClr val="tx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he-IL"/>
          </a:p>
        </p:txBody>
      </p:sp>
      <p:sp>
        <p:nvSpPr>
          <p:cNvPr id="156679" name="Line 6"/>
          <p:cNvSpPr>
            <a:spLocks noChangeShapeType="1"/>
          </p:cNvSpPr>
          <p:nvPr/>
        </p:nvSpPr>
        <p:spPr bwMode="auto">
          <a:xfrm>
            <a:off x="4641850" y="2281238"/>
            <a:ext cx="381000" cy="0"/>
          </a:xfrm>
          <a:prstGeom prst="line">
            <a:avLst/>
          </a:prstGeom>
          <a:noFill/>
          <a:ln w="50800">
            <a:solidFill>
              <a:schemeClr val="tx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he-IL"/>
          </a:p>
        </p:txBody>
      </p:sp>
      <p:sp>
        <p:nvSpPr>
          <p:cNvPr id="156680" name="Text Box 7"/>
          <p:cNvSpPr txBox="1">
            <a:spLocks noChangeArrowheads="1"/>
          </p:cNvSpPr>
          <p:nvPr/>
        </p:nvSpPr>
        <p:spPr bwMode="auto">
          <a:xfrm>
            <a:off x="2606138" y="1870682"/>
            <a:ext cx="1141413" cy="82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txBody>
          <a:bodyPr lIns="91294" tIns="45647" rIns="91294" bIns="45647">
            <a:spAutoFit/>
          </a:bodyPr>
          <a:lstStyle>
            <a:lvl1pPr defTabSz="912813">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defTabSz="912813">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defTabSz="912813">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defTabSz="912813">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defTabSz="912813">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defTabSz="912813"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defTabSz="912813"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defTabSz="912813"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defTabSz="912813"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50000"/>
              </a:spcBef>
              <a:buClrTx/>
              <a:buSzTx/>
              <a:buFontTx/>
              <a:buNone/>
            </a:pPr>
            <a:r>
              <a:rPr lang="en-US" altLang="he-IL" sz="2400" dirty="0">
                <a:latin typeface="Times New Roman" panose="02020603050405020304" pitchFamily="18" charset="0"/>
              </a:rPr>
              <a:t>Large MTU</a:t>
            </a:r>
          </a:p>
        </p:txBody>
      </p:sp>
      <p:sp>
        <p:nvSpPr>
          <p:cNvPr id="156681" name="Text Box 8"/>
          <p:cNvSpPr txBox="1">
            <a:spLocks noChangeArrowheads="1"/>
          </p:cNvSpPr>
          <p:nvPr/>
        </p:nvSpPr>
        <p:spPr bwMode="auto">
          <a:xfrm>
            <a:off x="5029433" y="1870682"/>
            <a:ext cx="1141413" cy="82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txBody>
          <a:bodyPr lIns="91294" tIns="45647" rIns="91294" bIns="45647">
            <a:spAutoFit/>
          </a:bodyPr>
          <a:lstStyle>
            <a:lvl1pPr defTabSz="912813">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defTabSz="912813">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defTabSz="912813">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defTabSz="912813">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defTabSz="912813">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defTabSz="912813"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defTabSz="912813"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defTabSz="912813"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defTabSz="912813"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50000"/>
              </a:spcBef>
              <a:buClrTx/>
              <a:buSzTx/>
              <a:buFontTx/>
              <a:buNone/>
            </a:pPr>
            <a:r>
              <a:rPr lang="en-US" altLang="he-IL" sz="2400" dirty="0">
                <a:latin typeface="Times New Roman" panose="02020603050405020304" pitchFamily="18" charset="0"/>
              </a:rPr>
              <a:t>Small MTU</a:t>
            </a:r>
          </a:p>
        </p:txBody>
      </p:sp>
      <p:sp>
        <p:nvSpPr>
          <p:cNvPr id="156682" name="Text Box 9"/>
          <p:cNvSpPr txBox="1">
            <a:spLocks noChangeArrowheads="1"/>
          </p:cNvSpPr>
          <p:nvPr/>
        </p:nvSpPr>
        <p:spPr bwMode="auto">
          <a:xfrm>
            <a:off x="3220524" y="2463614"/>
            <a:ext cx="290353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txBody>
          <a:bodyPr lIns="91294" tIns="45647" rIns="91294" bIns="45647">
            <a:spAutoFit/>
          </a:bodyPr>
          <a:lstStyle>
            <a:lvl1pPr defTabSz="912813">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defTabSz="912813">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defTabSz="912813">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defTabSz="912813">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defTabSz="912813">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defTabSz="912813"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defTabSz="912813"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defTabSz="912813"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defTabSz="912813"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50000"/>
              </a:spcBef>
              <a:buClrTx/>
              <a:buSzTx/>
              <a:buFontTx/>
              <a:buNone/>
            </a:pPr>
            <a:r>
              <a:rPr lang="en-US" altLang="he-IL" sz="2400" dirty="0">
                <a:latin typeface="Times New Roman" panose="02020603050405020304" pitchFamily="18" charset="0"/>
              </a:rPr>
              <a:t>Router must fragment</a:t>
            </a:r>
          </a:p>
        </p:txBody>
      </p:sp>
    </p:spTree>
    <p:extLst>
      <p:ext uri="{BB962C8B-B14F-4D97-AF65-F5344CB8AC3E}">
        <p14:creationId xmlns:p14="http://schemas.microsoft.com/office/powerpoint/2010/main" val="381926726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60" name="Rectangle 2"/>
          <p:cNvSpPr>
            <a:spLocks noGrp="1" noChangeArrowheads="1"/>
          </p:cNvSpPr>
          <p:nvPr>
            <p:ph type="title"/>
          </p:nvPr>
        </p:nvSpPr>
        <p:spPr/>
        <p:txBody>
          <a:bodyPr/>
          <a:lstStyle/>
          <a:p>
            <a:pPr>
              <a:defRPr/>
            </a:pPr>
            <a:r>
              <a:rPr lang="en-US">
                <a:ea typeface="ＭＳ Ｐゴシック" charset="0"/>
                <a:cs typeface="+mj-cs"/>
              </a:rPr>
              <a:t>Transition from IPv4 to IPv6</a:t>
            </a:r>
          </a:p>
        </p:txBody>
      </p:sp>
      <p:sp>
        <p:nvSpPr>
          <p:cNvPr id="70661" name="Rectangle 3"/>
          <p:cNvSpPr>
            <a:spLocks noGrp="1" noChangeArrowheads="1"/>
          </p:cNvSpPr>
          <p:nvPr>
            <p:ph type="body" idx="1"/>
          </p:nvPr>
        </p:nvSpPr>
        <p:spPr>
          <a:xfrm>
            <a:off x="457200" y="1600200"/>
            <a:ext cx="8686800" cy="4967700"/>
          </a:xfrm>
        </p:spPr>
        <p:txBody>
          <a:bodyPr/>
          <a:lstStyle/>
          <a:p>
            <a:pPr>
              <a:lnSpc>
                <a:spcPct val="75000"/>
              </a:lnSpc>
              <a:defRPr/>
            </a:pPr>
            <a:r>
              <a:rPr lang="en-US" dirty="0" smtClean="0"/>
              <a:t>not all routers can be upgraded simultaneously</a:t>
            </a:r>
          </a:p>
          <a:p>
            <a:pPr lvl="1">
              <a:lnSpc>
                <a:spcPct val="75000"/>
              </a:lnSpc>
              <a:defRPr/>
            </a:pPr>
            <a:r>
              <a:rPr lang="en-US" sz="2800" dirty="0" smtClean="0"/>
              <a:t>no </a:t>
            </a:r>
            <a:r>
              <a:rPr lang="ja-JP" altLang="en-US" sz="2800" dirty="0" smtClean="0"/>
              <a:t>“</a:t>
            </a:r>
            <a:r>
              <a:rPr lang="en-US" altLang="ja-JP" sz="2800" dirty="0" smtClean="0"/>
              <a:t>flag days</a:t>
            </a:r>
            <a:r>
              <a:rPr lang="ja-JP" altLang="en-US" sz="2800" dirty="0" smtClean="0"/>
              <a:t>”</a:t>
            </a:r>
            <a:endParaRPr lang="en-US" altLang="ja-JP" sz="2800" dirty="0" smtClean="0"/>
          </a:p>
          <a:p>
            <a:pPr lvl="1">
              <a:lnSpc>
                <a:spcPct val="75000"/>
              </a:lnSpc>
              <a:defRPr/>
            </a:pPr>
            <a:r>
              <a:rPr lang="en-US" sz="2800" dirty="0" smtClean="0"/>
              <a:t>how will network operate with mixed IPv4 and IPv6 routers? </a:t>
            </a:r>
          </a:p>
          <a:p>
            <a:pPr>
              <a:defRPr/>
            </a:pPr>
            <a:r>
              <a:rPr lang="en-US" i="1" dirty="0" smtClean="0">
                <a:solidFill>
                  <a:srgbClr val="CC0000"/>
                </a:solidFill>
              </a:rPr>
              <a:t>tunneling:</a:t>
            </a:r>
            <a:r>
              <a:rPr lang="en-US" dirty="0" smtClean="0"/>
              <a:t> IPv6 datagram carried as </a:t>
            </a:r>
            <a:r>
              <a:rPr lang="en-US" i="1" dirty="0" smtClean="0"/>
              <a:t>payload</a:t>
            </a:r>
            <a:r>
              <a:rPr lang="en-US" dirty="0" smtClean="0"/>
              <a:t> in IPv4 datagram among IPv4 routers</a:t>
            </a:r>
          </a:p>
        </p:txBody>
      </p:sp>
      <p:grpSp>
        <p:nvGrpSpPr>
          <p:cNvPr id="158727" name="Group 47"/>
          <p:cNvGrpSpPr>
            <a:grpSpLocks/>
          </p:cNvGrpSpPr>
          <p:nvPr/>
        </p:nvGrpSpPr>
        <p:grpSpPr bwMode="auto">
          <a:xfrm>
            <a:off x="2101850" y="5351463"/>
            <a:ext cx="4854575" cy="473075"/>
            <a:chOff x="1163" y="3504"/>
            <a:chExt cx="3058" cy="298"/>
          </a:xfrm>
        </p:grpSpPr>
        <p:sp>
          <p:nvSpPr>
            <p:cNvPr id="70696" name="Rectangle 26"/>
            <p:cNvSpPr>
              <a:spLocks noChangeArrowheads="1"/>
            </p:cNvSpPr>
            <p:nvPr/>
          </p:nvSpPr>
          <p:spPr bwMode="auto">
            <a:xfrm>
              <a:off x="1163" y="3505"/>
              <a:ext cx="3058" cy="295"/>
            </a:xfrm>
            <a:prstGeom prst="rect">
              <a:avLst/>
            </a:prstGeom>
            <a:gradFill rotWithShape="1">
              <a:gsLst>
                <a:gs pos="0">
                  <a:srgbClr val="CC0000">
                    <a:alpha val="40999"/>
                  </a:srgbClr>
                </a:gs>
                <a:gs pos="100000">
                  <a:srgbClr val="CC0000">
                    <a:alpha val="37999"/>
                  </a:srgbClr>
                </a:gs>
              </a:gsLst>
              <a:lin ang="5400000" scaled="1"/>
            </a:gradFill>
            <a:ln w="9525">
              <a:solidFill>
                <a:srgbClr val="CC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70697" name="Line 27"/>
            <p:cNvSpPr>
              <a:spLocks noChangeShapeType="1"/>
            </p:cNvSpPr>
            <p:nvPr/>
          </p:nvSpPr>
          <p:spPr bwMode="auto">
            <a:xfrm>
              <a:off x="2022" y="3504"/>
              <a:ext cx="0" cy="295"/>
            </a:xfrm>
            <a:prstGeom prst="line">
              <a:avLst/>
            </a:prstGeom>
            <a:noFill/>
            <a:ln w="9525">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Arial" charset="0"/>
                <a:ea typeface="ＭＳ Ｐゴシック" charset="0"/>
              </a:endParaRPr>
            </a:p>
          </p:txBody>
        </p:sp>
        <p:sp>
          <p:nvSpPr>
            <p:cNvPr id="70698" name="Line 28"/>
            <p:cNvSpPr>
              <a:spLocks noChangeShapeType="1"/>
            </p:cNvSpPr>
            <p:nvPr/>
          </p:nvSpPr>
          <p:spPr bwMode="auto">
            <a:xfrm>
              <a:off x="1781" y="3507"/>
              <a:ext cx="0" cy="295"/>
            </a:xfrm>
            <a:prstGeom prst="line">
              <a:avLst/>
            </a:prstGeom>
            <a:noFill/>
            <a:ln w="9525">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Arial" charset="0"/>
                <a:ea typeface="ＭＳ Ｐゴシック" charset="0"/>
              </a:endParaRPr>
            </a:p>
          </p:txBody>
        </p:sp>
        <p:sp>
          <p:nvSpPr>
            <p:cNvPr id="70699" name="Line 29"/>
            <p:cNvSpPr>
              <a:spLocks noChangeShapeType="1"/>
            </p:cNvSpPr>
            <p:nvPr/>
          </p:nvSpPr>
          <p:spPr bwMode="auto">
            <a:xfrm>
              <a:off x="1532" y="3504"/>
              <a:ext cx="0" cy="295"/>
            </a:xfrm>
            <a:prstGeom prst="line">
              <a:avLst/>
            </a:prstGeom>
            <a:noFill/>
            <a:ln w="9525">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Arial" charset="0"/>
                <a:ea typeface="ＭＳ Ｐゴシック" charset="0"/>
              </a:endParaRPr>
            </a:p>
          </p:txBody>
        </p:sp>
        <p:sp>
          <p:nvSpPr>
            <p:cNvPr id="70700" name="Line 31"/>
            <p:cNvSpPr>
              <a:spLocks noChangeShapeType="1"/>
            </p:cNvSpPr>
            <p:nvPr/>
          </p:nvSpPr>
          <p:spPr bwMode="auto">
            <a:xfrm>
              <a:off x="1187" y="3504"/>
              <a:ext cx="0" cy="56"/>
            </a:xfrm>
            <a:prstGeom prst="line">
              <a:avLst/>
            </a:prstGeom>
            <a:noFill/>
            <a:ln w="9525">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Arial" charset="0"/>
                <a:ea typeface="ＭＳ Ｐゴシック" charset="0"/>
              </a:endParaRPr>
            </a:p>
          </p:txBody>
        </p:sp>
        <p:sp>
          <p:nvSpPr>
            <p:cNvPr id="70701" name="Line 32"/>
            <p:cNvSpPr>
              <a:spLocks noChangeShapeType="1"/>
            </p:cNvSpPr>
            <p:nvPr/>
          </p:nvSpPr>
          <p:spPr bwMode="auto">
            <a:xfrm>
              <a:off x="1187" y="3742"/>
              <a:ext cx="0" cy="56"/>
            </a:xfrm>
            <a:prstGeom prst="line">
              <a:avLst/>
            </a:prstGeom>
            <a:noFill/>
            <a:ln w="9525">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Arial" charset="0"/>
                <a:ea typeface="ＭＳ Ｐゴシック" charset="0"/>
              </a:endParaRPr>
            </a:p>
          </p:txBody>
        </p:sp>
        <p:sp>
          <p:nvSpPr>
            <p:cNvPr id="70702" name="Line 33"/>
            <p:cNvSpPr>
              <a:spLocks noChangeShapeType="1"/>
            </p:cNvSpPr>
            <p:nvPr/>
          </p:nvSpPr>
          <p:spPr bwMode="auto">
            <a:xfrm>
              <a:off x="1283" y="3504"/>
              <a:ext cx="0" cy="56"/>
            </a:xfrm>
            <a:prstGeom prst="line">
              <a:avLst/>
            </a:prstGeom>
            <a:noFill/>
            <a:ln w="9525">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Arial" charset="0"/>
                <a:ea typeface="ＭＳ Ｐゴシック" charset="0"/>
              </a:endParaRPr>
            </a:p>
          </p:txBody>
        </p:sp>
        <p:sp>
          <p:nvSpPr>
            <p:cNvPr id="70703" name="Line 34"/>
            <p:cNvSpPr>
              <a:spLocks noChangeShapeType="1"/>
            </p:cNvSpPr>
            <p:nvPr/>
          </p:nvSpPr>
          <p:spPr bwMode="auto">
            <a:xfrm>
              <a:off x="1283" y="3742"/>
              <a:ext cx="0" cy="56"/>
            </a:xfrm>
            <a:prstGeom prst="line">
              <a:avLst/>
            </a:prstGeom>
            <a:noFill/>
            <a:ln w="9525">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Arial" charset="0"/>
                <a:ea typeface="ＭＳ Ｐゴシック" charset="0"/>
              </a:endParaRPr>
            </a:p>
          </p:txBody>
        </p:sp>
        <p:sp>
          <p:nvSpPr>
            <p:cNvPr id="70704" name="Line 35"/>
            <p:cNvSpPr>
              <a:spLocks noChangeShapeType="1"/>
            </p:cNvSpPr>
            <p:nvPr/>
          </p:nvSpPr>
          <p:spPr bwMode="auto">
            <a:xfrm>
              <a:off x="1379" y="3504"/>
              <a:ext cx="0" cy="56"/>
            </a:xfrm>
            <a:prstGeom prst="line">
              <a:avLst/>
            </a:prstGeom>
            <a:noFill/>
            <a:ln w="9525">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Arial" charset="0"/>
                <a:ea typeface="ＭＳ Ｐゴシック" charset="0"/>
              </a:endParaRPr>
            </a:p>
          </p:txBody>
        </p:sp>
        <p:sp>
          <p:nvSpPr>
            <p:cNvPr id="70705" name="Line 36"/>
            <p:cNvSpPr>
              <a:spLocks noChangeShapeType="1"/>
            </p:cNvSpPr>
            <p:nvPr/>
          </p:nvSpPr>
          <p:spPr bwMode="auto">
            <a:xfrm>
              <a:off x="1379" y="3742"/>
              <a:ext cx="0" cy="56"/>
            </a:xfrm>
            <a:prstGeom prst="line">
              <a:avLst/>
            </a:prstGeom>
            <a:noFill/>
            <a:ln w="9525">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Arial" charset="0"/>
                <a:ea typeface="ＭＳ Ｐゴシック" charset="0"/>
              </a:endParaRPr>
            </a:p>
          </p:txBody>
        </p:sp>
        <p:sp>
          <p:nvSpPr>
            <p:cNvPr id="70706" name="Line 37"/>
            <p:cNvSpPr>
              <a:spLocks noChangeShapeType="1"/>
            </p:cNvSpPr>
            <p:nvPr/>
          </p:nvSpPr>
          <p:spPr bwMode="auto">
            <a:xfrm>
              <a:off x="1475" y="3504"/>
              <a:ext cx="0" cy="56"/>
            </a:xfrm>
            <a:prstGeom prst="line">
              <a:avLst/>
            </a:prstGeom>
            <a:noFill/>
            <a:ln w="9525">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Arial" charset="0"/>
                <a:ea typeface="ＭＳ Ｐゴシック" charset="0"/>
              </a:endParaRPr>
            </a:p>
          </p:txBody>
        </p:sp>
        <p:sp>
          <p:nvSpPr>
            <p:cNvPr id="70707" name="Line 38"/>
            <p:cNvSpPr>
              <a:spLocks noChangeShapeType="1"/>
            </p:cNvSpPr>
            <p:nvPr/>
          </p:nvSpPr>
          <p:spPr bwMode="auto">
            <a:xfrm>
              <a:off x="1475" y="3742"/>
              <a:ext cx="0" cy="56"/>
            </a:xfrm>
            <a:prstGeom prst="line">
              <a:avLst/>
            </a:prstGeom>
            <a:noFill/>
            <a:ln w="9525">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Arial" charset="0"/>
                <a:ea typeface="ＭＳ Ｐゴシック" charset="0"/>
              </a:endParaRPr>
            </a:p>
          </p:txBody>
        </p:sp>
        <p:sp>
          <p:nvSpPr>
            <p:cNvPr id="70708" name="Line 39"/>
            <p:cNvSpPr>
              <a:spLocks noChangeShapeType="1"/>
            </p:cNvSpPr>
            <p:nvPr/>
          </p:nvSpPr>
          <p:spPr bwMode="auto">
            <a:xfrm>
              <a:off x="1327" y="3506"/>
              <a:ext cx="0" cy="56"/>
            </a:xfrm>
            <a:prstGeom prst="line">
              <a:avLst/>
            </a:prstGeom>
            <a:noFill/>
            <a:ln w="9525">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Arial" charset="0"/>
                <a:ea typeface="ＭＳ Ｐゴシック" charset="0"/>
              </a:endParaRPr>
            </a:p>
          </p:txBody>
        </p:sp>
        <p:sp>
          <p:nvSpPr>
            <p:cNvPr id="70709" name="Line 40"/>
            <p:cNvSpPr>
              <a:spLocks noChangeShapeType="1"/>
            </p:cNvSpPr>
            <p:nvPr/>
          </p:nvSpPr>
          <p:spPr bwMode="auto">
            <a:xfrm>
              <a:off x="1327" y="3744"/>
              <a:ext cx="0" cy="56"/>
            </a:xfrm>
            <a:prstGeom prst="line">
              <a:avLst/>
            </a:prstGeom>
            <a:noFill/>
            <a:ln w="9525">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Arial" charset="0"/>
                <a:ea typeface="ＭＳ Ｐゴシック" charset="0"/>
              </a:endParaRPr>
            </a:p>
          </p:txBody>
        </p:sp>
        <p:sp>
          <p:nvSpPr>
            <p:cNvPr id="70710" name="Line 41"/>
            <p:cNvSpPr>
              <a:spLocks noChangeShapeType="1"/>
            </p:cNvSpPr>
            <p:nvPr/>
          </p:nvSpPr>
          <p:spPr bwMode="auto">
            <a:xfrm>
              <a:off x="1213" y="3508"/>
              <a:ext cx="0" cy="56"/>
            </a:xfrm>
            <a:prstGeom prst="line">
              <a:avLst/>
            </a:prstGeom>
            <a:noFill/>
            <a:ln w="9525">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Arial" charset="0"/>
                <a:ea typeface="ＭＳ Ｐゴシック" charset="0"/>
              </a:endParaRPr>
            </a:p>
          </p:txBody>
        </p:sp>
        <p:sp>
          <p:nvSpPr>
            <p:cNvPr id="70711" name="Line 42"/>
            <p:cNvSpPr>
              <a:spLocks noChangeShapeType="1"/>
            </p:cNvSpPr>
            <p:nvPr/>
          </p:nvSpPr>
          <p:spPr bwMode="auto">
            <a:xfrm>
              <a:off x="1213" y="3746"/>
              <a:ext cx="0" cy="56"/>
            </a:xfrm>
            <a:prstGeom prst="line">
              <a:avLst/>
            </a:prstGeom>
            <a:noFill/>
            <a:ln w="9525">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Arial" charset="0"/>
                <a:ea typeface="ＭＳ Ｐゴシック" charset="0"/>
              </a:endParaRPr>
            </a:p>
          </p:txBody>
        </p:sp>
      </p:grpSp>
      <p:sp>
        <p:nvSpPr>
          <p:cNvPr id="70664" name="Text Box 48"/>
          <p:cNvSpPr txBox="1">
            <a:spLocks noChangeArrowheads="1"/>
          </p:cNvSpPr>
          <p:nvPr/>
        </p:nvSpPr>
        <p:spPr bwMode="auto">
          <a:xfrm>
            <a:off x="1597025" y="4549775"/>
            <a:ext cx="2006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defRPr/>
            </a:pPr>
            <a:r>
              <a:rPr lang="en-US" sz="1400" smtClean="0"/>
              <a:t>IPv4 source, dest addr </a:t>
            </a:r>
          </a:p>
        </p:txBody>
      </p:sp>
      <p:sp>
        <p:nvSpPr>
          <p:cNvPr id="70665" name="Text Box 50"/>
          <p:cNvSpPr txBox="1">
            <a:spLocks noChangeArrowheads="1"/>
          </p:cNvSpPr>
          <p:nvPr/>
        </p:nvSpPr>
        <p:spPr bwMode="auto">
          <a:xfrm>
            <a:off x="1303338" y="4318000"/>
            <a:ext cx="1652587"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defRPr/>
            </a:pPr>
            <a:r>
              <a:rPr lang="en-US" sz="1400" smtClean="0"/>
              <a:t>IPv4 header fields </a:t>
            </a:r>
          </a:p>
        </p:txBody>
      </p:sp>
      <p:sp>
        <p:nvSpPr>
          <p:cNvPr id="70666" name="Line 55"/>
          <p:cNvSpPr>
            <a:spLocks noChangeShapeType="1"/>
          </p:cNvSpPr>
          <p:nvPr/>
        </p:nvSpPr>
        <p:spPr bwMode="auto">
          <a:xfrm>
            <a:off x="2855913" y="4808538"/>
            <a:ext cx="0" cy="738187"/>
          </a:xfrm>
          <a:prstGeom prst="line">
            <a:avLst/>
          </a:prstGeom>
          <a:noFill/>
          <a:ln w="9525">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Arial" charset="0"/>
              <a:ea typeface="ＭＳ Ｐゴシック" charset="0"/>
            </a:endParaRPr>
          </a:p>
        </p:txBody>
      </p:sp>
      <p:sp>
        <p:nvSpPr>
          <p:cNvPr id="70667" name="Line 56"/>
          <p:cNvSpPr>
            <a:spLocks noChangeShapeType="1"/>
          </p:cNvSpPr>
          <p:nvPr/>
        </p:nvSpPr>
        <p:spPr bwMode="auto">
          <a:xfrm>
            <a:off x="2860675" y="4803775"/>
            <a:ext cx="381000" cy="738188"/>
          </a:xfrm>
          <a:prstGeom prst="line">
            <a:avLst/>
          </a:prstGeom>
          <a:noFill/>
          <a:ln w="9525">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Arial" charset="0"/>
              <a:ea typeface="ＭＳ Ｐゴシック" charset="0"/>
            </a:endParaRPr>
          </a:p>
        </p:txBody>
      </p:sp>
      <p:sp>
        <p:nvSpPr>
          <p:cNvPr id="70668" name="Line 57"/>
          <p:cNvSpPr>
            <a:spLocks noChangeShapeType="1"/>
          </p:cNvSpPr>
          <p:nvPr/>
        </p:nvSpPr>
        <p:spPr bwMode="auto">
          <a:xfrm>
            <a:off x="2260600" y="4560888"/>
            <a:ext cx="0" cy="976312"/>
          </a:xfrm>
          <a:prstGeom prst="line">
            <a:avLst/>
          </a:prstGeom>
          <a:noFill/>
          <a:ln w="9525">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Arial" charset="0"/>
              <a:ea typeface="ＭＳ Ｐゴシック" charset="0"/>
            </a:endParaRPr>
          </a:p>
        </p:txBody>
      </p:sp>
      <p:sp>
        <p:nvSpPr>
          <p:cNvPr id="70669" name="Text Box 23"/>
          <p:cNvSpPr txBox="1">
            <a:spLocks noChangeArrowheads="1"/>
          </p:cNvSpPr>
          <p:nvPr/>
        </p:nvSpPr>
        <p:spPr bwMode="auto">
          <a:xfrm>
            <a:off x="3663950" y="6178550"/>
            <a:ext cx="16700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defRPr/>
            </a:pPr>
            <a:r>
              <a:rPr lang="en-US" smtClean="0"/>
              <a:t>IPv4 datagram</a:t>
            </a:r>
          </a:p>
        </p:txBody>
      </p:sp>
      <p:sp>
        <p:nvSpPr>
          <p:cNvPr id="70670" name="Line 24"/>
          <p:cNvSpPr>
            <a:spLocks noChangeShapeType="1"/>
          </p:cNvSpPr>
          <p:nvPr/>
        </p:nvSpPr>
        <p:spPr bwMode="auto">
          <a:xfrm>
            <a:off x="5284788" y="6367463"/>
            <a:ext cx="169545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Arial" charset="0"/>
              <a:ea typeface="ＭＳ Ｐゴシック" charset="0"/>
            </a:endParaRPr>
          </a:p>
        </p:txBody>
      </p:sp>
      <p:sp>
        <p:nvSpPr>
          <p:cNvPr id="70671" name="Line 25"/>
          <p:cNvSpPr>
            <a:spLocks noChangeShapeType="1"/>
          </p:cNvSpPr>
          <p:nvPr/>
        </p:nvSpPr>
        <p:spPr bwMode="auto">
          <a:xfrm flipH="1">
            <a:off x="2095500" y="6367463"/>
            <a:ext cx="160655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Arial" charset="0"/>
              <a:ea typeface="ＭＳ Ｐゴシック" charset="0"/>
            </a:endParaRPr>
          </a:p>
        </p:txBody>
      </p:sp>
      <p:sp>
        <p:nvSpPr>
          <p:cNvPr id="418880" name="Text Box 64"/>
          <p:cNvSpPr txBox="1">
            <a:spLocks noChangeArrowheads="1"/>
          </p:cNvSpPr>
          <p:nvPr/>
        </p:nvSpPr>
        <p:spPr bwMode="auto">
          <a:xfrm>
            <a:off x="4384675" y="5829300"/>
            <a:ext cx="16700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defRPr/>
            </a:pPr>
            <a:r>
              <a:rPr lang="en-US" smtClean="0"/>
              <a:t>IPv6 datagram</a:t>
            </a:r>
          </a:p>
        </p:txBody>
      </p:sp>
      <p:sp>
        <p:nvSpPr>
          <p:cNvPr id="418881" name="Line 65"/>
          <p:cNvSpPr>
            <a:spLocks noChangeShapeType="1"/>
          </p:cNvSpPr>
          <p:nvPr/>
        </p:nvSpPr>
        <p:spPr bwMode="auto">
          <a:xfrm>
            <a:off x="6021388" y="5999163"/>
            <a:ext cx="85725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Arial" charset="0"/>
              <a:ea typeface="ＭＳ Ｐゴシック" charset="0"/>
            </a:endParaRPr>
          </a:p>
        </p:txBody>
      </p:sp>
      <p:sp>
        <p:nvSpPr>
          <p:cNvPr id="418882" name="Line 66"/>
          <p:cNvSpPr>
            <a:spLocks noChangeShapeType="1"/>
          </p:cNvSpPr>
          <p:nvPr/>
        </p:nvSpPr>
        <p:spPr bwMode="auto">
          <a:xfrm flipH="1">
            <a:off x="3522663" y="5999163"/>
            <a:ext cx="925512"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Arial" charset="0"/>
              <a:ea typeface="ＭＳ Ｐゴシック" charset="0"/>
            </a:endParaRPr>
          </a:p>
        </p:txBody>
      </p:sp>
      <p:sp>
        <p:nvSpPr>
          <p:cNvPr id="70675" name="Rectangle 69"/>
          <p:cNvSpPr>
            <a:spLocks noChangeArrowheads="1"/>
          </p:cNvSpPr>
          <p:nvPr/>
        </p:nvSpPr>
        <p:spPr bwMode="auto">
          <a:xfrm>
            <a:off x="3490913" y="5386388"/>
            <a:ext cx="3422650" cy="401637"/>
          </a:xfrm>
          <a:prstGeom prst="rect">
            <a:avLst/>
          </a:prstGeom>
          <a:solidFill>
            <a:srgbClr val="66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grpSp>
        <p:nvGrpSpPr>
          <p:cNvPr id="418886" name="Group 70"/>
          <p:cNvGrpSpPr>
            <a:grpSpLocks/>
          </p:cNvGrpSpPr>
          <p:nvPr/>
        </p:nvGrpSpPr>
        <p:grpSpPr bwMode="auto">
          <a:xfrm>
            <a:off x="4552950" y="4416425"/>
            <a:ext cx="3379788" cy="1109663"/>
            <a:chOff x="2868" y="2782"/>
            <a:chExt cx="2129" cy="699"/>
          </a:xfrm>
        </p:grpSpPr>
        <p:sp>
          <p:nvSpPr>
            <p:cNvPr id="70694" name="Text Box 51"/>
            <p:cNvSpPr txBox="1">
              <a:spLocks noChangeArrowheads="1"/>
            </p:cNvSpPr>
            <p:nvPr/>
          </p:nvSpPr>
          <p:spPr bwMode="auto">
            <a:xfrm>
              <a:off x="4204" y="2782"/>
              <a:ext cx="793"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defRPr/>
              </a:pPr>
              <a:r>
                <a:rPr lang="en-US" sz="1400" smtClean="0"/>
                <a:t>IPv4 payload </a:t>
              </a:r>
            </a:p>
          </p:txBody>
        </p:sp>
        <p:sp>
          <p:nvSpPr>
            <p:cNvPr id="70695" name="Line 54"/>
            <p:cNvSpPr>
              <a:spLocks noChangeShapeType="1"/>
            </p:cNvSpPr>
            <p:nvPr/>
          </p:nvSpPr>
          <p:spPr bwMode="auto">
            <a:xfrm flipH="1">
              <a:off x="2868" y="2979"/>
              <a:ext cx="1532" cy="502"/>
            </a:xfrm>
            <a:prstGeom prst="line">
              <a:avLst/>
            </a:prstGeom>
            <a:noFill/>
            <a:ln w="9525">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Arial" charset="0"/>
                <a:ea typeface="ＭＳ Ｐゴシック" charset="0"/>
              </a:endParaRPr>
            </a:p>
          </p:txBody>
        </p:sp>
      </p:grpSp>
      <p:grpSp>
        <p:nvGrpSpPr>
          <p:cNvPr id="418887" name="Group 71"/>
          <p:cNvGrpSpPr>
            <a:grpSpLocks/>
          </p:cNvGrpSpPr>
          <p:nvPr/>
        </p:nvGrpSpPr>
        <p:grpSpPr bwMode="auto">
          <a:xfrm>
            <a:off x="3506788" y="4321175"/>
            <a:ext cx="3402012" cy="1476375"/>
            <a:chOff x="2280" y="1247"/>
            <a:chExt cx="2143" cy="930"/>
          </a:xfrm>
        </p:grpSpPr>
        <p:sp>
          <p:nvSpPr>
            <p:cNvPr id="70678" name="Rectangle 5"/>
            <p:cNvSpPr>
              <a:spLocks noChangeArrowheads="1"/>
            </p:cNvSpPr>
            <p:nvPr/>
          </p:nvSpPr>
          <p:spPr bwMode="auto">
            <a:xfrm>
              <a:off x="2280" y="1918"/>
              <a:ext cx="2143" cy="253"/>
            </a:xfrm>
            <a:prstGeom prst="rect">
              <a:avLst/>
            </a:prstGeom>
            <a:solidFill>
              <a:srgbClr val="66CCFF"/>
            </a:solidFill>
            <a:ln w="127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70679" name="Line 8"/>
            <p:cNvSpPr>
              <a:spLocks noChangeShapeType="1"/>
            </p:cNvSpPr>
            <p:nvPr/>
          </p:nvSpPr>
          <p:spPr bwMode="auto">
            <a:xfrm>
              <a:off x="2333" y="1918"/>
              <a:ext cx="0" cy="25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Arial" charset="0"/>
                <a:ea typeface="ＭＳ Ｐゴシック" charset="0"/>
              </a:endParaRPr>
            </a:p>
          </p:txBody>
        </p:sp>
        <p:sp>
          <p:nvSpPr>
            <p:cNvPr id="70680" name="Line 9"/>
            <p:cNvSpPr>
              <a:spLocks noChangeShapeType="1"/>
            </p:cNvSpPr>
            <p:nvPr/>
          </p:nvSpPr>
          <p:spPr bwMode="auto">
            <a:xfrm>
              <a:off x="2307" y="1917"/>
              <a:ext cx="0" cy="25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Arial" charset="0"/>
                <a:ea typeface="ＭＳ Ｐゴシック" charset="0"/>
              </a:endParaRPr>
            </a:p>
          </p:txBody>
        </p:sp>
        <p:sp>
          <p:nvSpPr>
            <p:cNvPr id="70681" name="Line 10"/>
            <p:cNvSpPr>
              <a:spLocks noChangeShapeType="1"/>
            </p:cNvSpPr>
            <p:nvPr/>
          </p:nvSpPr>
          <p:spPr bwMode="auto">
            <a:xfrm>
              <a:off x="2381" y="1918"/>
              <a:ext cx="0" cy="25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Arial" charset="0"/>
                <a:ea typeface="ＭＳ Ｐゴシック" charset="0"/>
              </a:endParaRPr>
            </a:p>
          </p:txBody>
        </p:sp>
        <p:sp>
          <p:nvSpPr>
            <p:cNvPr id="70682" name="Line 11"/>
            <p:cNvSpPr>
              <a:spLocks noChangeShapeType="1"/>
            </p:cNvSpPr>
            <p:nvPr/>
          </p:nvSpPr>
          <p:spPr bwMode="auto">
            <a:xfrm>
              <a:off x="2407" y="1916"/>
              <a:ext cx="0" cy="25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Arial" charset="0"/>
                <a:ea typeface="ＭＳ Ｐゴシック" charset="0"/>
              </a:endParaRPr>
            </a:p>
          </p:txBody>
        </p:sp>
        <p:sp>
          <p:nvSpPr>
            <p:cNvPr id="70683" name="Line 12"/>
            <p:cNvSpPr>
              <a:spLocks noChangeShapeType="1"/>
            </p:cNvSpPr>
            <p:nvPr/>
          </p:nvSpPr>
          <p:spPr bwMode="auto">
            <a:xfrm>
              <a:off x="2441" y="1916"/>
              <a:ext cx="0" cy="25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Arial" charset="0"/>
                <a:ea typeface="ＭＳ Ｐゴシック" charset="0"/>
              </a:endParaRPr>
            </a:p>
          </p:txBody>
        </p:sp>
        <p:sp>
          <p:nvSpPr>
            <p:cNvPr id="70684" name="Line 13"/>
            <p:cNvSpPr>
              <a:spLocks noChangeShapeType="1"/>
            </p:cNvSpPr>
            <p:nvPr/>
          </p:nvSpPr>
          <p:spPr bwMode="auto">
            <a:xfrm>
              <a:off x="2483" y="1916"/>
              <a:ext cx="0" cy="25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Arial" charset="0"/>
                <a:ea typeface="ＭＳ Ｐゴシック" charset="0"/>
              </a:endParaRPr>
            </a:p>
          </p:txBody>
        </p:sp>
        <p:sp>
          <p:nvSpPr>
            <p:cNvPr id="70685" name="Line 14"/>
            <p:cNvSpPr>
              <a:spLocks noChangeShapeType="1"/>
            </p:cNvSpPr>
            <p:nvPr/>
          </p:nvSpPr>
          <p:spPr bwMode="auto">
            <a:xfrm>
              <a:off x="2679" y="1923"/>
              <a:ext cx="0" cy="25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Arial" charset="0"/>
                <a:ea typeface="ＭＳ Ｐゴシック" charset="0"/>
              </a:endParaRPr>
            </a:p>
          </p:txBody>
        </p:sp>
        <p:sp>
          <p:nvSpPr>
            <p:cNvPr id="70686" name="Line 15"/>
            <p:cNvSpPr>
              <a:spLocks noChangeShapeType="1"/>
            </p:cNvSpPr>
            <p:nvPr/>
          </p:nvSpPr>
          <p:spPr bwMode="auto">
            <a:xfrm>
              <a:off x="2915" y="1923"/>
              <a:ext cx="0" cy="25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Arial" charset="0"/>
                <a:ea typeface="ＭＳ Ｐゴシック" charset="0"/>
              </a:endParaRPr>
            </a:p>
          </p:txBody>
        </p:sp>
        <p:sp>
          <p:nvSpPr>
            <p:cNvPr id="70687" name="Text Box 16"/>
            <p:cNvSpPr txBox="1">
              <a:spLocks noChangeArrowheads="1"/>
            </p:cNvSpPr>
            <p:nvPr/>
          </p:nvSpPr>
          <p:spPr bwMode="auto">
            <a:xfrm>
              <a:off x="2672" y="1557"/>
              <a:ext cx="1030"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defRPr/>
              </a:pPr>
              <a:r>
                <a:rPr lang="en-US" sz="1400" smtClean="0"/>
                <a:t>UDP/TCP payload</a:t>
              </a:r>
            </a:p>
          </p:txBody>
        </p:sp>
        <p:sp>
          <p:nvSpPr>
            <p:cNvPr id="70688" name="Text Box 17"/>
            <p:cNvSpPr txBox="1">
              <a:spLocks noChangeArrowheads="1"/>
            </p:cNvSpPr>
            <p:nvPr/>
          </p:nvSpPr>
          <p:spPr bwMode="auto">
            <a:xfrm>
              <a:off x="2500" y="1396"/>
              <a:ext cx="1202" cy="1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a:lnSpc>
                  <a:spcPct val="85000"/>
                </a:lnSpc>
                <a:defRPr/>
              </a:pPr>
              <a:r>
                <a:rPr lang="en-US" sz="1400" smtClean="0"/>
                <a:t>IPv6 source dest addr</a:t>
              </a:r>
            </a:p>
          </p:txBody>
        </p:sp>
        <p:sp>
          <p:nvSpPr>
            <p:cNvPr id="70689" name="Text Box 18"/>
            <p:cNvSpPr txBox="1">
              <a:spLocks noChangeArrowheads="1"/>
            </p:cNvSpPr>
            <p:nvPr/>
          </p:nvSpPr>
          <p:spPr bwMode="auto">
            <a:xfrm>
              <a:off x="2314" y="1247"/>
              <a:ext cx="1010" cy="1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a:lnSpc>
                  <a:spcPct val="85000"/>
                </a:lnSpc>
                <a:defRPr/>
              </a:pPr>
              <a:r>
                <a:rPr lang="en-US" sz="1400" smtClean="0"/>
                <a:t>IPv6 header fields</a:t>
              </a:r>
            </a:p>
          </p:txBody>
        </p:sp>
        <p:sp>
          <p:nvSpPr>
            <p:cNvPr id="70690" name="Line 19"/>
            <p:cNvSpPr>
              <a:spLocks noChangeShapeType="1"/>
            </p:cNvSpPr>
            <p:nvPr/>
          </p:nvSpPr>
          <p:spPr bwMode="auto">
            <a:xfrm>
              <a:off x="2602" y="1543"/>
              <a:ext cx="3" cy="442"/>
            </a:xfrm>
            <a:prstGeom prst="line">
              <a:avLst/>
            </a:prstGeom>
            <a:noFill/>
            <a:ln w="9525">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Arial" charset="0"/>
                <a:ea typeface="ＭＳ Ｐゴシック" charset="0"/>
              </a:endParaRPr>
            </a:p>
          </p:txBody>
        </p:sp>
        <p:sp>
          <p:nvSpPr>
            <p:cNvPr id="70691" name="Line 20"/>
            <p:cNvSpPr>
              <a:spLocks noChangeShapeType="1"/>
            </p:cNvSpPr>
            <p:nvPr/>
          </p:nvSpPr>
          <p:spPr bwMode="auto">
            <a:xfrm>
              <a:off x="2594" y="1546"/>
              <a:ext cx="174" cy="440"/>
            </a:xfrm>
            <a:prstGeom prst="line">
              <a:avLst/>
            </a:prstGeom>
            <a:noFill/>
            <a:ln w="9525">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Arial" charset="0"/>
                <a:ea typeface="ＭＳ Ｐゴシック" charset="0"/>
              </a:endParaRPr>
            </a:p>
          </p:txBody>
        </p:sp>
        <p:sp>
          <p:nvSpPr>
            <p:cNvPr id="70692" name="Line 58"/>
            <p:cNvSpPr>
              <a:spLocks noChangeShapeType="1"/>
            </p:cNvSpPr>
            <p:nvPr/>
          </p:nvSpPr>
          <p:spPr bwMode="auto">
            <a:xfrm>
              <a:off x="2386" y="1399"/>
              <a:ext cx="0" cy="549"/>
            </a:xfrm>
            <a:prstGeom prst="line">
              <a:avLst/>
            </a:prstGeom>
            <a:noFill/>
            <a:ln w="9525">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Arial" charset="0"/>
                <a:ea typeface="ＭＳ Ｐゴシック" charset="0"/>
              </a:endParaRPr>
            </a:p>
          </p:txBody>
        </p:sp>
        <p:sp>
          <p:nvSpPr>
            <p:cNvPr id="70693" name="Line 59"/>
            <p:cNvSpPr>
              <a:spLocks noChangeShapeType="1"/>
            </p:cNvSpPr>
            <p:nvPr/>
          </p:nvSpPr>
          <p:spPr bwMode="auto">
            <a:xfrm>
              <a:off x="3334" y="1720"/>
              <a:ext cx="0" cy="252"/>
            </a:xfrm>
            <a:prstGeom prst="line">
              <a:avLst/>
            </a:prstGeom>
            <a:noFill/>
            <a:ln w="9525">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Arial" charset="0"/>
                <a:ea typeface="ＭＳ Ｐゴシック" charset="0"/>
              </a:endParaRPr>
            </a:p>
          </p:txBody>
        </p:sp>
      </p:grpSp>
    </p:spTree>
    <p:extLst>
      <p:ext uri="{BB962C8B-B14F-4D97-AF65-F5344CB8AC3E}">
        <p14:creationId xmlns:p14="http://schemas.microsoft.com/office/powerpoint/2010/main" val="317721754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xit" presetSubtype="0" fill="hold" nodeType="clickEffect">
                                  <p:stCondLst>
                                    <p:cond delay="0"/>
                                  </p:stCondLst>
                                  <p:childTnLst>
                                    <p:animEffect transition="out" filter="dissolve">
                                      <p:cBhvr>
                                        <p:cTn id="6" dur="500"/>
                                        <p:tgtEl>
                                          <p:spTgt spid="418886"/>
                                        </p:tgtEl>
                                      </p:cBhvr>
                                    </p:animEffect>
                                    <p:set>
                                      <p:cBhvr>
                                        <p:cTn id="7" dur="1" fill="hold">
                                          <p:stCondLst>
                                            <p:cond delay="499"/>
                                          </p:stCondLst>
                                        </p:cTn>
                                        <p:tgtEl>
                                          <p:spTgt spid="418886"/>
                                        </p:tgtEl>
                                        <p:attrNameLst>
                                          <p:attrName>style.visibility</p:attrName>
                                        </p:attrNameLst>
                                      </p:cBhvr>
                                      <p:to>
                                        <p:strVal val="hidden"/>
                                      </p:to>
                                    </p:set>
                                  </p:childTnLst>
                                </p:cTn>
                              </p:par>
                              <p:par>
                                <p:cTn id="8" presetID="9" presetClass="entr" presetSubtype="0" fill="hold" grpId="0" nodeType="withEffect">
                                  <p:stCondLst>
                                    <p:cond delay="0"/>
                                  </p:stCondLst>
                                  <p:childTnLst>
                                    <p:set>
                                      <p:cBhvr>
                                        <p:cTn id="9" dur="1" fill="hold">
                                          <p:stCondLst>
                                            <p:cond delay="0"/>
                                          </p:stCondLst>
                                        </p:cTn>
                                        <p:tgtEl>
                                          <p:spTgt spid="418880"/>
                                        </p:tgtEl>
                                        <p:attrNameLst>
                                          <p:attrName>style.visibility</p:attrName>
                                        </p:attrNameLst>
                                      </p:cBhvr>
                                      <p:to>
                                        <p:strVal val="visible"/>
                                      </p:to>
                                    </p:set>
                                    <p:animEffect transition="in" filter="dissolve">
                                      <p:cBhvr>
                                        <p:cTn id="10" dur="500"/>
                                        <p:tgtEl>
                                          <p:spTgt spid="418880"/>
                                        </p:tgtEl>
                                      </p:cBhvr>
                                    </p:animEffect>
                                  </p:childTnLst>
                                </p:cTn>
                              </p:par>
                              <p:par>
                                <p:cTn id="11" presetID="9" presetClass="entr" presetSubtype="0" fill="hold" nodeType="withEffect">
                                  <p:stCondLst>
                                    <p:cond delay="0"/>
                                  </p:stCondLst>
                                  <p:childTnLst>
                                    <p:set>
                                      <p:cBhvr>
                                        <p:cTn id="12" dur="1" fill="hold">
                                          <p:stCondLst>
                                            <p:cond delay="0"/>
                                          </p:stCondLst>
                                        </p:cTn>
                                        <p:tgtEl>
                                          <p:spTgt spid="418881"/>
                                        </p:tgtEl>
                                        <p:attrNameLst>
                                          <p:attrName>style.visibility</p:attrName>
                                        </p:attrNameLst>
                                      </p:cBhvr>
                                      <p:to>
                                        <p:strVal val="visible"/>
                                      </p:to>
                                    </p:set>
                                    <p:animEffect transition="in" filter="dissolve">
                                      <p:cBhvr>
                                        <p:cTn id="13" dur="500"/>
                                        <p:tgtEl>
                                          <p:spTgt spid="418881"/>
                                        </p:tgtEl>
                                      </p:cBhvr>
                                    </p:animEffect>
                                  </p:childTnLst>
                                </p:cTn>
                              </p:par>
                              <p:par>
                                <p:cTn id="14" presetID="9" presetClass="entr" presetSubtype="0" fill="hold" nodeType="withEffect">
                                  <p:stCondLst>
                                    <p:cond delay="0"/>
                                  </p:stCondLst>
                                  <p:childTnLst>
                                    <p:set>
                                      <p:cBhvr>
                                        <p:cTn id="15" dur="1" fill="hold">
                                          <p:stCondLst>
                                            <p:cond delay="0"/>
                                          </p:stCondLst>
                                        </p:cTn>
                                        <p:tgtEl>
                                          <p:spTgt spid="418882"/>
                                        </p:tgtEl>
                                        <p:attrNameLst>
                                          <p:attrName>style.visibility</p:attrName>
                                        </p:attrNameLst>
                                      </p:cBhvr>
                                      <p:to>
                                        <p:strVal val="visible"/>
                                      </p:to>
                                    </p:set>
                                    <p:animEffect transition="in" filter="dissolve">
                                      <p:cBhvr>
                                        <p:cTn id="16" dur="500"/>
                                        <p:tgtEl>
                                          <p:spTgt spid="418882"/>
                                        </p:tgtEl>
                                      </p:cBhvr>
                                    </p:animEffect>
                                  </p:childTnLst>
                                </p:cTn>
                              </p:par>
                              <p:par>
                                <p:cTn id="17" presetID="9" presetClass="entr" presetSubtype="0" fill="hold" nodeType="withEffect">
                                  <p:stCondLst>
                                    <p:cond delay="0"/>
                                  </p:stCondLst>
                                  <p:childTnLst>
                                    <p:set>
                                      <p:cBhvr>
                                        <p:cTn id="18" dur="1" fill="hold">
                                          <p:stCondLst>
                                            <p:cond delay="0"/>
                                          </p:stCondLst>
                                        </p:cTn>
                                        <p:tgtEl>
                                          <p:spTgt spid="418887"/>
                                        </p:tgtEl>
                                        <p:attrNameLst>
                                          <p:attrName>style.visibility</p:attrName>
                                        </p:attrNameLst>
                                      </p:cBhvr>
                                      <p:to>
                                        <p:strVal val="visible"/>
                                      </p:to>
                                    </p:set>
                                    <p:animEffect transition="in" filter="dissolve">
                                      <p:cBhvr>
                                        <p:cTn id="19" dur="500"/>
                                        <p:tgtEl>
                                          <p:spTgt spid="4188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8880" grpId="0"/>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5" name="Rectangle 2"/>
          <p:cNvSpPr>
            <a:spLocks noGrp="1" noChangeArrowheads="1"/>
          </p:cNvSpPr>
          <p:nvPr>
            <p:ph type="title"/>
          </p:nvPr>
        </p:nvSpPr>
        <p:spPr/>
        <p:txBody>
          <a:bodyPr/>
          <a:lstStyle/>
          <a:p>
            <a:pPr>
              <a:defRPr/>
            </a:pPr>
            <a:r>
              <a:rPr lang="en-US">
                <a:ea typeface="ＭＳ Ｐゴシック" charset="0"/>
                <a:cs typeface="+mj-cs"/>
              </a:rPr>
              <a:t>Tunneling</a:t>
            </a:r>
          </a:p>
        </p:txBody>
      </p:sp>
      <p:sp>
        <p:nvSpPr>
          <p:cNvPr id="71686" name="Text Box 76"/>
          <p:cNvSpPr txBox="1">
            <a:spLocks noChangeArrowheads="1"/>
          </p:cNvSpPr>
          <p:nvPr/>
        </p:nvSpPr>
        <p:spPr bwMode="auto">
          <a:xfrm>
            <a:off x="307975" y="3297957"/>
            <a:ext cx="15938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defRPr/>
            </a:pPr>
            <a:r>
              <a:rPr lang="en-US" smtClean="0"/>
              <a:t>physical view:</a:t>
            </a:r>
          </a:p>
        </p:txBody>
      </p:sp>
      <p:sp>
        <p:nvSpPr>
          <p:cNvPr id="71687" name="Line 147"/>
          <p:cNvSpPr>
            <a:spLocks noChangeShapeType="1"/>
          </p:cNvSpPr>
          <p:nvPr/>
        </p:nvSpPr>
        <p:spPr bwMode="auto">
          <a:xfrm flipV="1">
            <a:off x="3894137" y="3569420"/>
            <a:ext cx="2325688"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Arial" charset="0"/>
              <a:ea typeface="ＭＳ Ｐゴシック" charset="0"/>
            </a:endParaRPr>
          </a:p>
        </p:txBody>
      </p:sp>
      <p:sp>
        <p:nvSpPr>
          <p:cNvPr id="71688" name="Text Box 180"/>
          <p:cNvSpPr txBox="1">
            <a:spLocks noChangeArrowheads="1"/>
          </p:cNvSpPr>
          <p:nvPr/>
        </p:nvSpPr>
        <p:spPr bwMode="auto">
          <a:xfrm>
            <a:off x="4225925" y="3693245"/>
            <a:ext cx="5905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defRPr/>
            </a:pPr>
            <a:r>
              <a:rPr lang="en-US" sz="1600" smtClean="0">
                <a:solidFill>
                  <a:srgbClr val="CC0000"/>
                </a:solidFill>
              </a:rPr>
              <a:t>IPv4</a:t>
            </a:r>
          </a:p>
        </p:txBody>
      </p:sp>
      <p:sp>
        <p:nvSpPr>
          <p:cNvPr id="71689" name="Text Box 181"/>
          <p:cNvSpPr txBox="1">
            <a:spLocks noChangeArrowheads="1"/>
          </p:cNvSpPr>
          <p:nvPr/>
        </p:nvSpPr>
        <p:spPr bwMode="auto">
          <a:xfrm>
            <a:off x="5219700" y="3694832"/>
            <a:ext cx="5905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defRPr/>
            </a:pPr>
            <a:r>
              <a:rPr lang="en-US" sz="1600" smtClean="0">
                <a:solidFill>
                  <a:srgbClr val="CC0000"/>
                </a:solidFill>
              </a:rPr>
              <a:t>IPv4</a:t>
            </a:r>
          </a:p>
        </p:txBody>
      </p:sp>
      <p:grpSp>
        <p:nvGrpSpPr>
          <p:cNvPr id="159754" name="Group 254"/>
          <p:cNvGrpSpPr>
            <a:grpSpLocks/>
          </p:cNvGrpSpPr>
          <p:nvPr/>
        </p:nvGrpSpPr>
        <p:grpSpPr bwMode="auto">
          <a:xfrm>
            <a:off x="4229100" y="3404320"/>
            <a:ext cx="693737" cy="338137"/>
            <a:chOff x="4396" y="1245"/>
            <a:chExt cx="672" cy="248"/>
          </a:xfrm>
        </p:grpSpPr>
        <p:sp>
          <p:nvSpPr>
            <p:cNvPr id="159866" name="Oval 407"/>
            <p:cNvSpPr>
              <a:spLocks noChangeArrowheads="1"/>
            </p:cNvSpPr>
            <p:nvPr/>
          </p:nvSpPr>
          <p:spPr bwMode="auto">
            <a:xfrm>
              <a:off x="4399" y="1355"/>
              <a:ext cx="666" cy="138"/>
            </a:xfrm>
            <a:prstGeom prst="ellipse">
              <a:avLst/>
            </a:prstGeom>
            <a:gradFill rotWithShape="1">
              <a:gsLst>
                <a:gs pos="0">
                  <a:srgbClr val="CC0000"/>
                </a:gs>
                <a:gs pos="100000">
                  <a:schemeClr val="bg1"/>
                </a:gs>
              </a:gsLst>
              <a:lin ang="0" scaled="1"/>
            </a:gradFill>
            <a:ln w="12700">
              <a:solidFill>
                <a:srgbClr val="000000"/>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he-IL" altLang="he-IL" sz="2400">
                <a:latin typeface="Times New Roman" panose="02020603050405020304" pitchFamily="18" charset="0"/>
                <a:cs typeface="Arial" panose="020B0604020202020204" pitchFamily="34" charset="0"/>
              </a:endParaRPr>
            </a:p>
          </p:txBody>
        </p:sp>
        <p:sp>
          <p:nvSpPr>
            <p:cNvPr id="159867" name="Rectangle 410"/>
            <p:cNvSpPr>
              <a:spLocks noChangeArrowheads="1"/>
            </p:cNvSpPr>
            <p:nvPr/>
          </p:nvSpPr>
          <p:spPr bwMode="auto">
            <a:xfrm>
              <a:off x="4399" y="1339"/>
              <a:ext cx="669" cy="86"/>
            </a:xfrm>
            <a:prstGeom prst="rect">
              <a:avLst/>
            </a:prstGeom>
            <a:gradFill rotWithShape="1">
              <a:gsLst>
                <a:gs pos="0">
                  <a:srgbClr val="CC0000"/>
                </a:gs>
                <a:gs pos="100000">
                  <a:schemeClr val="bg1"/>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endParaRPr lang="he-IL" altLang="he-IL" sz="2400">
                <a:latin typeface="Times New Roman" panose="02020603050405020304" pitchFamily="18" charset="0"/>
                <a:cs typeface="Arial" panose="020B0604020202020204" pitchFamily="34" charset="0"/>
              </a:endParaRPr>
            </a:p>
          </p:txBody>
        </p:sp>
        <p:sp>
          <p:nvSpPr>
            <p:cNvPr id="159868" name="Oval 411"/>
            <p:cNvSpPr>
              <a:spLocks noChangeArrowheads="1"/>
            </p:cNvSpPr>
            <p:nvPr/>
          </p:nvSpPr>
          <p:spPr bwMode="auto">
            <a:xfrm>
              <a:off x="4396" y="1245"/>
              <a:ext cx="667" cy="162"/>
            </a:xfrm>
            <a:prstGeom prst="ellipse">
              <a:avLst/>
            </a:prstGeom>
            <a:gradFill rotWithShape="1">
              <a:gsLst>
                <a:gs pos="0">
                  <a:srgbClr val="CC0000"/>
                </a:gs>
                <a:gs pos="100000">
                  <a:schemeClr val="bg1"/>
                </a:gs>
              </a:gsLst>
              <a:lin ang="0" scaled="1"/>
            </a:gradFill>
            <a:ln w="12700">
              <a:solidFill>
                <a:srgbClr val="000000"/>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he-IL" altLang="he-IL" sz="2400">
                <a:latin typeface="Times New Roman" panose="02020603050405020304" pitchFamily="18" charset="0"/>
                <a:cs typeface="Arial" panose="020B0604020202020204" pitchFamily="34" charset="0"/>
              </a:endParaRPr>
            </a:p>
          </p:txBody>
        </p:sp>
        <p:grpSp>
          <p:nvGrpSpPr>
            <p:cNvPr id="159869" name="Group 258"/>
            <p:cNvGrpSpPr>
              <a:grpSpLocks/>
            </p:cNvGrpSpPr>
            <p:nvPr/>
          </p:nvGrpSpPr>
          <p:grpSpPr bwMode="auto">
            <a:xfrm>
              <a:off x="4530" y="1287"/>
              <a:ext cx="377" cy="75"/>
              <a:chOff x="2468" y="1332"/>
              <a:chExt cx="310" cy="60"/>
            </a:xfrm>
          </p:grpSpPr>
          <p:sp>
            <p:nvSpPr>
              <p:cNvPr id="159872" name="Freeform 25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gradFill rotWithShape="1">
                <a:gsLst>
                  <a:gs pos="0">
                    <a:srgbClr val="CC0000"/>
                  </a:gs>
                  <a:gs pos="100000">
                    <a:schemeClr val="bg1"/>
                  </a:gs>
                </a:gsLst>
                <a:lin ang="0" scaled="1"/>
              </a:gradFill>
              <a:ln w="19050" cmpd="sng">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159873" name="Freeform 26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gradFill rotWithShape="1">
                <a:gsLst>
                  <a:gs pos="0">
                    <a:srgbClr val="CC0000"/>
                  </a:gs>
                  <a:gs pos="100000">
                    <a:schemeClr val="bg1"/>
                  </a:gs>
                </a:gsLst>
                <a:lin ang="0" scaled="1"/>
              </a:gradFill>
              <a:ln w="19050" cmpd="sng">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grpSp>
        <p:sp>
          <p:nvSpPr>
            <p:cNvPr id="71806" name="Line 261"/>
            <p:cNvSpPr>
              <a:spLocks noChangeShapeType="1"/>
            </p:cNvSpPr>
            <p:nvPr/>
          </p:nvSpPr>
          <p:spPr bwMode="auto">
            <a:xfrm>
              <a:off x="4399" y="1321"/>
              <a:ext cx="0" cy="109"/>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Arial" charset="0"/>
                <a:ea typeface="ＭＳ Ｐゴシック" charset="0"/>
              </a:endParaRPr>
            </a:p>
          </p:txBody>
        </p:sp>
        <p:sp>
          <p:nvSpPr>
            <p:cNvPr id="71807" name="Line 262"/>
            <p:cNvSpPr>
              <a:spLocks noChangeShapeType="1"/>
            </p:cNvSpPr>
            <p:nvPr/>
          </p:nvSpPr>
          <p:spPr bwMode="auto">
            <a:xfrm>
              <a:off x="5063" y="1327"/>
              <a:ext cx="0" cy="106"/>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Arial" charset="0"/>
                <a:ea typeface="ＭＳ Ｐゴシック" charset="0"/>
              </a:endParaRPr>
            </a:p>
          </p:txBody>
        </p:sp>
      </p:grpSp>
      <p:grpSp>
        <p:nvGrpSpPr>
          <p:cNvPr id="159755" name="Group 328"/>
          <p:cNvGrpSpPr>
            <a:grpSpLocks/>
          </p:cNvGrpSpPr>
          <p:nvPr/>
        </p:nvGrpSpPr>
        <p:grpSpPr bwMode="auto">
          <a:xfrm>
            <a:off x="2162175" y="3061420"/>
            <a:ext cx="1728787" cy="965200"/>
            <a:chOff x="1363" y="1403"/>
            <a:chExt cx="1089" cy="608"/>
          </a:xfrm>
        </p:grpSpPr>
        <p:sp>
          <p:nvSpPr>
            <p:cNvPr id="71779" name="Text Box 92"/>
            <p:cNvSpPr txBox="1">
              <a:spLocks noChangeArrowheads="1"/>
            </p:cNvSpPr>
            <p:nvPr/>
          </p:nvSpPr>
          <p:spPr bwMode="auto">
            <a:xfrm>
              <a:off x="1462" y="1403"/>
              <a:ext cx="212"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defRPr/>
              </a:pPr>
              <a:r>
                <a:rPr lang="en-US" smtClean="0"/>
                <a:t>A</a:t>
              </a:r>
            </a:p>
          </p:txBody>
        </p:sp>
        <p:sp>
          <p:nvSpPr>
            <p:cNvPr id="71780" name="Text Box 108"/>
            <p:cNvSpPr txBox="1">
              <a:spLocks noChangeArrowheads="1"/>
            </p:cNvSpPr>
            <p:nvPr/>
          </p:nvSpPr>
          <p:spPr bwMode="auto">
            <a:xfrm>
              <a:off x="2121" y="1406"/>
              <a:ext cx="212"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defRPr/>
              </a:pPr>
              <a:r>
                <a:rPr lang="en-US" smtClean="0"/>
                <a:t>B</a:t>
              </a:r>
            </a:p>
          </p:txBody>
        </p:sp>
        <p:sp>
          <p:nvSpPr>
            <p:cNvPr id="71781" name="Line 141"/>
            <p:cNvSpPr>
              <a:spLocks noChangeShapeType="1"/>
            </p:cNvSpPr>
            <p:nvPr/>
          </p:nvSpPr>
          <p:spPr bwMode="auto">
            <a:xfrm flipV="1">
              <a:off x="1803" y="1729"/>
              <a:ext cx="204"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Arial" charset="0"/>
                <a:ea typeface="ＭＳ Ｐゴシック" charset="0"/>
              </a:endParaRPr>
            </a:p>
          </p:txBody>
        </p:sp>
        <p:sp>
          <p:nvSpPr>
            <p:cNvPr id="71782" name="Text Box 143"/>
            <p:cNvSpPr txBox="1">
              <a:spLocks noChangeArrowheads="1"/>
            </p:cNvSpPr>
            <p:nvPr/>
          </p:nvSpPr>
          <p:spPr bwMode="auto">
            <a:xfrm>
              <a:off x="1386" y="1798"/>
              <a:ext cx="372"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defRPr/>
              </a:pPr>
              <a:r>
                <a:rPr lang="en-US" sz="1600" smtClean="0"/>
                <a:t>IPv6</a:t>
              </a:r>
            </a:p>
          </p:txBody>
        </p:sp>
        <p:sp>
          <p:nvSpPr>
            <p:cNvPr id="71783" name="Text Box 144"/>
            <p:cNvSpPr txBox="1">
              <a:spLocks noChangeArrowheads="1"/>
            </p:cNvSpPr>
            <p:nvPr/>
          </p:nvSpPr>
          <p:spPr bwMode="auto">
            <a:xfrm>
              <a:off x="2045" y="1799"/>
              <a:ext cx="372"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defRPr/>
              </a:pPr>
              <a:r>
                <a:rPr lang="en-US" sz="1600" smtClean="0"/>
                <a:t>IPv6</a:t>
              </a:r>
            </a:p>
          </p:txBody>
        </p:sp>
        <p:grpSp>
          <p:nvGrpSpPr>
            <p:cNvPr id="159848" name="Group 245"/>
            <p:cNvGrpSpPr>
              <a:grpSpLocks/>
            </p:cNvGrpSpPr>
            <p:nvPr/>
          </p:nvGrpSpPr>
          <p:grpSpPr bwMode="auto">
            <a:xfrm>
              <a:off x="1363" y="1621"/>
              <a:ext cx="437" cy="213"/>
              <a:chOff x="4396" y="1245"/>
              <a:chExt cx="672" cy="248"/>
            </a:xfrm>
          </p:grpSpPr>
          <p:sp>
            <p:nvSpPr>
              <p:cNvPr id="159858" name="Oval 407"/>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2700">
                <a:solidFill>
                  <a:srgbClr val="000000"/>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he-IL" altLang="he-IL" sz="2400">
                  <a:latin typeface="Times New Roman" panose="02020603050405020304" pitchFamily="18" charset="0"/>
                  <a:cs typeface="Arial" panose="020B0604020202020204" pitchFamily="34" charset="0"/>
                </a:endParaRPr>
              </a:p>
            </p:txBody>
          </p:sp>
          <p:sp>
            <p:nvSpPr>
              <p:cNvPr id="159859" name="Rectangle 410"/>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endParaRPr lang="he-IL" altLang="he-IL" sz="2400">
                  <a:latin typeface="Times New Roman" panose="02020603050405020304" pitchFamily="18" charset="0"/>
                  <a:cs typeface="Arial" panose="020B0604020202020204" pitchFamily="34" charset="0"/>
                </a:endParaRPr>
              </a:p>
            </p:txBody>
          </p:sp>
          <p:sp>
            <p:nvSpPr>
              <p:cNvPr id="159860" name="Oval 411"/>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2700">
                <a:solidFill>
                  <a:srgbClr val="000000"/>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he-IL" altLang="he-IL" sz="2400">
                  <a:latin typeface="Times New Roman" panose="02020603050405020304" pitchFamily="18" charset="0"/>
                  <a:cs typeface="Arial" panose="020B0604020202020204" pitchFamily="34" charset="0"/>
                </a:endParaRPr>
              </a:p>
            </p:txBody>
          </p:sp>
          <p:grpSp>
            <p:nvGrpSpPr>
              <p:cNvPr id="159861" name="Group 249"/>
              <p:cNvGrpSpPr>
                <a:grpSpLocks/>
              </p:cNvGrpSpPr>
              <p:nvPr/>
            </p:nvGrpSpPr>
            <p:grpSpPr bwMode="auto">
              <a:xfrm>
                <a:off x="4530" y="1287"/>
                <a:ext cx="377" cy="75"/>
                <a:chOff x="2468" y="1332"/>
                <a:chExt cx="310" cy="60"/>
              </a:xfrm>
            </p:grpSpPr>
            <p:sp>
              <p:nvSpPr>
                <p:cNvPr id="159864" name="Freeform 25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noFill/>
                <a:ln w="19050" cmpd="sng">
                  <a:solidFill>
                    <a:srgbClr val="000000"/>
                  </a:solidFill>
                  <a:round/>
                  <a:headEnd/>
                  <a:tailEnd/>
                </a:ln>
                <a:effectLst/>
                <a:extLst>
                  <a:ext uri="{909E8E84-426E-40DD-AFC4-6F175D3DCCD1}">
                    <a14:hiddenFill xmlns:a14="http://schemas.microsoft.com/office/drawing/2010/main">
                      <a:solidFill>
                        <a:srgbClr val="00CC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159865" name="Freeform 25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noFill/>
                <a:ln w="19050" cmpd="sng">
                  <a:solidFill>
                    <a:srgbClr val="000000"/>
                  </a:solidFill>
                  <a:round/>
                  <a:headEnd/>
                  <a:tailEnd/>
                </a:ln>
                <a:effectLst/>
                <a:extLst>
                  <a:ext uri="{909E8E84-426E-40DD-AFC4-6F175D3DCCD1}">
                    <a14:hiddenFill xmlns:a14="http://schemas.microsoft.com/office/drawing/2010/main">
                      <a:solidFill>
                        <a:srgbClr val="00CC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grpSp>
          <p:sp>
            <p:nvSpPr>
              <p:cNvPr id="71798" name="Line 252"/>
              <p:cNvSpPr>
                <a:spLocks noChangeShapeType="1"/>
              </p:cNvSpPr>
              <p:nvPr/>
            </p:nvSpPr>
            <p:spPr bwMode="auto">
              <a:xfrm>
                <a:off x="4399" y="1321"/>
                <a:ext cx="0" cy="109"/>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Arial" charset="0"/>
                  <a:ea typeface="ＭＳ Ｐゴシック" charset="0"/>
                </a:endParaRPr>
              </a:p>
            </p:txBody>
          </p:sp>
          <p:sp>
            <p:nvSpPr>
              <p:cNvPr id="71799" name="Line 253"/>
              <p:cNvSpPr>
                <a:spLocks noChangeShapeType="1"/>
              </p:cNvSpPr>
              <p:nvPr/>
            </p:nvSpPr>
            <p:spPr bwMode="auto">
              <a:xfrm>
                <a:off x="5063" y="1327"/>
                <a:ext cx="0" cy="106"/>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Arial" charset="0"/>
                  <a:ea typeface="ＭＳ Ｐゴシック" charset="0"/>
                </a:endParaRPr>
              </a:p>
            </p:txBody>
          </p:sp>
        </p:grpSp>
        <p:grpSp>
          <p:nvGrpSpPr>
            <p:cNvPr id="159849" name="Group 263"/>
            <p:cNvGrpSpPr>
              <a:grpSpLocks/>
            </p:cNvGrpSpPr>
            <p:nvPr/>
          </p:nvGrpSpPr>
          <p:grpSpPr bwMode="auto">
            <a:xfrm>
              <a:off x="2015" y="1617"/>
              <a:ext cx="437" cy="213"/>
              <a:chOff x="4396" y="1245"/>
              <a:chExt cx="672" cy="248"/>
            </a:xfrm>
          </p:grpSpPr>
          <p:sp>
            <p:nvSpPr>
              <p:cNvPr id="159850" name="Oval 407"/>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2700">
                <a:solidFill>
                  <a:srgbClr val="000000"/>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he-IL" altLang="he-IL" sz="2400">
                  <a:latin typeface="Times New Roman" panose="02020603050405020304" pitchFamily="18" charset="0"/>
                  <a:cs typeface="Arial" panose="020B0604020202020204" pitchFamily="34" charset="0"/>
                </a:endParaRPr>
              </a:p>
            </p:txBody>
          </p:sp>
          <p:sp>
            <p:nvSpPr>
              <p:cNvPr id="159851" name="Rectangle 410"/>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endParaRPr lang="he-IL" altLang="he-IL" sz="2400">
                  <a:latin typeface="Times New Roman" panose="02020603050405020304" pitchFamily="18" charset="0"/>
                  <a:cs typeface="Arial" panose="020B0604020202020204" pitchFamily="34" charset="0"/>
                </a:endParaRPr>
              </a:p>
            </p:txBody>
          </p:sp>
          <p:sp>
            <p:nvSpPr>
              <p:cNvPr id="159852" name="Oval 411"/>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2700">
                <a:solidFill>
                  <a:srgbClr val="000000"/>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he-IL" altLang="he-IL" sz="2400">
                  <a:latin typeface="Times New Roman" panose="02020603050405020304" pitchFamily="18" charset="0"/>
                  <a:cs typeface="Arial" panose="020B0604020202020204" pitchFamily="34" charset="0"/>
                </a:endParaRPr>
              </a:p>
            </p:txBody>
          </p:sp>
          <p:grpSp>
            <p:nvGrpSpPr>
              <p:cNvPr id="159853" name="Group 267"/>
              <p:cNvGrpSpPr>
                <a:grpSpLocks/>
              </p:cNvGrpSpPr>
              <p:nvPr/>
            </p:nvGrpSpPr>
            <p:grpSpPr bwMode="auto">
              <a:xfrm>
                <a:off x="4530" y="1287"/>
                <a:ext cx="377" cy="75"/>
                <a:chOff x="2468" y="1332"/>
                <a:chExt cx="310" cy="60"/>
              </a:xfrm>
            </p:grpSpPr>
            <p:sp>
              <p:nvSpPr>
                <p:cNvPr id="159856" name="Freeform 26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noFill/>
                <a:ln w="19050" cmpd="sng">
                  <a:solidFill>
                    <a:srgbClr val="000000"/>
                  </a:solidFill>
                  <a:round/>
                  <a:headEnd/>
                  <a:tailEnd/>
                </a:ln>
                <a:effectLst/>
                <a:extLst>
                  <a:ext uri="{909E8E84-426E-40DD-AFC4-6F175D3DCCD1}">
                    <a14:hiddenFill xmlns:a14="http://schemas.microsoft.com/office/drawing/2010/main">
                      <a:solidFill>
                        <a:srgbClr val="00CC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159857" name="Freeform 26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noFill/>
                <a:ln w="19050" cmpd="sng">
                  <a:solidFill>
                    <a:srgbClr val="000000"/>
                  </a:solidFill>
                  <a:round/>
                  <a:headEnd/>
                  <a:tailEnd/>
                </a:ln>
                <a:effectLst/>
                <a:extLst>
                  <a:ext uri="{909E8E84-426E-40DD-AFC4-6F175D3DCCD1}">
                    <a14:hiddenFill xmlns:a14="http://schemas.microsoft.com/office/drawing/2010/main">
                      <a:solidFill>
                        <a:srgbClr val="00CC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grpSp>
          <p:sp>
            <p:nvSpPr>
              <p:cNvPr id="71790" name="Line 270"/>
              <p:cNvSpPr>
                <a:spLocks noChangeShapeType="1"/>
              </p:cNvSpPr>
              <p:nvPr/>
            </p:nvSpPr>
            <p:spPr bwMode="auto">
              <a:xfrm>
                <a:off x="4399" y="1321"/>
                <a:ext cx="0" cy="109"/>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Arial" charset="0"/>
                  <a:ea typeface="ＭＳ Ｐゴシック" charset="0"/>
                </a:endParaRPr>
              </a:p>
            </p:txBody>
          </p:sp>
          <p:sp>
            <p:nvSpPr>
              <p:cNvPr id="71791" name="Line 271"/>
              <p:cNvSpPr>
                <a:spLocks noChangeShapeType="1"/>
              </p:cNvSpPr>
              <p:nvPr/>
            </p:nvSpPr>
            <p:spPr bwMode="auto">
              <a:xfrm>
                <a:off x="5063" y="1327"/>
                <a:ext cx="0" cy="106"/>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Arial" charset="0"/>
                  <a:ea typeface="ＭＳ Ｐゴシック" charset="0"/>
                </a:endParaRPr>
              </a:p>
            </p:txBody>
          </p:sp>
        </p:grpSp>
      </p:grpSp>
      <p:grpSp>
        <p:nvGrpSpPr>
          <p:cNvPr id="159756" name="Group 272"/>
          <p:cNvGrpSpPr>
            <a:grpSpLocks/>
          </p:cNvGrpSpPr>
          <p:nvPr/>
        </p:nvGrpSpPr>
        <p:grpSpPr bwMode="auto">
          <a:xfrm>
            <a:off x="5194300" y="3407495"/>
            <a:ext cx="693737" cy="338137"/>
            <a:chOff x="4396" y="1245"/>
            <a:chExt cx="672" cy="248"/>
          </a:xfrm>
        </p:grpSpPr>
        <p:sp>
          <p:nvSpPr>
            <p:cNvPr id="159835" name="Oval 407"/>
            <p:cNvSpPr>
              <a:spLocks noChangeArrowheads="1"/>
            </p:cNvSpPr>
            <p:nvPr/>
          </p:nvSpPr>
          <p:spPr bwMode="auto">
            <a:xfrm>
              <a:off x="4399" y="1355"/>
              <a:ext cx="666" cy="138"/>
            </a:xfrm>
            <a:prstGeom prst="ellipse">
              <a:avLst/>
            </a:prstGeom>
            <a:gradFill rotWithShape="1">
              <a:gsLst>
                <a:gs pos="0">
                  <a:srgbClr val="CC0000"/>
                </a:gs>
                <a:gs pos="100000">
                  <a:schemeClr val="bg1"/>
                </a:gs>
              </a:gsLst>
              <a:lin ang="0" scaled="1"/>
            </a:gradFill>
            <a:ln w="12700">
              <a:solidFill>
                <a:srgbClr val="000000"/>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he-IL" altLang="he-IL" sz="2400">
                <a:latin typeface="Times New Roman" panose="02020603050405020304" pitchFamily="18" charset="0"/>
                <a:cs typeface="Arial" panose="020B0604020202020204" pitchFamily="34" charset="0"/>
              </a:endParaRPr>
            </a:p>
          </p:txBody>
        </p:sp>
        <p:sp>
          <p:nvSpPr>
            <p:cNvPr id="159836" name="Rectangle 410"/>
            <p:cNvSpPr>
              <a:spLocks noChangeArrowheads="1"/>
            </p:cNvSpPr>
            <p:nvPr/>
          </p:nvSpPr>
          <p:spPr bwMode="auto">
            <a:xfrm>
              <a:off x="4399" y="1339"/>
              <a:ext cx="669" cy="86"/>
            </a:xfrm>
            <a:prstGeom prst="rect">
              <a:avLst/>
            </a:prstGeom>
            <a:gradFill rotWithShape="1">
              <a:gsLst>
                <a:gs pos="0">
                  <a:srgbClr val="CC0000"/>
                </a:gs>
                <a:gs pos="100000">
                  <a:schemeClr val="bg1"/>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endParaRPr lang="he-IL" altLang="he-IL" sz="2400">
                <a:latin typeface="Times New Roman" panose="02020603050405020304" pitchFamily="18" charset="0"/>
                <a:cs typeface="Arial" panose="020B0604020202020204" pitchFamily="34" charset="0"/>
              </a:endParaRPr>
            </a:p>
          </p:txBody>
        </p:sp>
        <p:sp>
          <p:nvSpPr>
            <p:cNvPr id="159837" name="Oval 411"/>
            <p:cNvSpPr>
              <a:spLocks noChangeArrowheads="1"/>
            </p:cNvSpPr>
            <p:nvPr/>
          </p:nvSpPr>
          <p:spPr bwMode="auto">
            <a:xfrm>
              <a:off x="4396" y="1245"/>
              <a:ext cx="667" cy="162"/>
            </a:xfrm>
            <a:prstGeom prst="ellipse">
              <a:avLst/>
            </a:prstGeom>
            <a:gradFill rotWithShape="1">
              <a:gsLst>
                <a:gs pos="0">
                  <a:srgbClr val="CC0000"/>
                </a:gs>
                <a:gs pos="100000">
                  <a:schemeClr val="bg1"/>
                </a:gs>
              </a:gsLst>
              <a:lin ang="0" scaled="1"/>
            </a:gradFill>
            <a:ln w="12700">
              <a:solidFill>
                <a:srgbClr val="000000"/>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he-IL" altLang="he-IL" sz="2400">
                <a:latin typeface="Times New Roman" panose="02020603050405020304" pitchFamily="18" charset="0"/>
                <a:cs typeface="Arial" panose="020B0604020202020204" pitchFamily="34" charset="0"/>
              </a:endParaRPr>
            </a:p>
          </p:txBody>
        </p:sp>
        <p:grpSp>
          <p:nvGrpSpPr>
            <p:cNvPr id="159838" name="Group 276"/>
            <p:cNvGrpSpPr>
              <a:grpSpLocks/>
            </p:cNvGrpSpPr>
            <p:nvPr/>
          </p:nvGrpSpPr>
          <p:grpSpPr bwMode="auto">
            <a:xfrm>
              <a:off x="4530" y="1287"/>
              <a:ext cx="377" cy="75"/>
              <a:chOff x="2468" y="1332"/>
              <a:chExt cx="310" cy="60"/>
            </a:xfrm>
          </p:grpSpPr>
          <p:sp>
            <p:nvSpPr>
              <p:cNvPr id="159841" name="Freeform 277"/>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gradFill rotWithShape="1">
                <a:gsLst>
                  <a:gs pos="0">
                    <a:srgbClr val="CC0000"/>
                  </a:gs>
                  <a:gs pos="100000">
                    <a:schemeClr val="bg1"/>
                  </a:gs>
                </a:gsLst>
                <a:lin ang="0" scaled="1"/>
              </a:gradFill>
              <a:ln w="19050" cmpd="sng">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159842" name="Freeform 278"/>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gradFill rotWithShape="1">
                <a:gsLst>
                  <a:gs pos="0">
                    <a:srgbClr val="CC0000"/>
                  </a:gs>
                  <a:gs pos="100000">
                    <a:schemeClr val="bg1"/>
                  </a:gs>
                </a:gsLst>
                <a:lin ang="0" scaled="1"/>
              </a:gradFill>
              <a:ln w="19050" cmpd="sng">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grpSp>
        <p:sp>
          <p:nvSpPr>
            <p:cNvPr id="71775" name="Line 279"/>
            <p:cNvSpPr>
              <a:spLocks noChangeShapeType="1"/>
            </p:cNvSpPr>
            <p:nvPr/>
          </p:nvSpPr>
          <p:spPr bwMode="auto">
            <a:xfrm>
              <a:off x="4399" y="1321"/>
              <a:ext cx="0" cy="109"/>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Arial" charset="0"/>
                <a:ea typeface="ＭＳ Ｐゴシック" charset="0"/>
              </a:endParaRPr>
            </a:p>
          </p:txBody>
        </p:sp>
        <p:sp>
          <p:nvSpPr>
            <p:cNvPr id="71776" name="Line 280"/>
            <p:cNvSpPr>
              <a:spLocks noChangeShapeType="1"/>
            </p:cNvSpPr>
            <p:nvPr/>
          </p:nvSpPr>
          <p:spPr bwMode="auto">
            <a:xfrm>
              <a:off x="5063" y="1327"/>
              <a:ext cx="0" cy="106"/>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Arial" charset="0"/>
                <a:ea typeface="ＭＳ Ｐゴシック" charset="0"/>
              </a:endParaRPr>
            </a:p>
          </p:txBody>
        </p:sp>
      </p:grpSp>
      <p:grpSp>
        <p:nvGrpSpPr>
          <p:cNvPr id="159757" name="Group 303"/>
          <p:cNvGrpSpPr>
            <a:grpSpLocks/>
          </p:cNvGrpSpPr>
          <p:nvPr/>
        </p:nvGrpSpPr>
        <p:grpSpPr bwMode="auto">
          <a:xfrm>
            <a:off x="6200775" y="3063007"/>
            <a:ext cx="1668462" cy="958850"/>
            <a:chOff x="3907" y="1404"/>
            <a:chExt cx="1051" cy="604"/>
          </a:xfrm>
        </p:grpSpPr>
        <p:sp>
          <p:nvSpPr>
            <p:cNvPr id="71748" name="Text Box 50"/>
            <p:cNvSpPr txBox="1">
              <a:spLocks noChangeArrowheads="1"/>
            </p:cNvSpPr>
            <p:nvPr/>
          </p:nvSpPr>
          <p:spPr bwMode="auto">
            <a:xfrm>
              <a:off x="4012" y="1404"/>
              <a:ext cx="212"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defRPr/>
              </a:pPr>
              <a:r>
                <a:rPr lang="en-US" smtClean="0"/>
                <a:t>E</a:t>
              </a:r>
            </a:p>
          </p:txBody>
        </p:sp>
        <p:sp>
          <p:nvSpPr>
            <p:cNvPr id="71749" name="Line 142"/>
            <p:cNvSpPr>
              <a:spLocks noChangeShapeType="1"/>
            </p:cNvSpPr>
            <p:nvPr/>
          </p:nvSpPr>
          <p:spPr bwMode="auto">
            <a:xfrm flipV="1">
              <a:off x="4352" y="1717"/>
              <a:ext cx="204"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Arial" charset="0"/>
                <a:ea typeface="ＭＳ Ｐゴシック" charset="0"/>
              </a:endParaRPr>
            </a:p>
          </p:txBody>
        </p:sp>
        <p:sp>
          <p:nvSpPr>
            <p:cNvPr id="71750" name="Text Box 145"/>
            <p:cNvSpPr txBox="1">
              <a:spLocks noChangeArrowheads="1"/>
            </p:cNvSpPr>
            <p:nvPr/>
          </p:nvSpPr>
          <p:spPr bwMode="auto">
            <a:xfrm>
              <a:off x="3951" y="1794"/>
              <a:ext cx="372"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defRPr/>
              </a:pPr>
              <a:r>
                <a:rPr lang="en-US" sz="1600" smtClean="0"/>
                <a:t>IPv6</a:t>
              </a:r>
            </a:p>
          </p:txBody>
        </p:sp>
        <p:sp>
          <p:nvSpPr>
            <p:cNvPr id="71751" name="Text Box 146"/>
            <p:cNvSpPr txBox="1">
              <a:spLocks noChangeArrowheads="1"/>
            </p:cNvSpPr>
            <p:nvPr/>
          </p:nvSpPr>
          <p:spPr bwMode="auto">
            <a:xfrm>
              <a:off x="4569" y="1796"/>
              <a:ext cx="372"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defRPr/>
              </a:pPr>
              <a:r>
                <a:rPr lang="en-US" sz="1600" smtClean="0"/>
                <a:t>IPv6</a:t>
              </a:r>
            </a:p>
          </p:txBody>
        </p:sp>
        <p:grpSp>
          <p:nvGrpSpPr>
            <p:cNvPr id="159816" name="Group 281"/>
            <p:cNvGrpSpPr>
              <a:grpSpLocks/>
            </p:cNvGrpSpPr>
            <p:nvPr/>
          </p:nvGrpSpPr>
          <p:grpSpPr bwMode="auto">
            <a:xfrm>
              <a:off x="3907" y="1621"/>
              <a:ext cx="437" cy="213"/>
              <a:chOff x="4396" y="1245"/>
              <a:chExt cx="672" cy="248"/>
            </a:xfrm>
          </p:grpSpPr>
          <p:sp>
            <p:nvSpPr>
              <p:cNvPr id="159827" name="Oval 407"/>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2700">
                <a:solidFill>
                  <a:srgbClr val="000000"/>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he-IL" altLang="he-IL" sz="2400">
                  <a:latin typeface="Times New Roman" panose="02020603050405020304" pitchFamily="18" charset="0"/>
                  <a:cs typeface="Arial" panose="020B0604020202020204" pitchFamily="34" charset="0"/>
                </a:endParaRPr>
              </a:p>
            </p:txBody>
          </p:sp>
          <p:sp>
            <p:nvSpPr>
              <p:cNvPr id="159828" name="Rectangle 410"/>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endParaRPr lang="he-IL" altLang="he-IL" sz="2400">
                  <a:latin typeface="Times New Roman" panose="02020603050405020304" pitchFamily="18" charset="0"/>
                  <a:cs typeface="Arial" panose="020B0604020202020204" pitchFamily="34" charset="0"/>
                </a:endParaRPr>
              </a:p>
            </p:txBody>
          </p:sp>
          <p:sp>
            <p:nvSpPr>
              <p:cNvPr id="159829" name="Oval 411"/>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2700">
                <a:solidFill>
                  <a:srgbClr val="000000"/>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he-IL" altLang="he-IL" sz="2400">
                  <a:latin typeface="Times New Roman" panose="02020603050405020304" pitchFamily="18" charset="0"/>
                  <a:cs typeface="Arial" panose="020B0604020202020204" pitchFamily="34" charset="0"/>
                </a:endParaRPr>
              </a:p>
            </p:txBody>
          </p:sp>
          <p:grpSp>
            <p:nvGrpSpPr>
              <p:cNvPr id="159830" name="Group 285"/>
              <p:cNvGrpSpPr>
                <a:grpSpLocks/>
              </p:cNvGrpSpPr>
              <p:nvPr/>
            </p:nvGrpSpPr>
            <p:grpSpPr bwMode="auto">
              <a:xfrm>
                <a:off x="4530" y="1287"/>
                <a:ext cx="377" cy="75"/>
                <a:chOff x="2468" y="1332"/>
                <a:chExt cx="310" cy="60"/>
              </a:xfrm>
            </p:grpSpPr>
            <p:sp>
              <p:nvSpPr>
                <p:cNvPr id="159833" name="Freeform 28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noFill/>
                <a:ln w="19050" cmpd="sng">
                  <a:solidFill>
                    <a:srgbClr val="000000"/>
                  </a:solidFill>
                  <a:round/>
                  <a:headEnd/>
                  <a:tailEnd/>
                </a:ln>
                <a:effectLst/>
                <a:extLst>
                  <a:ext uri="{909E8E84-426E-40DD-AFC4-6F175D3DCCD1}">
                    <a14:hiddenFill xmlns:a14="http://schemas.microsoft.com/office/drawing/2010/main">
                      <a:solidFill>
                        <a:srgbClr val="00CC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159834" name="Freeform 28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noFill/>
                <a:ln w="19050" cmpd="sng">
                  <a:solidFill>
                    <a:srgbClr val="000000"/>
                  </a:solidFill>
                  <a:round/>
                  <a:headEnd/>
                  <a:tailEnd/>
                </a:ln>
                <a:effectLst/>
                <a:extLst>
                  <a:ext uri="{909E8E84-426E-40DD-AFC4-6F175D3DCCD1}">
                    <a14:hiddenFill xmlns:a14="http://schemas.microsoft.com/office/drawing/2010/main">
                      <a:solidFill>
                        <a:srgbClr val="00CC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grpSp>
          <p:sp>
            <p:nvSpPr>
              <p:cNvPr id="71767" name="Line 288"/>
              <p:cNvSpPr>
                <a:spLocks noChangeShapeType="1"/>
              </p:cNvSpPr>
              <p:nvPr/>
            </p:nvSpPr>
            <p:spPr bwMode="auto">
              <a:xfrm>
                <a:off x="4399" y="1321"/>
                <a:ext cx="0" cy="109"/>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Arial" charset="0"/>
                  <a:ea typeface="ＭＳ Ｐゴシック" charset="0"/>
                </a:endParaRPr>
              </a:p>
            </p:txBody>
          </p:sp>
          <p:sp>
            <p:nvSpPr>
              <p:cNvPr id="71768" name="Line 289"/>
              <p:cNvSpPr>
                <a:spLocks noChangeShapeType="1"/>
              </p:cNvSpPr>
              <p:nvPr/>
            </p:nvSpPr>
            <p:spPr bwMode="auto">
              <a:xfrm>
                <a:off x="5063" y="1327"/>
                <a:ext cx="0" cy="106"/>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Arial" charset="0"/>
                  <a:ea typeface="ＭＳ Ｐゴシック" charset="0"/>
                </a:endParaRPr>
              </a:p>
            </p:txBody>
          </p:sp>
        </p:grpSp>
        <p:grpSp>
          <p:nvGrpSpPr>
            <p:cNvPr id="159817" name="Group 290"/>
            <p:cNvGrpSpPr>
              <a:grpSpLocks/>
            </p:cNvGrpSpPr>
            <p:nvPr/>
          </p:nvGrpSpPr>
          <p:grpSpPr bwMode="auto">
            <a:xfrm>
              <a:off x="4521" y="1619"/>
              <a:ext cx="437" cy="213"/>
              <a:chOff x="4396" y="1245"/>
              <a:chExt cx="672" cy="248"/>
            </a:xfrm>
          </p:grpSpPr>
          <p:sp>
            <p:nvSpPr>
              <p:cNvPr id="159819" name="Oval 407"/>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2700">
                <a:solidFill>
                  <a:srgbClr val="000000"/>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he-IL" altLang="he-IL" sz="2400">
                  <a:latin typeface="Times New Roman" panose="02020603050405020304" pitchFamily="18" charset="0"/>
                  <a:cs typeface="Arial" panose="020B0604020202020204" pitchFamily="34" charset="0"/>
                </a:endParaRPr>
              </a:p>
            </p:txBody>
          </p:sp>
          <p:sp>
            <p:nvSpPr>
              <p:cNvPr id="159820" name="Rectangle 410"/>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endParaRPr lang="he-IL" altLang="he-IL" sz="2400">
                  <a:latin typeface="Times New Roman" panose="02020603050405020304" pitchFamily="18" charset="0"/>
                  <a:cs typeface="Arial" panose="020B0604020202020204" pitchFamily="34" charset="0"/>
                </a:endParaRPr>
              </a:p>
            </p:txBody>
          </p:sp>
          <p:sp>
            <p:nvSpPr>
              <p:cNvPr id="159821" name="Oval 411"/>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2700">
                <a:solidFill>
                  <a:srgbClr val="000000"/>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he-IL" altLang="he-IL" sz="2400">
                  <a:latin typeface="Times New Roman" panose="02020603050405020304" pitchFamily="18" charset="0"/>
                  <a:cs typeface="Arial" panose="020B0604020202020204" pitchFamily="34" charset="0"/>
                </a:endParaRPr>
              </a:p>
            </p:txBody>
          </p:sp>
          <p:grpSp>
            <p:nvGrpSpPr>
              <p:cNvPr id="159822" name="Group 294"/>
              <p:cNvGrpSpPr>
                <a:grpSpLocks/>
              </p:cNvGrpSpPr>
              <p:nvPr/>
            </p:nvGrpSpPr>
            <p:grpSpPr bwMode="auto">
              <a:xfrm>
                <a:off x="4530" y="1287"/>
                <a:ext cx="377" cy="75"/>
                <a:chOff x="2468" y="1332"/>
                <a:chExt cx="310" cy="60"/>
              </a:xfrm>
            </p:grpSpPr>
            <p:sp>
              <p:nvSpPr>
                <p:cNvPr id="159825" name="Freeform 295"/>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noFill/>
                <a:ln w="19050" cmpd="sng">
                  <a:solidFill>
                    <a:srgbClr val="000000"/>
                  </a:solidFill>
                  <a:round/>
                  <a:headEnd/>
                  <a:tailEnd/>
                </a:ln>
                <a:effectLst/>
                <a:extLst>
                  <a:ext uri="{909E8E84-426E-40DD-AFC4-6F175D3DCCD1}">
                    <a14:hiddenFill xmlns:a14="http://schemas.microsoft.com/office/drawing/2010/main">
                      <a:solidFill>
                        <a:srgbClr val="00CC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159826" name="Freeform 296"/>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noFill/>
                <a:ln w="19050" cmpd="sng">
                  <a:solidFill>
                    <a:srgbClr val="000000"/>
                  </a:solidFill>
                  <a:round/>
                  <a:headEnd/>
                  <a:tailEnd/>
                </a:ln>
                <a:effectLst/>
                <a:extLst>
                  <a:ext uri="{909E8E84-426E-40DD-AFC4-6F175D3DCCD1}">
                    <a14:hiddenFill xmlns:a14="http://schemas.microsoft.com/office/drawing/2010/main">
                      <a:solidFill>
                        <a:srgbClr val="00CC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grpSp>
          <p:sp>
            <p:nvSpPr>
              <p:cNvPr id="71759" name="Line 297"/>
              <p:cNvSpPr>
                <a:spLocks noChangeShapeType="1"/>
              </p:cNvSpPr>
              <p:nvPr/>
            </p:nvSpPr>
            <p:spPr bwMode="auto">
              <a:xfrm>
                <a:off x="4399" y="1321"/>
                <a:ext cx="0" cy="109"/>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Arial" charset="0"/>
                  <a:ea typeface="ＭＳ Ｐゴシック" charset="0"/>
                </a:endParaRPr>
              </a:p>
            </p:txBody>
          </p:sp>
          <p:sp>
            <p:nvSpPr>
              <p:cNvPr id="71760" name="Line 298"/>
              <p:cNvSpPr>
                <a:spLocks noChangeShapeType="1"/>
              </p:cNvSpPr>
              <p:nvPr/>
            </p:nvSpPr>
            <p:spPr bwMode="auto">
              <a:xfrm>
                <a:off x="5063" y="1327"/>
                <a:ext cx="0" cy="106"/>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Arial" charset="0"/>
                  <a:ea typeface="ＭＳ Ｐゴシック" charset="0"/>
                </a:endParaRPr>
              </a:p>
            </p:txBody>
          </p:sp>
        </p:grpSp>
        <p:sp>
          <p:nvSpPr>
            <p:cNvPr id="71754" name="Text Box 299"/>
            <p:cNvSpPr txBox="1">
              <a:spLocks noChangeArrowheads="1"/>
            </p:cNvSpPr>
            <p:nvPr/>
          </p:nvSpPr>
          <p:spPr bwMode="auto">
            <a:xfrm>
              <a:off x="4635" y="1408"/>
              <a:ext cx="20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defRPr/>
              </a:pPr>
              <a:r>
                <a:rPr lang="en-US" smtClean="0"/>
                <a:t>F</a:t>
              </a:r>
            </a:p>
          </p:txBody>
        </p:sp>
      </p:grpSp>
      <p:sp>
        <p:nvSpPr>
          <p:cNvPr id="71694" name="Text Box 300"/>
          <p:cNvSpPr txBox="1">
            <a:spLocks noChangeArrowheads="1"/>
          </p:cNvSpPr>
          <p:nvPr/>
        </p:nvSpPr>
        <p:spPr bwMode="auto">
          <a:xfrm>
            <a:off x="4384675" y="3056657"/>
            <a:ext cx="3492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defRPr/>
            </a:pPr>
            <a:r>
              <a:rPr lang="en-US" smtClean="0"/>
              <a:t>C</a:t>
            </a:r>
          </a:p>
        </p:txBody>
      </p:sp>
      <p:sp>
        <p:nvSpPr>
          <p:cNvPr id="71695" name="Text Box 301"/>
          <p:cNvSpPr txBox="1">
            <a:spLocks noChangeArrowheads="1"/>
          </p:cNvSpPr>
          <p:nvPr/>
        </p:nvSpPr>
        <p:spPr bwMode="auto">
          <a:xfrm>
            <a:off x="5360987" y="3059832"/>
            <a:ext cx="3492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defRPr/>
            </a:pPr>
            <a:r>
              <a:rPr lang="en-US" smtClean="0"/>
              <a:t>D</a:t>
            </a:r>
          </a:p>
        </p:txBody>
      </p:sp>
      <p:grpSp>
        <p:nvGrpSpPr>
          <p:cNvPr id="619874" name="Group 354"/>
          <p:cNvGrpSpPr>
            <a:grpSpLocks/>
          </p:cNvGrpSpPr>
          <p:nvPr/>
        </p:nvGrpSpPr>
        <p:grpSpPr bwMode="auto">
          <a:xfrm>
            <a:off x="457200" y="1916832"/>
            <a:ext cx="7418387" cy="979488"/>
            <a:chOff x="289" y="766"/>
            <a:chExt cx="4673" cy="617"/>
          </a:xfrm>
        </p:grpSpPr>
        <p:sp>
          <p:nvSpPr>
            <p:cNvPr id="71697" name="Rectangle 67"/>
            <p:cNvSpPr>
              <a:spLocks noChangeArrowheads="1"/>
            </p:cNvSpPr>
            <p:nvPr/>
          </p:nvSpPr>
          <p:spPr bwMode="auto">
            <a:xfrm>
              <a:off x="2424" y="1085"/>
              <a:ext cx="1515" cy="42"/>
            </a:xfrm>
            <a:prstGeom prst="rect">
              <a:avLst/>
            </a:prstGeom>
            <a:solidFill>
              <a:srgbClr val="CC0000"/>
            </a:solidFill>
            <a:ln w="9525">
              <a:solidFill>
                <a:srgbClr val="CC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71698" name="Text Box 75"/>
            <p:cNvSpPr txBox="1">
              <a:spLocks noChangeArrowheads="1"/>
            </p:cNvSpPr>
            <p:nvPr/>
          </p:nvSpPr>
          <p:spPr bwMode="auto">
            <a:xfrm>
              <a:off x="289" y="979"/>
              <a:ext cx="892"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defRPr/>
              </a:pPr>
              <a:r>
                <a:rPr lang="en-US" smtClean="0"/>
                <a:t>logical view:</a:t>
              </a:r>
            </a:p>
          </p:txBody>
        </p:sp>
        <p:sp>
          <p:nvSpPr>
            <p:cNvPr id="71699" name="Text Box 244"/>
            <p:cNvSpPr txBox="1">
              <a:spLocks noChangeArrowheads="1"/>
            </p:cNvSpPr>
            <p:nvPr/>
          </p:nvSpPr>
          <p:spPr bwMode="auto">
            <a:xfrm>
              <a:off x="2494" y="766"/>
              <a:ext cx="1461" cy="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a:lnSpc>
                  <a:spcPct val="85000"/>
                </a:lnSpc>
                <a:defRPr/>
              </a:pPr>
              <a:r>
                <a:rPr lang="en-US" sz="1600" i="1" smtClean="0">
                  <a:solidFill>
                    <a:srgbClr val="CC0000"/>
                  </a:solidFill>
                </a:rPr>
                <a:t>IPv4 tunnel </a:t>
              </a:r>
            </a:p>
            <a:p>
              <a:pPr algn="ctr">
                <a:lnSpc>
                  <a:spcPct val="85000"/>
                </a:lnSpc>
                <a:defRPr/>
              </a:pPr>
              <a:r>
                <a:rPr lang="en-US" sz="1600" i="1" smtClean="0">
                  <a:solidFill>
                    <a:srgbClr val="CC0000"/>
                  </a:solidFill>
                </a:rPr>
                <a:t>connecting IPv6 routers</a:t>
              </a:r>
            </a:p>
          </p:txBody>
        </p:sp>
        <p:grpSp>
          <p:nvGrpSpPr>
            <p:cNvPr id="159764" name="Group 304"/>
            <p:cNvGrpSpPr>
              <a:grpSpLocks/>
            </p:cNvGrpSpPr>
            <p:nvPr/>
          </p:nvGrpSpPr>
          <p:grpSpPr bwMode="auto">
            <a:xfrm>
              <a:off x="3911" y="779"/>
              <a:ext cx="1051" cy="604"/>
              <a:chOff x="3907" y="1404"/>
              <a:chExt cx="1051" cy="604"/>
            </a:xfrm>
          </p:grpSpPr>
          <p:sp>
            <p:nvSpPr>
              <p:cNvPr id="71725" name="Text Box 305"/>
              <p:cNvSpPr txBox="1">
                <a:spLocks noChangeArrowheads="1"/>
              </p:cNvSpPr>
              <p:nvPr/>
            </p:nvSpPr>
            <p:spPr bwMode="auto">
              <a:xfrm>
                <a:off x="4012" y="1404"/>
                <a:ext cx="212"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defRPr/>
                </a:pPr>
                <a:r>
                  <a:rPr lang="en-US" smtClean="0"/>
                  <a:t>E</a:t>
                </a:r>
              </a:p>
            </p:txBody>
          </p:sp>
          <p:sp>
            <p:nvSpPr>
              <p:cNvPr id="71726" name="Line 306"/>
              <p:cNvSpPr>
                <a:spLocks noChangeShapeType="1"/>
              </p:cNvSpPr>
              <p:nvPr/>
            </p:nvSpPr>
            <p:spPr bwMode="auto">
              <a:xfrm flipV="1">
                <a:off x="4352" y="1717"/>
                <a:ext cx="204"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Arial" charset="0"/>
                  <a:ea typeface="ＭＳ Ｐゴシック" charset="0"/>
                </a:endParaRPr>
              </a:p>
            </p:txBody>
          </p:sp>
          <p:sp>
            <p:nvSpPr>
              <p:cNvPr id="71727" name="Text Box 307"/>
              <p:cNvSpPr txBox="1">
                <a:spLocks noChangeArrowheads="1"/>
              </p:cNvSpPr>
              <p:nvPr/>
            </p:nvSpPr>
            <p:spPr bwMode="auto">
              <a:xfrm>
                <a:off x="3951" y="1794"/>
                <a:ext cx="372"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defRPr/>
                </a:pPr>
                <a:r>
                  <a:rPr lang="en-US" sz="1600" smtClean="0"/>
                  <a:t>IPv6</a:t>
                </a:r>
              </a:p>
            </p:txBody>
          </p:sp>
          <p:sp>
            <p:nvSpPr>
              <p:cNvPr id="71728" name="Text Box 308"/>
              <p:cNvSpPr txBox="1">
                <a:spLocks noChangeArrowheads="1"/>
              </p:cNvSpPr>
              <p:nvPr/>
            </p:nvSpPr>
            <p:spPr bwMode="auto">
              <a:xfrm>
                <a:off x="4569" y="1796"/>
                <a:ext cx="372"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defRPr/>
                </a:pPr>
                <a:r>
                  <a:rPr lang="en-US" sz="1600" smtClean="0"/>
                  <a:t>IPv6</a:t>
                </a:r>
              </a:p>
            </p:txBody>
          </p:sp>
          <p:grpSp>
            <p:nvGrpSpPr>
              <p:cNvPr id="159793" name="Group 309"/>
              <p:cNvGrpSpPr>
                <a:grpSpLocks/>
              </p:cNvGrpSpPr>
              <p:nvPr/>
            </p:nvGrpSpPr>
            <p:grpSpPr bwMode="auto">
              <a:xfrm>
                <a:off x="3907" y="1621"/>
                <a:ext cx="437" cy="213"/>
                <a:chOff x="4396" y="1245"/>
                <a:chExt cx="672" cy="248"/>
              </a:xfrm>
            </p:grpSpPr>
            <p:sp>
              <p:nvSpPr>
                <p:cNvPr id="159804" name="Oval 407"/>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2700">
                  <a:solidFill>
                    <a:srgbClr val="000000"/>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he-IL" altLang="he-IL" sz="2400">
                    <a:latin typeface="Times New Roman" panose="02020603050405020304" pitchFamily="18" charset="0"/>
                    <a:cs typeface="Arial" panose="020B0604020202020204" pitchFamily="34" charset="0"/>
                  </a:endParaRPr>
                </a:p>
              </p:txBody>
            </p:sp>
            <p:sp>
              <p:nvSpPr>
                <p:cNvPr id="159805" name="Rectangle 410"/>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endParaRPr lang="he-IL" altLang="he-IL" sz="2400">
                    <a:latin typeface="Times New Roman" panose="02020603050405020304" pitchFamily="18" charset="0"/>
                    <a:cs typeface="Arial" panose="020B0604020202020204" pitchFamily="34" charset="0"/>
                  </a:endParaRPr>
                </a:p>
              </p:txBody>
            </p:sp>
            <p:sp>
              <p:nvSpPr>
                <p:cNvPr id="159806" name="Oval 411"/>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2700">
                  <a:solidFill>
                    <a:srgbClr val="000000"/>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he-IL" altLang="he-IL" sz="2400">
                    <a:latin typeface="Times New Roman" panose="02020603050405020304" pitchFamily="18" charset="0"/>
                    <a:cs typeface="Arial" panose="020B0604020202020204" pitchFamily="34" charset="0"/>
                  </a:endParaRPr>
                </a:p>
              </p:txBody>
            </p:sp>
            <p:grpSp>
              <p:nvGrpSpPr>
                <p:cNvPr id="159807" name="Group 313"/>
                <p:cNvGrpSpPr>
                  <a:grpSpLocks/>
                </p:cNvGrpSpPr>
                <p:nvPr/>
              </p:nvGrpSpPr>
              <p:grpSpPr bwMode="auto">
                <a:xfrm>
                  <a:off x="4530" y="1287"/>
                  <a:ext cx="377" cy="75"/>
                  <a:chOff x="2468" y="1332"/>
                  <a:chExt cx="310" cy="60"/>
                </a:xfrm>
              </p:grpSpPr>
              <p:sp>
                <p:nvSpPr>
                  <p:cNvPr id="159810" name="Freeform 314"/>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noFill/>
                  <a:ln w="19050" cmpd="sng">
                    <a:solidFill>
                      <a:srgbClr val="000000"/>
                    </a:solidFill>
                    <a:round/>
                    <a:headEnd/>
                    <a:tailEnd/>
                  </a:ln>
                  <a:effectLst/>
                  <a:extLst>
                    <a:ext uri="{909E8E84-426E-40DD-AFC4-6F175D3DCCD1}">
                      <a14:hiddenFill xmlns:a14="http://schemas.microsoft.com/office/drawing/2010/main">
                        <a:solidFill>
                          <a:srgbClr val="00CC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159811" name="Freeform 315"/>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noFill/>
                  <a:ln w="19050" cmpd="sng">
                    <a:solidFill>
                      <a:srgbClr val="000000"/>
                    </a:solidFill>
                    <a:round/>
                    <a:headEnd/>
                    <a:tailEnd/>
                  </a:ln>
                  <a:effectLst/>
                  <a:extLst>
                    <a:ext uri="{909E8E84-426E-40DD-AFC4-6F175D3DCCD1}">
                      <a14:hiddenFill xmlns:a14="http://schemas.microsoft.com/office/drawing/2010/main">
                        <a:solidFill>
                          <a:srgbClr val="00CC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grpSp>
            <p:sp>
              <p:nvSpPr>
                <p:cNvPr id="71744" name="Line 316"/>
                <p:cNvSpPr>
                  <a:spLocks noChangeShapeType="1"/>
                </p:cNvSpPr>
                <p:nvPr/>
              </p:nvSpPr>
              <p:spPr bwMode="auto">
                <a:xfrm>
                  <a:off x="4399" y="1321"/>
                  <a:ext cx="0" cy="109"/>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Arial" charset="0"/>
                    <a:ea typeface="ＭＳ Ｐゴシック" charset="0"/>
                  </a:endParaRPr>
                </a:p>
              </p:txBody>
            </p:sp>
            <p:sp>
              <p:nvSpPr>
                <p:cNvPr id="71745" name="Line 317"/>
                <p:cNvSpPr>
                  <a:spLocks noChangeShapeType="1"/>
                </p:cNvSpPr>
                <p:nvPr/>
              </p:nvSpPr>
              <p:spPr bwMode="auto">
                <a:xfrm>
                  <a:off x="5063" y="1327"/>
                  <a:ext cx="0" cy="106"/>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Arial" charset="0"/>
                    <a:ea typeface="ＭＳ Ｐゴシック" charset="0"/>
                  </a:endParaRPr>
                </a:p>
              </p:txBody>
            </p:sp>
          </p:grpSp>
          <p:grpSp>
            <p:nvGrpSpPr>
              <p:cNvPr id="159794" name="Group 318"/>
              <p:cNvGrpSpPr>
                <a:grpSpLocks/>
              </p:cNvGrpSpPr>
              <p:nvPr/>
            </p:nvGrpSpPr>
            <p:grpSpPr bwMode="auto">
              <a:xfrm>
                <a:off x="4521" y="1619"/>
                <a:ext cx="437" cy="213"/>
                <a:chOff x="4396" y="1245"/>
                <a:chExt cx="672" cy="248"/>
              </a:xfrm>
            </p:grpSpPr>
            <p:sp>
              <p:nvSpPr>
                <p:cNvPr id="159796" name="Oval 407"/>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2700">
                  <a:solidFill>
                    <a:srgbClr val="000000"/>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he-IL" altLang="he-IL" sz="2400">
                    <a:latin typeface="Times New Roman" panose="02020603050405020304" pitchFamily="18" charset="0"/>
                    <a:cs typeface="Arial" panose="020B0604020202020204" pitchFamily="34" charset="0"/>
                  </a:endParaRPr>
                </a:p>
              </p:txBody>
            </p:sp>
            <p:sp>
              <p:nvSpPr>
                <p:cNvPr id="159797" name="Rectangle 410"/>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endParaRPr lang="he-IL" altLang="he-IL" sz="2400">
                    <a:latin typeface="Times New Roman" panose="02020603050405020304" pitchFamily="18" charset="0"/>
                    <a:cs typeface="Arial" panose="020B0604020202020204" pitchFamily="34" charset="0"/>
                  </a:endParaRPr>
                </a:p>
              </p:txBody>
            </p:sp>
            <p:sp>
              <p:nvSpPr>
                <p:cNvPr id="159798" name="Oval 411"/>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2700">
                  <a:solidFill>
                    <a:srgbClr val="000000"/>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he-IL" altLang="he-IL" sz="2400">
                    <a:latin typeface="Times New Roman" panose="02020603050405020304" pitchFamily="18" charset="0"/>
                    <a:cs typeface="Arial" panose="020B0604020202020204" pitchFamily="34" charset="0"/>
                  </a:endParaRPr>
                </a:p>
              </p:txBody>
            </p:sp>
            <p:grpSp>
              <p:nvGrpSpPr>
                <p:cNvPr id="159799" name="Group 322"/>
                <p:cNvGrpSpPr>
                  <a:grpSpLocks/>
                </p:cNvGrpSpPr>
                <p:nvPr/>
              </p:nvGrpSpPr>
              <p:grpSpPr bwMode="auto">
                <a:xfrm>
                  <a:off x="4530" y="1287"/>
                  <a:ext cx="377" cy="75"/>
                  <a:chOff x="2468" y="1332"/>
                  <a:chExt cx="310" cy="60"/>
                </a:xfrm>
              </p:grpSpPr>
              <p:sp>
                <p:nvSpPr>
                  <p:cNvPr id="159802" name="Freeform 323"/>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noFill/>
                  <a:ln w="19050" cmpd="sng">
                    <a:solidFill>
                      <a:srgbClr val="000000"/>
                    </a:solidFill>
                    <a:round/>
                    <a:headEnd/>
                    <a:tailEnd/>
                  </a:ln>
                  <a:effectLst/>
                  <a:extLst>
                    <a:ext uri="{909E8E84-426E-40DD-AFC4-6F175D3DCCD1}">
                      <a14:hiddenFill xmlns:a14="http://schemas.microsoft.com/office/drawing/2010/main">
                        <a:solidFill>
                          <a:srgbClr val="00CC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159803" name="Freeform 324"/>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noFill/>
                  <a:ln w="19050" cmpd="sng">
                    <a:solidFill>
                      <a:srgbClr val="000000"/>
                    </a:solidFill>
                    <a:round/>
                    <a:headEnd/>
                    <a:tailEnd/>
                  </a:ln>
                  <a:effectLst/>
                  <a:extLst>
                    <a:ext uri="{909E8E84-426E-40DD-AFC4-6F175D3DCCD1}">
                      <a14:hiddenFill xmlns:a14="http://schemas.microsoft.com/office/drawing/2010/main">
                        <a:solidFill>
                          <a:srgbClr val="00CC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grpSp>
            <p:sp>
              <p:nvSpPr>
                <p:cNvPr id="71736" name="Line 325"/>
                <p:cNvSpPr>
                  <a:spLocks noChangeShapeType="1"/>
                </p:cNvSpPr>
                <p:nvPr/>
              </p:nvSpPr>
              <p:spPr bwMode="auto">
                <a:xfrm>
                  <a:off x="4399" y="1321"/>
                  <a:ext cx="0" cy="109"/>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Arial" charset="0"/>
                    <a:ea typeface="ＭＳ Ｐゴシック" charset="0"/>
                  </a:endParaRPr>
                </a:p>
              </p:txBody>
            </p:sp>
            <p:sp>
              <p:nvSpPr>
                <p:cNvPr id="71737" name="Line 326"/>
                <p:cNvSpPr>
                  <a:spLocks noChangeShapeType="1"/>
                </p:cNvSpPr>
                <p:nvPr/>
              </p:nvSpPr>
              <p:spPr bwMode="auto">
                <a:xfrm>
                  <a:off x="5063" y="1327"/>
                  <a:ext cx="0" cy="106"/>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Arial" charset="0"/>
                    <a:ea typeface="ＭＳ Ｐゴシック" charset="0"/>
                  </a:endParaRPr>
                </a:p>
              </p:txBody>
            </p:sp>
          </p:grpSp>
          <p:sp>
            <p:nvSpPr>
              <p:cNvPr id="71731" name="Text Box 327"/>
              <p:cNvSpPr txBox="1">
                <a:spLocks noChangeArrowheads="1"/>
              </p:cNvSpPr>
              <p:nvPr/>
            </p:nvSpPr>
            <p:spPr bwMode="auto">
              <a:xfrm>
                <a:off x="4635" y="1408"/>
                <a:ext cx="20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defRPr/>
                </a:pPr>
                <a:r>
                  <a:rPr lang="en-US" smtClean="0"/>
                  <a:t>F</a:t>
                </a:r>
              </a:p>
            </p:txBody>
          </p:sp>
        </p:grpSp>
        <p:grpSp>
          <p:nvGrpSpPr>
            <p:cNvPr id="159765" name="Group 329"/>
            <p:cNvGrpSpPr>
              <a:grpSpLocks/>
            </p:cNvGrpSpPr>
            <p:nvPr/>
          </p:nvGrpSpPr>
          <p:grpSpPr bwMode="auto">
            <a:xfrm>
              <a:off x="1361" y="771"/>
              <a:ext cx="1089" cy="608"/>
              <a:chOff x="1363" y="1403"/>
              <a:chExt cx="1089" cy="608"/>
            </a:xfrm>
          </p:grpSpPr>
          <p:sp>
            <p:nvSpPr>
              <p:cNvPr id="71702" name="Text Box 330"/>
              <p:cNvSpPr txBox="1">
                <a:spLocks noChangeArrowheads="1"/>
              </p:cNvSpPr>
              <p:nvPr/>
            </p:nvSpPr>
            <p:spPr bwMode="auto">
              <a:xfrm>
                <a:off x="1462" y="1403"/>
                <a:ext cx="212"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defRPr/>
                </a:pPr>
                <a:r>
                  <a:rPr lang="en-US" smtClean="0"/>
                  <a:t>A</a:t>
                </a:r>
              </a:p>
            </p:txBody>
          </p:sp>
          <p:sp>
            <p:nvSpPr>
              <p:cNvPr id="71703" name="Text Box 331"/>
              <p:cNvSpPr txBox="1">
                <a:spLocks noChangeArrowheads="1"/>
              </p:cNvSpPr>
              <p:nvPr/>
            </p:nvSpPr>
            <p:spPr bwMode="auto">
              <a:xfrm>
                <a:off x="2121" y="1406"/>
                <a:ext cx="212"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defRPr/>
                </a:pPr>
                <a:r>
                  <a:rPr lang="en-US" smtClean="0"/>
                  <a:t>B</a:t>
                </a:r>
              </a:p>
            </p:txBody>
          </p:sp>
          <p:sp>
            <p:nvSpPr>
              <p:cNvPr id="71704" name="Line 332"/>
              <p:cNvSpPr>
                <a:spLocks noChangeShapeType="1"/>
              </p:cNvSpPr>
              <p:nvPr/>
            </p:nvSpPr>
            <p:spPr bwMode="auto">
              <a:xfrm flipV="1">
                <a:off x="1803" y="1729"/>
                <a:ext cx="204"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Arial" charset="0"/>
                  <a:ea typeface="ＭＳ Ｐゴシック" charset="0"/>
                </a:endParaRPr>
              </a:p>
            </p:txBody>
          </p:sp>
          <p:sp>
            <p:nvSpPr>
              <p:cNvPr id="71705" name="Text Box 333"/>
              <p:cNvSpPr txBox="1">
                <a:spLocks noChangeArrowheads="1"/>
              </p:cNvSpPr>
              <p:nvPr/>
            </p:nvSpPr>
            <p:spPr bwMode="auto">
              <a:xfrm>
                <a:off x="1386" y="1798"/>
                <a:ext cx="372"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defRPr/>
                </a:pPr>
                <a:r>
                  <a:rPr lang="en-US" sz="1600" smtClean="0"/>
                  <a:t>IPv6</a:t>
                </a:r>
              </a:p>
            </p:txBody>
          </p:sp>
          <p:sp>
            <p:nvSpPr>
              <p:cNvPr id="71706" name="Text Box 334"/>
              <p:cNvSpPr txBox="1">
                <a:spLocks noChangeArrowheads="1"/>
              </p:cNvSpPr>
              <p:nvPr/>
            </p:nvSpPr>
            <p:spPr bwMode="auto">
              <a:xfrm>
                <a:off x="2045" y="1799"/>
                <a:ext cx="372"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defRPr/>
                </a:pPr>
                <a:r>
                  <a:rPr lang="en-US" sz="1600" smtClean="0"/>
                  <a:t>IPv6</a:t>
                </a:r>
              </a:p>
            </p:txBody>
          </p:sp>
          <p:grpSp>
            <p:nvGrpSpPr>
              <p:cNvPr id="159771" name="Group 335"/>
              <p:cNvGrpSpPr>
                <a:grpSpLocks/>
              </p:cNvGrpSpPr>
              <p:nvPr/>
            </p:nvGrpSpPr>
            <p:grpSpPr bwMode="auto">
              <a:xfrm>
                <a:off x="1363" y="1621"/>
                <a:ext cx="437" cy="213"/>
                <a:chOff x="4396" y="1245"/>
                <a:chExt cx="672" cy="248"/>
              </a:xfrm>
            </p:grpSpPr>
            <p:sp>
              <p:nvSpPr>
                <p:cNvPr id="159781" name="Oval 407"/>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2700">
                  <a:solidFill>
                    <a:srgbClr val="000000"/>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he-IL" altLang="he-IL" sz="2400">
                    <a:latin typeface="Times New Roman" panose="02020603050405020304" pitchFamily="18" charset="0"/>
                    <a:cs typeface="Arial" panose="020B0604020202020204" pitchFamily="34" charset="0"/>
                  </a:endParaRPr>
                </a:p>
              </p:txBody>
            </p:sp>
            <p:sp>
              <p:nvSpPr>
                <p:cNvPr id="159782" name="Rectangle 410"/>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endParaRPr lang="he-IL" altLang="he-IL" sz="2400">
                    <a:latin typeface="Times New Roman" panose="02020603050405020304" pitchFamily="18" charset="0"/>
                    <a:cs typeface="Arial" panose="020B0604020202020204" pitchFamily="34" charset="0"/>
                  </a:endParaRPr>
                </a:p>
              </p:txBody>
            </p:sp>
            <p:sp>
              <p:nvSpPr>
                <p:cNvPr id="159783" name="Oval 411"/>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2700">
                  <a:solidFill>
                    <a:srgbClr val="000000"/>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he-IL" altLang="he-IL" sz="2400">
                    <a:latin typeface="Times New Roman" panose="02020603050405020304" pitchFamily="18" charset="0"/>
                    <a:cs typeface="Arial" panose="020B0604020202020204" pitchFamily="34" charset="0"/>
                  </a:endParaRPr>
                </a:p>
              </p:txBody>
            </p:sp>
            <p:grpSp>
              <p:nvGrpSpPr>
                <p:cNvPr id="159784" name="Group 339"/>
                <p:cNvGrpSpPr>
                  <a:grpSpLocks/>
                </p:cNvGrpSpPr>
                <p:nvPr/>
              </p:nvGrpSpPr>
              <p:grpSpPr bwMode="auto">
                <a:xfrm>
                  <a:off x="4530" y="1287"/>
                  <a:ext cx="377" cy="75"/>
                  <a:chOff x="2468" y="1332"/>
                  <a:chExt cx="310" cy="60"/>
                </a:xfrm>
              </p:grpSpPr>
              <p:sp>
                <p:nvSpPr>
                  <p:cNvPr id="159787" name="Freeform 34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noFill/>
                  <a:ln w="19050" cmpd="sng">
                    <a:solidFill>
                      <a:srgbClr val="000000"/>
                    </a:solidFill>
                    <a:round/>
                    <a:headEnd/>
                    <a:tailEnd/>
                  </a:ln>
                  <a:effectLst/>
                  <a:extLst>
                    <a:ext uri="{909E8E84-426E-40DD-AFC4-6F175D3DCCD1}">
                      <a14:hiddenFill xmlns:a14="http://schemas.microsoft.com/office/drawing/2010/main">
                        <a:solidFill>
                          <a:srgbClr val="00CC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159788" name="Freeform 34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noFill/>
                  <a:ln w="19050" cmpd="sng">
                    <a:solidFill>
                      <a:srgbClr val="000000"/>
                    </a:solidFill>
                    <a:round/>
                    <a:headEnd/>
                    <a:tailEnd/>
                  </a:ln>
                  <a:effectLst/>
                  <a:extLst>
                    <a:ext uri="{909E8E84-426E-40DD-AFC4-6F175D3DCCD1}">
                      <a14:hiddenFill xmlns:a14="http://schemas.microsoft.com/office/drawing/2010/main">
                        <a:solidFill>
                          <a:srgbClr val="00CC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grpSp>
            <p:sp>
              <p:nvSpPr>
                <p:cNvPr id="71721" name="Line 342"/>
                <p:cNvSpPr>
                  <a:spLocks noChangeShapeType="1"/>
                </p:cNvSpPr>
                <p:nvPr/>
              </p:nvSpPr>
              <p:spPr bwMode="auto">
                <a:xfrm>
                  <a:off x="4399" y="1321"/>
                  <a:ext cx="0" cy="109"/>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Arial" charset="0"/>
                    <a:ea typeface="ＭＳ Ｐゴシック" charset="0"/>
                  </a:endParaRPr>
                </a:p>
              </p:txBody>
            </p:sp>
            <p:sp>
              <p:nvSpPr>
                <p:cNvPr id="71722" name="Line 343"/>
                <p:cNvSpPr>
                  <a:spLocks noChangeShapeType="1"/>
                </p:cNvSpPr>
                <p:nvPr/>
              </p:nvSpPr>
              <p:spPr bwMode="auto">
                <a:xfrm>
                  <a:off x="5063" y="1327"/>
                  <a:ext cx="0" cy="106"/>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Arial" charset="0"/>
                    <a:ea typeface="ＭＳ Ｐゴシック" charset="0"/>
                  </a:endParaRPr>
                </a:p>
              </p:txBody>
            </p:sp>
          </p:grpSp>
          <p:grpSp>
            <p:nvGrpSpPr>
              <p:cNvPr id="159772" name="Group 344"/>
              <p:cNvGrpSpPr>
                <a:grpSpLocks/>
              </p:cNvGrpSpPr>
              <p:nvPr/>
            </p:nvGrpSpPr>
            <p:grpSpPr bwMode="auto">
              <a:xfrm>
                <a:off x="2015" y="1617"/>
                <a:ext cx="437" cy="213"/>
                <a:chOff x="4396" y="1245"/>
                <a:chExt cx="672" cy="248"/>
              </a:xfrm>
            </p:grpSpPr>
            <p:sp>
              <p:nvSpPr>
                <p:cNvPr id="159773" name="Oval 407"/>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2700">
                  <a:solidFill>
                    <a:srgbClr val="000000"/>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he-IL" altLang="he-IL" sz="2400">
                    <a:latin typeface="Times New Roman" panose="02020603050405020304" pitchFamily="18" charset="0"/>
                    <a:cs typeface="Arial" panose="020B0604020202020204" pitchFamily="34" charset="0"/>
                  </a:endParaRPr>
                </a:p>
              </p:txBody>
            </p:sp>
            <p:sp>
              <p:nvSpPr>
                <p:cNvPr id="159774" name="Rectangle 410"/>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endParaRPr lang="he-IL" altLang="he-IL" sz="2400">
                    <a:latin typeface="Times New Roman" panose="02020603050405020304" pitchFamily="18" charset="0"/>
                    <a:cs typeface="Arial" panose="020B0604020202020204" pitchFamily="34" charset="0"/>
                  </a:endParaRPr>
                </a:p>
              </p:txBody>
            </p:sp>
            <p:sp>
              <p:nvSpPr>
                <p:cNvPr id="159775" name="Oval 411"/>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2700">
                  <a:solidFill>
                    <a:srgbClr val="000000"/>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he-IL" altLang="he-IL" sz="2400">
                    <a:latin typeface="Times New Roman" panose="02020603050405020304" pitchFamily="18" charset="0"/>
                    <a:cs typeface="Arial" panose="020B0604020202020204" pitchFamily="34" charset="0"/>
                  </a:endParaRPr>
                </a:p>
              </p:txBody>
            </p:sp>
            <p:grpSp>
              <p:nvGrpSpPr>
                <p:cNvPr id="159776" name="Group 348"/>
                <p:cNvGrpSpPr>
                  <a:grpSpLocks/>
                </p:cNvGrpSpPr>
                <p:nvPr/>
              </p:nvGrpSpPr>
              <p:grpSpPr bwMode="auto">
                <a:xfrm>
                  <a:off x="4530" y="1287"/>
                  <a:ext cx="377" cy="75"/>
                  <a:chOff x="2468" y="1332"/>
                  <a:chExt cx="310" cy="60"/>
                </a:xfrm>
              </p:grpSpPr>
              <p:sp>
                <p:nvSpPr>
                  <p:cNvPr id="159779" name="Freeform 34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noFill/>
                  <a:ln w="19050" cmpd="sng">
                    <a:solidFill>
                      <a:srgbClr val="000000"/>
                    </a:solidFill>
                    <a:round/>
                    <a:headEnd/>
                    <a:tailEnd/>
                  </a:ln>
                  <a:effectLst/>
                  <a:extLst>
                    <a:ext uri="{909E8E84-426E-40DD-AFC4-6F175D3DCCD1}">
                      <a14:hiddenFill xmlns:a14="http://schemas.microsoft.com/office/drawing/2010/main">
                        <a:solidFill>
                          <a:srgbClr val="00CC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159780" name="Freeform 35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noFill/>
                  <a:ln w="19050" cmpd="sng">
                    <a:solidFill>
                      <a:srgbClr val="000000"/>
                    </a:solidFill>
                    <a:round/>
                    <a:headEnd/>
                    <a:tailEnd/>
                  </a:ln>
                  <a:effectLst/>
                  <a:extLst>
                    <a:ext uri="{909E8E84-426E-40DD-AFC4-6F175D3DCCD1}">
                      <a14:hiddenFill xmlns:a14="http://schemas.microsoft.com/office/drawing/2010/main">
                        <a:solidFill>
                          <a:srgbClr val="00CC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grpSp>
            <p:sp>
              <p:nvSpPr>
                <p:cNvPr id="71713" name="Line 351"/>
                <p:cNvSpPr>
                  <a:spLocks noChangeShapeType="1"/>
                </p:cNvSpPr>
                <p:nvPr/>
              </p:nvSpPr>
              <p:spPr bwMode="auto">
                <a:xfrm>
                  <a:off x="4399" y="1321"/>
                  <a:ext cx="0" cy="109"/>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Arial" charset="0"/>
                    <a:ea typeface="ＭＳ Ｐゴシック" charset="0"/>
                  </a:endParaRPr>
                </a:p>
              </p:txBody>
            </p:sp>
            <p:sp>
              <p:nvSpPr>
                <p:cNvPr id="71714" name="Line 352"/>
                <p:cNvSpPr>
                  <a:spLocks noChangeShapeType="1"/>
                </p:cNvSpPr>
                <p:nvPr/>
              </p:nvSpPr>
              <p:spPr bwMode="auto">
                <a:xfrm>
                  <a:off x="5063" y="1327"/>
                  <a:ext cx="0" cy="106"/>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Arial" charset="0"/>
                    <a:ea typeface="ＭＳ Ｐゴシック" charset="0"/>
                  </a:endParaRPr>
                </a:p>
              </p:txBody>
            </p:sp>
          </p:grpSp>
        </p:grpSp>
      </p:grpSp>
    </p:spTree>
    <p:extLst>
      <p:ext uri="{BB962C8B-B14F-4D97-AF65-F5344CB8AC3E}">
        <p14:creationId xmlns:p14="http://schemas.microsoft.com/office/powerpoint/2010/main" val="306496451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619874"/>
                                        </p:tgtEl>
                                        <p:attrNameLst>
                                          <p:attrName>style.visibility</p:attrName>
                                        </p:attrNameLst>
                                      </p:cBhvr>
                                      <p:to>
                                        <p:strVal val="visible"/>
                                      </p:to>
                                    </p:set>
                                    <p:animEffect transition="in" filter="dissolve">
                                      <p:cBhvr>
                                        <p:cTn id="7" dur="500"/>
                                        <p:tgtEl>
                                          <p:spTgt spid="6198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22" name="Rectangle 349"/>
          <p:cNvSpPr>
            <a:spLocks noGrp="1" noChangeArrowheads="1"/>
          </p:cNvSpPr>
          <p:nvPr>
            <p:ph type="title"/>
          </p:nvPr>
        </p:nvSpPr>
        <p:spPr/>
        <p:txBody>
          <a:bodyPr/>
          <a:lstStyle/>
          <a:p>
            <a:pPr>
              <a:defRPr/>
            </a:pPr>
            <a:r>
              <a:rPr lang="en-US">
                <a:ea typeface="ＭＳ Ｐゴシック" charset="0"/>
                <a:cs typeface="+mj-cs"/>
              </a:rPr>
              <a:t>Tunneling</a:t>
            </a:r>
          </a:p>
        </p:txBody>
      </p:sp>
      <p:grpSp>
        <p:nvGrpSpPr>
          <p:cNvPr id="620896" name="Group 352"/>
          <p:cNvGrpSpPr>
            <a:grpSpLocks/>
          </p:cNvGrpSpPr>
          <p:nvPr/>
        </p:nvGrpSpPr>
        <p:grpSpPr bwMode="auto">
          <a:xfrm>
            <a:off x="2422203" y="3725317"/>
            <a:ext cx="817562" cy="2981325"/>
            <a:chOff x="1611" y="2132"/>
            <a:chExt cx="515" cy="1878"/>
          </a:xfrm>
        </p:grpSpPr>
        <p:grpSp>
          <p:nvGrpSpPr>
            <p:cNvPr id="160926" name="Group 212"/>
            <p:cNvGrpSpPr>
              <a:grpSpLocks/>
            </p:cNvGrpSpPr>
            <p:nvPr/>
          </p:nvGrpSpPr>
          <p:grpSpPr bwMode="auto">
            <a:xfrm>
              <a:off x="1625" y="2200"/>
              <a:ext cx="471" cy="908"/>
              <a:chOff x="643" y="2144"/>
              <a:chExt cx="471" cy="908"/>
            </a:xfrm>
          </p:grpSpPr>
          <p:sp>
            <p:nvSpPr>
              <p:cNvPr id="72866" name="Rectangle 183"/>
              <p:cNvSpPr>
                <a:spLocks noChangeArrowheads="1"/>
              </p:cNvSpPr>
              <p:nvPr/>
            </p:nvSpPr>
            <p:spPr bwMode="auto">
              <a:xfrm>
                <a:off x="652" y="2144"/>
                <a:ext cx="462" cy="908"/>
              </a:xfrm>
              <a:prstGeom prst="rect">
                <a:avLst/>
              </a:prstGeom>
              <a:solidFill>
                <a:srgbClr val="66CCFF"/>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72867" name="Text Box 184"/>
              <p:cNvSpPr txBox="1">
                <a:spLocks noChangeArrowheads="1"/>
              </p:cNvSpPr>
              <p:nvPr/>
            </p:nvSpPr>
            <p:spPr bwMode="auto">
              <a:xfrm>
                <a:off x="643" y="2169"/>
                <a:ext cx="457" cy="862"/>
              </a:xfrm>
              <a:prstGeom prst="rect">
                <a:avLst/>
              </a:prstGeom>
              <a:noFill/>
              <a:ln>
                <a:noFill/>
              </a:ln>
              <a:effectLst/>
              <a:extLst>
                <a:ext uri="{909E8E84-426E-40DD-AFC4-6F175D3DCCD1}">
                  <a14:hiddenFill xmlns:a14="http://schemas.microsoft.com/office/drawing/2010/main">
                    <a:solidFill>
                      <a:srgbClr val="66CC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defRPr/>
                </a:pPr>
                <a:r>
                  <a:rPr lang="en-US" sz="1400" smtClean="0"/>
                  <a:t>flow: X</a:t>
                </a:r>
              </a:p>
              <a:p>
                <a:pPr>
                  <a:defRPr/>
                </a:pPr>
                <a:r>
                  <a:rPr lang="en-US" sz="1400" smtClean="0"/>
                  <a:t>src: A</a:t>
                </a:r>
              </a:p>
              <a:p>
                <a:pPr>
                  <a:defRPr/>
                </a:pPr>
                <a:r>
                  <a:rPr lang="en-US" sz="1400" smtClean="0"/>
                  <a:t>dest: F</a:t>
                </a:r>
              </a:p>
              <a:p>
                <a:pPr>
                  <a:defRPr/>
                </a:pPr>
                <a:endParaRPr lang="en-US" sz="1400" smtClean="0"/>
              </a:p>
              <a:p>
                <a:pPr>
                  <a:defRPr/>
                </a:pPr>
                <a:endParaRPr lang="en-US" sz="1400" smtClean="0"/>
              </a:p>
              <a:p>
                <a:pPr>
                  <a:defRPr/>
                </a:pPr>
                <a:r>
                  <a:rPr lang="en-US" sz="1400" smtClean="0"/>
                  <a:t>data</a:t>
                </a:r>
              </a:p>
            </p:txBody>
          </p:sp>
        </p:grpSp>
        <p:sp>
          <p:nvSpPr>
            <p:cNvPr id="72863" name="Line 194"/>
            <p:cNvSpPr>
              <a:spLocks noChangeShapeType="1"/>
            </p:cNvSpPr>
            <p:nvPr/>
          </p:nvSpPr>
          <p:spPr bwMode="auto">
            <a:xfrm>
              <a:off x="1661" y="2132"/>
              <a:ext cx="434" cy="0"/>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Arial" charset="0"/>
                <a:ea typeface="ＭＳ Ｐゴシック" charset="0"/>
              </a:endParaRPr>
            </a:p>
          </p:txBody>
        </p:sp>
        <p:sp>
          <p:nvSpPr>
            <p:cNvPr id="72864" name="Text Box 204"/>
            <p:cNvSpPr txBox="1">
              <a:spLocks noChangeArrowheads="1"/>
            </p:cNvSpPr>
            <p:nvPr/>
          </p:nvSpPr>
          <p:spPr bwMode="auto">
            <a:xfrm>
              <a:off x="1611" y="3690"/>
              <a:ext cx="515" cy="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a:lnSpc>
                  <a:spcPct val="85000"/>
                </a:lnSpc>
                <a:defRPr/>
              </a:pPr>
              <a:r>
                <a:rPr lang="en-US" sz="1600" smtClean="0"/>
                <a:t>A-to-B:</a:t>
              </a:r>
            </a:p>
            <a:p>
              <a:pPr algn="ctr">
                <a:lnSpc>
                  <a:spcPct val="85000"/>
                </a:lnSpc>
                <a:defRPr/>
              </a:pPr>
              <a:r>
                <a:rPr lang="en-US" sz="1600" smtClean="0"/>
                <a:t>IPv6</a:t>
              </a:r>
            </a:p>
          </p:txBody>
        </p:sp>
        <p:sp>
          <p:nvSpPr>
            <p:cNvPr id="72865" name="Line 205"/>
            <p:cNvSpPr>
              <a:spLocks noChangeShapeType="1"/>
            </p:cNvSpPr>
            <p:nvPr/>
          </p:nvSpPr>
          <p:spPr bwMode="auto">
            <a:xfrm>
              <a:off x="1856" y="3230"/>
              <a:ext cx="0" cy="495"/>
            </a:xfrm>
            <a:prstGeom prst="line">
              <a:avLst/>
            </a:prstGeom>
            <a:noFill/>
            <a:ln w="952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Arial" charset="0"/>
                <a:ea typeface="ＭＳ Ｐゴシック" charset="0"/>
              </a:endParaRPr>
            </a:p>
          </p:txBody>
        </p:sp>
      </p:grpSp>
      <p:grpSp>
        <p:nvGrpSpPr>
          <p:cNvPr id="620897" name="Group 353"/>
          <p:cNvGrpSpPr>
            <a:grpSpLocks/>
          </p:cNvGrpSpPr>
          <p:nvPr/>
        </p:nvGrpSpPr>
        <p:grpSpPr bwMode="auto">
          <a:xfrm>
            <a:off x="3068315" y="3717381"/>
            <a:ext cx="1679574" cy="3152775"/>
            <a:chOff x="2018" y="2127"/>
            <a:chExt cx="1058" cy="1986"/>
          </a:xfrm>
        </p:grpSpPr>
        <p:grpSp>
          <p:nvGrpSpPr>
            <p:cNvPr id="160917" name="Group 216"/>
            <p:cNvGrpSpPr>
              <a:grpSpLocks/>
            </p:cNvGrpSpPr>
            <p:nvPr/>
          </p:nvGrpSpPr>
          <p:grpSpPr bwMode="auto">
            <a:xfrm>
              <a:off x="2225" y="2194"/>
              <a:ext cx="620" cy="1388"/>
              <a:chOff x="441" y="2082"/>
              <a:chExt cx="620" cy="1388"/>
            </a:xfrm>
          </p:grpSpPr>
          <p:sp>
            <p:nvSpPr>
              <p:cNvPr id="72857" name="Rectangle 189"/>
              <p:cNvSpPr>
                <a:spLocks noChangeArrowheads="1"/>
              </p:cNvSpPr>
              <p:nvPr/>
            </p:nvSpPr>
            <p:spPr bwMode="auto">
              <a:xfrm>
                <a:off x="478" y="2088"/>
                <a:ext cx="583" cy="1382"/>
              </a:xfrm>
              <a:prstGeom prst="rect">
                <a:avLst/>
              </a:prstGeom>
              <a:solidFill>
                <a:srgbClr val="CC0000"/>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grpSp>
            <p:nvGrpSpPr>
              <p:cNvPr id="160922" name="Group 190"/>
              <p:cNvGrpSpPr>
                <a:grpSpLocks/>
              </p:cNvGrpSpPr>
              <p:nvPr/>
            </p:nvGrpSpPr>
            <p:grpSpPr bwMode="auto">
              <a:xfrm>
                <a:off x="499" y="2471"/>
                <a:ext cx="489" cy="908"/>
                <a:chOff x="4869" y="143"/>
                <a:chExt cx="489" cy="908"/>
              </a:xfrm>
            </p:grpSpPr>
            <p:sp>
              <p:nvSpPr>
                <p:cNvPr id="72860" name="Rectangle 191"/>
                <p:cNvSpPr>
                  <a:spLocks noChangeArrowheads="1"/>
                </p:cNvSpPr>
                <p:nvPr/>
              </p:nvSpPr>
              <p:spPr bwMode="auto">
                <a:xfrm>
                  <a:off x="4893" y="143"/>
                  <a:ext cx="462" cy="908"/>
                </a:xfrm>
                <a:prstGeom prst="rect">
                  <a:avLst/>
                </a:prstGeom>
                <a:solidFill>
                  <a:srgbClr val="66CCFF"/>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72861" name="Text Box 192"/>
                <p:cNvSpPr txBox="1">
                  <a:spLocks noChangeArrowheads="1"/>
                </p:cNvSpPr>
                <p:nvPr/>
              </p:nvSpPr>
              <p:spPr bwMode="auto">
                <a:xfrm>
                  <a:off x="4869" y="161"/>
                  <a:ext cx="489" cy="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defRPr/>
                  </a:pPr>
                  <a:r>
                    <a:rPr lang="en-US" sz="1400" smtClean="0"/>
                    <a:t>Flow: X</a:t>
                  </a:r>
                </a:p>
                <a:p>
                  <a:pPr>
                    <a:defRPr/>
                  </a:pPr>
                  <a:r>
                    <a:rPr lang="en-US" sz="1400" smtClean="0"/>
                    <a:t>Src: A</a:t>
                  </a:r>
                </a:p>
                <a:p>
                  <a:pPr>
                    <a:defRPr/>
                  </a:pPr>
                  <a:r>
                    <a:rPr lang="en-US" sz="1400" smtClean="0"/>
                    <a:t>Dest: F</a:t>
                  </a:r>
                </a:p>
                <a:p>
                  <a:pPr>
                    <a:defRPr/>
                  </a:pPr>
                  <a:endParaRPr lang="en-US" sz="1400" smtClean="0"/>
                </a:p>
                <a:p>
                  <a:pPr>
                    <a:defRPr/>
                  </a:pPr>
                  <a:endParaRPr lang="en-US" sz="1400" smtClean="0"/>
                </a:p>
                <a:p>
                  <a:pPr>
                    <a:defRPr/>
                  </a:pPr>
                  <a:r>
                    <a:rPr lang="en-US" sz="1400" smtClean="0"/>
                    <a:t>data</a:t>
                  </a:r>
                </a:p>
              </p:txBody>
            </p:sp>
          </p:grpSp>
          <p:sp>
            <p:nvSpPr>
              <p:cNvPr id="72859" name="Text Box 193"/>
              <p:cNvSpPr txBox="1">
                <a:spLocks noChangeArrowheads="1"/>
              </p:cNvSpPr>
              <p:nvPr/>
            </p:nvSpPr>
            <p:spPr bwMode="auto">
              <a:xfrm>
                <a:off x="441" y="2082"/>
                <a:ext cx="564"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defRPr/>
                </a:pPr>
                <a:r>
                  <a:rPr lang="en-US" smtClean="0">
                    <a:solidFill>
                      <a:schemeClr val="bg1"/>
                    </a:solidFill>
                  </a:rPr>
                  <a:t>src:B</a:t>
                </a:r>
              </a:p>
              <a:p>
                <a:pPr>
                  <a:defRPr/>
                </a:pPr>
                <a:r>
                  <a:rPr lang="en-US" smtClean="0">
                    <a:solidFill>
                      <a:schemeClr val="bg1"/>
                    </a:solidFill>
                  </a:rPr>
                  <a:t>dest: E</a:t>
                </a:r>
              </a:p>
            </p:txBody>
          </p:sp>
        </p:grpSp>
        <p:sp>
          <p:nvSpPr>
            <p:cNvPr id="72854" name="Line 195"/>
            <p:cNvSpPr>
              <a:spLocks noChangeShapeType="1"/>
            </p:cNvSpPr>
            <p:nvPr/>
          </p:nvSpPr>
          <p:spPr bwMode="auto">
            <a:xfrm>
              <a:off x="2345" y="2127"/>
              <a:ext cx="434" cy="0"/>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Arial" charset="0"/>
                <a:ea typeface="ＭＳ Ｐゴシック" charset="0"/>
              </a:endParaRPr>
            </a:p>
          </p:txBody>
        </p:sp>
        <p:sp>
          <p:nvSpPr>
            <p:cNvPr id="72855" name="Text Box 208"/>
            <p:cNvSpPr txBox="1">
              <a:spLocks noChangeArrowheads="1"/>
            </p:cNvSpPr>
            <p:nvPr/>
          </p:nvSpPr>
          <p:spPr bwMode="auto">
            <a:xfrm>
              <a:off x="2018" y="3662"/>
              <a:ext cx="1058" cy="4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a:lnSpc>
                  <a:spcPct val="85000"/>
                </a:lnSpc>
                <a:defRPr/>
              </a:pPr>
              <a:r>
                <a:rPr lang="en-US" sz="1600" dirty="0" smtClean="0"/>
                <a:t>B-to-C:</a:t>
              </a:r>
            </a:p>
            <a:p>
              <a:pPr algn="ctr">
                <a:lnSpc>
                  <a:spcPct val="85000"/>
                </a:lnSpc>
                <a:defRPr/>
              </a:pPr>
              <a:r>
                <a:rPr lang="en-US" sz="1600" dirty="0" smtClean="0"/>
                <a:t>IPv6 inside</a:t>
              </a:r>
            </a:p>
            <a:p>
              <a:pPr algn="ctr">
                <a:lnSpc>
                  <a:spcPct val="85000"/>
                </a:lnSpc>
                <a:defRPr/>
              </a:pPr>
              <a:r>
                <a:rPr lang="en-US" sz="1600" dirty="0" smtClean="0"/>
                <a:t>IPv4</a:t>
              </a:r>
            </a:p>
          </p:txBody>
        </p:sp>
        <p:sp>
          <p:nvSpPr>
            <p:cNvPr id="72856" name="Line 209"/>
            <p:cNvSpPr>
              <a:spLocks noChangeShapeType="1"/>
            </p:cNvSpPr>
            <p:nvPr/>
          </p:nvSpPr>
          <p:spPr bwMode="auto">
            <a:xfrm>
              <a:off x="2588" y="3604"/>
              <a:ext cx="0" cy="116"/>
            </a:xfrm>
            <a:prstGeom prst="line">
              <a:avLst/>
            </a:prstGeom>
            <a:noFill/>
            <a:ln w="952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Arial" charset="0"/>
                <a:ea typeface="ＭＳ Ｐゴシック" charset="0"/>
              </a:endParaRPr>
            </a:p>
          </p:txBody>
        </p:sp>
      </p:grpSp>
      <p:grpSp>
        <p:nvGrpSpPr>
          <p:cNvPr id="620899" name="Group 355"/>
          <p:cNvGrpSpPr>
            <a:grpSpLocks/>
          </p:cNvGrpSpPr>
          <p:nvPr/>
        </p:nvGrpSpPr>
        <p:grpSpPr bwMode="auto">
          <a:xfrm>
            <a:off x="6613203" y="3720555"/>
            <a:ext cx="881062" cy="2998787"/>
            <a:chOff x="4251" y="2129"/>
            <a:chExt cx="555" cy="1889"/>
          </a:xfrm>
        </p:grpSpPr>
        <p:sp>
          <p:nvSpPr>
            <p:cNvPr id="72847" name="Line 197"/>
            <p:cNvSpPr>
              <a:spLocks noChangeShapeType="1"/>
            </p:cNvSpPr>
            <p:nvPr/>
          </p:nvSpPr>
          <p:spPr bwMode="auto">
            <a:xfrm>
              <a:off x="4292" y="2129"/>
              <a:ext cx="434" cy="0"/>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Arial" charset="0"/>
                <a:ea typeface="ＭＳ Ｐゴシック" charset="0"/>
              </a:endParaRPr>
            </a:p>
          </p:txBody>
        </p:sp>
        <p:sp>
          <p:nvSpPr>
            <p:cNvPr id="72848" name="Text Box 206"/>
            <p:cNvSpPr txBox="1">
              <a:spLocks noChangeArrowheads="1"/>
            </p:cNvSpPr>
            <p:nvPr/>
          </p:nvSpPr>
          <p:spPr bwMode="auto">
            <a:xfrm>
              <a:off x="4298" y="3698"/>
              <a:ext cx="508" cy="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a:lnSpc>
                  <a:spcPct val="85000"/>
                </a:lnSpc>
                <a:defRPr/>
              </a:pPr>
              <a:r>
                <a:rPr lang="en-US" sz="1600" smtClean="0"/>
                <a:t>E-to-F:</a:t>
              </a:r>
            </a:p>
            <a:p>
              <a:pPr algn="ctr">
                <a:lnSpc>
                  <a:spcPct val="85000"/>
                </a:lnSpc>
                <a:defRPr/>
              </a:pPr>
              <a:r>
                <a:rPr lang="en-US" sz="1600" smtClean="0"/>
                <a:t>IPv6</a:t>
              </a:r>
            </a:p>
          </p:txBody>
        </p:sp>
        <p:sp>
          <p:nvSpPr>
            <p:cNvPr id="72849" name="Line 207"/>
            <p:cNvSpPr>
              <a:spLocks noChangeShapeType="1"/>
            </p:cNvSpPr>
            <p:nvPr/>
          </p:nvSpPr>
          <p:spPr bwMode="auto">
            <a:xfrm>
              <a:off x="4540" y="3238"/>
              <a:ext cx="0" cy="495"/>
            </a:xfrm>
            <a:prstGeom prst="line">
              <a:avLst/>
            </a:prstGeom>
            <a:noFill/>
            <a:ln w="952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Arial" charset="0"/>
                <a:ea typeface="ＭＳ Ｐゴシック" charset="0"/>
              </a:endParaRPr>
            </a:p>
          </p:txBody>
        </p:sp>
        <p:grpSp>
          <p:nvGrpSpPr>
            <p:cNvPr id="160914" name="Group 213"/>
            <p:cNvGrpSpPr>
              <a:grpSpLocks/>
            </p:cNvGrpSpPr>
            <p:nvPr/>
          </p:nvGrpSpPr>
          <p:grpSpPr bwMode="auto">
            <a:xfrm>
              <a:off x="4251" y="2205"/>
              <a:ext cx="471" cy="908"/>
              <a:chOff x="643" y="2144"/>
              <a:chExt cx="471" cy="908"/>
            </a:xfrm>
          </p:grpSpPr>
          <p:sp>
            <p:nvSpPr>
              <p:cNvPr id="72851" name="Rectangle 214"/>
              <p:cNvSpPr>
                <a:spLocks noChangeArrowheads="1"/>
              </p:cNvSpPr>
              <p:nvPr/>
            </p:nvSpPr>
            <p:spPr bwMode="auto">
              <a:xfrm>
                <a:off x="652" y="2144"/>
                <a:ext cx="462" cy="908"/>
              </a:xfrm>
              <a:prstGeom prst="rect">
                <a:avLst/>
              </a:prstGeom>
              <a:solidFill>
                <a:srgbClr val="66CCFF"/>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72852" name="Text Box 215"/>
              <p:cNvSpPr txBox="1">
                <a:spLocks noChangeArrowheads="1"/>
              </p:cNvSpPr>
              <p:nvPr/>
            </p:nvSpPr>
            <p:spPr bwMode="auto">
              <a:xfrm>
                <a:off x="643" y="2169"/>
                <a:ext cx="457" cy="862"/>
              </a:xfrm>
              <a:prstGeom prst="rect">
                <a:avLst/>
              </a:prstGeom>
              <a:noFill/>
              <a:ln>
                <a:noFill/>
              </a:ln>
              <a:effectLst/>
              <a:extLst>
                <a:ext uri="{909E8E84-426E-40DD-AFC4-6F175D3DCCD1}">
                  <a14:hiddenFill xmlns:a14="http://schemas.microsoft.com/office/drawing/2010/main">
                    <a:solidFill>
                      <a:srgbClr val="66CC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defRPr/>
                </a:pPr>
                <a:r>
                  <a:rPr lang="en-US" sz="1400" smtClean="0"/>
                  <a:t>flow: X</a:t>
                </a:r>
              </a:p>
              <a:p>
                <a:pPr>
                  <a:defRPr/>
                </a:pPr>
                <a:r>
                  <a:rPr lang="en-US" sz="1400" smtClean="0"/>
                  <a:t>src: A</a:t>
                </a:r>
              </a:p>
              <a:p>
                <a:pPr>
                  <a:defRPr/>
                </a:pPr>
                <a:r>
                  <a:rPr lang="en-US" sz="1400" smtClean="0"/>
                  <a:t>dest: F</a:t>
                </a:r>
              </a:p>
              <a:p>
                <a:pPr>
                  <a:defRPr/>
                </a:pPr>
                <a:endParaRPr lang="en-US" sz="1400" smtClean="0"/>
              </a:p>
              <a:p>
                <a:pPr>
                  <a:defRPr/>
                </a:pPr>
                <a:endParaRPr lang="en-US" sz="1400" smtClean="0"/>
              </a:p>
              <a:p>
                <a:pPr>
                  <a:defRPr/>
                </a:pPr>
                <a:r>
                  <a:rPr lang="en-US" sz="1400" smtClean="0"/>
                  <a:t>data</a:t>
                </a:r>
              </a:p>
            </p:txBody>
          </p:sp>
        </p:grpSp>
      </p:grpSp>
      <p:grpSp>
        <p:nvGrpSpPr>
          <p:cNvPr id="620898" name="Group 354"/>
          <p:cNvGrpSpPr>
            <a:grpSpLocks/>
          </p:cNvGrpSpPr>
          <p:nvPr/>
        </p:nvGrpSpPr>
        <p:grpSpPr bwMode="auto">
          <a:xfrm>
            <a:off x="5379716" y="3718968"/>
            <a:ext cx="1176337" cy="3195638"/>
            <a:chOff x="3474" y="2128"/>
            <a:chExt cx="741" cy="2013"/>
          </a:xfrm>
        </p:grpSpPr>
        <p:sp>
          <p:nvSpPr>
            <p:cNvPr id="72838" name="Line 196"/>
            <p:cNvSpPr>
              <a:spLocks noChangeShapeType="1"/>
            </p:cNvSpPr>
            <p:nvPr/>
          </p:nvSpPr>
          <p:spPr bwMode="auto">
            <a:xfrm>
              <a:off x="3627" y="2128"/>
              <a:ext cx="434" cy="0"/>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Arial" charset="0"/>
                <a:ea typeface="ＭＳ Ｐゴシック" charset="0"/>
              </a:endParaRPr>
            </a:p>
          </p:txBody>
        </p:sp>
        <p:sp>
          <p:nvSpPr>
            <p:cNvPr id="72839" name="Text Box 210"/>
            <p:cNvSpPr txBox="1">
              <a:spLocks noChangeArrowheads="1"/>
            </p:cNvSpPr>
            <p:nvPr/>
          </p:nvSpPr>
          <p:spPr bwMode="auto">
            <a:xfrm>
              <a:off x="3474" y="3690"/>
              <a:ext cx="741" cy="4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a:lnSpc>
                  <a:spcPct val="85000"/>
                </a:lnSpc>
                <a:defRPr/>
              </a:pPr>
              <a:r>
                <a:rPr lang="en-US" sz="1600" dirty="0" smtClean="0"/>
                <a:t>B-to-C:</a:t>
              </a:r>
            </a:p>
            <a:p>
              <a:pPr algn="ctr">
                <a:lnSpc>
                  <a:spcPct val="85000"/>
                </a:lnSpc>
                <a:defRPr/>
              </a:pPr>
              <a:r>
                <a:rPr lang="en-US" sz="1600" dirty="0" smtClean="0"/>
                <a:t>IPv6 inside</a:t>
              </a:r>
            </a:p>
            <a:p>
              <a:pPr algn="ctr">
                <a:lnSpc>
                  <a:spcPct val="85000"/>
                </a:lnSpc>
                <a:defRPr/>
              </a:pPr>
              <a:r>
                <a:rPr lang="en-US" sz="1600" dirty="0" smtClean="0"/>
                <a:t>IPv4</a:t>
              </a:r>
            </a:p>
          </p:txBody>
        </p:sp>
        <p:sp>
          <p:nvSpPr>
            <p:cNvPr id="72840" name="Line 211"/>
            <p:cNvSpPr>
              <a:spLocks noChangeShapeType="1"/>
            </p:cNvSpPr>
            <p:nvPr/>
          </p:nvSpPr>
          <p:spPr bwMode="auto">
            <a:xfrm>
              <a:off x="3883" y="3640"/>
              <a:ext cx="0" cy="116"/>
            </a:xfrm>
            <a:prstGeom prst="line">
              <a:avLst/>
            </a:prstGeom>
            <a:noFill/>
            <a:ln w="952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Arial" charset="0"/>
                <a:ea typeface="ＭＳ Ｐゴシック" charset="0"/>
              </a:endParaRPr>
            </a:p>
          </p:txBody>
        </p:sp>
        <p:grpSp>
          <p:nvGrpSpPr>
            <p:cNvPr id="160905" name="Group 217"/>
            <p:cNvGrpSpPr>
              <a:grpSpLocks/>
            </p:cNvGrpSpPr>
            <p:nvPr/>
          </p:nvGrpSpPr>
          <p:grpSpPr bwMode="auto">
            <a:xfrm>
              <a:off x="3521" y="2220"/>
              <a:ext cx="620" cy="1388"/>
              <a:chOff x="441" y="2082"/>
              <a:chExt cx="620" cy="1388"/>
            </a:xfrm>
          </p:grpSpPr>
          <p:sp>
            <p:nvSpPr>
              <p:cNvPr id="72842" name="Rectangle 218"/>
              <p:cNvSpPr>
                <a:spLocks noChangeArrowheads="1"/>
              </p:cNvSpPr>
              <p:nvPr/>
            </p:nvSpPr>
            <p:spPr bwMode="auto">
              <a:xfrm>
                <a:off x="478" y="2088"/>
                <a:ext cx="583" cy="1382"/>
              </a:xfrm>
              <a:prstGeom prst="rect">
                <a:avLst/>
              </a:prstGeom>
              <a:solidFill>
                <a:srgbClr val="CC0000"/>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grpSp>
            <p:nvGrpSpPr>
              <p:cNvPr id="160907" name="Group 219"/>
              <p:cNvGrpSpPr>
                <a:grpSpLocks/>
              </p:cNvGrpSpPr>
              <p:nvPr/>
            </p:nvGrpSpPr>
            <p:grpSpPr bwMode="auto">
              <a:xfrm>
                <a:off x="499" y="2471"/>
                <a:ext cx="489" cy="908"/>
                <a:chOff x="4869" y="143"/>
                <a:chExt cx="489" cy="908"/>
              </a:xfrm>
            </p:grpSpPr>
            <p:sp>
              <p:nvSpPr>
                <p:cNvPr id="72845" name="Rectangle 220"/>
                <p:cNvSpPr>
                  <a:spLocks noChangeArrowheads="1"/>
                </p:cNvSpPr>
                <p:nvPr/>
              </p:nvSpPr>
              <p:spPr bwMode="auto">
                <a:xfrm>
                  <a:off x="4893" y="143"/>
                  <a:ext cx="462" cy="908"/>
                </a:xfrm>
                <a:prstGeom prst="rect">
                  <a:avLst/>
                </a:prstGeom>
                <a:solidFill>
                  <a:srgbClr val="66CCFF"/>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72846" name="Text Box 221"/>
                <p:cNvSpPr txBox="1">
                  <a:spLocks noChangeArrowheads="1"/>
                </p:cNvSpPr>
                <p:nvPr/>
              </p:nvSpPr>
              <p:spPr bwMode="auto">
                <a:xfrm>
                  <a:off x="4869" y="161"/>
                  <a:ext cx="489" cy="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defRPr/>
                  </a:pPr>
                  <a:r>
                    <a:rPr lang="en-US" sz="1400" smtClean="0"/>
                    <a:t>Flow: X</a:t>
                  </a:r>
                </a:p>
                <a:p>
                  <a:pPr>
                    <a:defRPr/>
                  </a:pPr>
                  <a:r>
                    <a:rPr lang="en-US" sz="1400" smtClean="0"/>
                    <a:t>Src: A</a:t>
                  </a:r>
                </a:p>
                <a:p>
                  <a:pPr>
                    <a:defRPr/>
                  </a:pPr>
                  <a:r>
                    <a:rPr lang="en-US" sz="1400" smtClean="0"/>
                    <a:t>Dest: F</a:t>
                  </a:r>
                </a:p>
                <a:p>
                  <a:pPr>
                    <a:defRPr/>
                  </a:pPr>
                  <a:endParaRPr lang="en-US" sz="1400" smtClean="0"/>
                </a:p>
                <a:p>
                  <a:pPr>
                    <a:defRPr/>
                  </a:pPr>
                  <a:endParaRPr lang="en-US" sz="1400" smtClean="0"/>
                </a:p>
                <a:p>
                  <a:pPr>
                    <a:defRPr/>
                  </a:pPr>
                  <a:r>
                    <a:rPr lang="en-US" sz="1400" smtClean="0"/>
                    <a:t>data</a:t>
                  </a:r>
                </a:p>
              </p:txBody>
            </p:sp>
          </p:grpSp>
          <p:sp>
            <p:nvSpPr>
              <p:cNvPr id="72844" name="Text Box 222"/>
              <p:cNvSpPr txBox="1">
                <a:spLocks noChangeArrowheads="1"/>
              </p:cNvSpPr>
              <p:nvPr/>
            </p:nvSpPr>
            <p:spPr bwMode="auto">
              <a:xfrm>
                <a:off x="441" y="2082"/>
                <a:ext cx="564"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defRPr/>
                </a:pPr>
                <a:r>
                  <a:rPr lang="en-US" smtClean="0">
                    <a:solidFill>
                      <a:schemeClr val="bg1"/>
                    </a:solidFill>
                  </a:rPr>
                  <a:t>src:B</a:t>
                </a:r>
              </a:p>
              <a:p>
                <a:pPr>
                  <a:defRPr/>
                </a:pPr>
                <a:r>
                  <a:rPr lang="en-US" smtClean="0">
                    <a:solidFill>
                      <a:schemeClr val="bg1"/>
                    </a:solidFill>
                  </a:rPr>
                  <a:t>dest: E</a:t>
                </a:r>
              </a:p>
            </p:txBody>
          </p:sp>
        </p:grpSp>
      </p:grpSp>
      <p:sp>
        <p:nvSpPr>
          <p:cNvPr id="72712" name="Text Box 224"/>
          <p:cNvSpPr txBox="1">
            <a:spLocks noChangeArrowheads="1"/>
          </p:cNvSpPr>
          <p:nvPr/>
        </p:nvSpPr>
        <p:spPr bwMode="auto">
          <a:xfrm>
            <a:off x="174303" y="2937917"/>
            <a:ext cx="15938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defRPr/>
            </a:pPr>
            <a:r>
              <a:rPr lang="en-US" smtClean="0"/>
              <a:t>physical view:</a:t>
            </a:r>
          </a:p>
        </p:txBody>
      </p:sp>
      <p:sp>
        <p:nvSpPr>
          <p:cNvPr id="72713" name="Line 225"/>
          <p:cNvSpPr>
            <a:spLocks noChangeShapeType="1"/>
          </p:cNvSpPr>
          <p:nvPr/>
        </p:nvSpPr>
        <p:spPr bwMode="auto">
          <a:xfrm flipV="1">
            <a:off x="3760465" y="3209380"/>
            <a:ext cx="2325688"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Arial" charset="0"/>
              <a:ea typeface="ＭＳ Ｐゴシック" charset="0"/>
            </a:endParaRPr>
          </a:p>
        </p:txBody>
      </p:sp>
      <p:grpSp>
        <p:nvGrpSpPr>
          <p:cNvPr id="160778" name="Group 228"/>
          <p:cNvGrpSpPr>
            <a:grpSpLocks/>
          </p:cNvGrpSpPr>
          <p:nvPr/>
        </p:nvGrpSpPr>
        <p:grpSpPr bwMode="auto">
          <a:xfrm>
            <a:off x="4095428" y="3044280"/>
            <a:ext cx="693737" cy="338137"/>
            <a:chOff x="4396" y="1245"/>
            <a:chExt cx="672" cy="248"/>
          </a:xfrm>
        </p:grpSpPr>
        <p:sp>
          <p:nvSpPr>
            <p:cNvPr id="160894" name="Oval 407"/>
            <p:cNvSpPr>
              <a:spLocks noChangeArrowheads="1"/>
            </p:cNvSpPr>
            <p:nvPr/>
          </p:nvSpPr>
          <p:spPr bwMode="auto">
            <a:xfrm>
              <a:off x="4399" y="1355"/>
              <a:ext cx="666" cy="138"/>
            </a:xfrm>
            <a:prstGeom prst="ellipse">
              <a:avLst/>
            </a:prstGeom>
            <a:gradFill rotWithShape="1">
              <a:gsLst>
                <a:gs pos="0">
                  <a:srgbClr val="CC0000"/>
                </a:gs>
                <a:gs pos="100000">
                  <a:schemeClr val="bg1"/>
                </a:gs>
              </a:gsLst>
              <a:lin ang="0" scaled="1"/>
            </a:gradFill>
            <a:ln w="12700">
              <a:solidFill>
                <a:srgbClr val="000000"/>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he-IL" altLang="he-IL" sz="2400">
                <a:latin typeface="Times New Roman" panose="02020603050405020304" pitchFamily="18" charset="0"/>
                <a:cs typeface="Arial" panose="020B0604020202020204" pitchFamily="34" charset="0"/>
              </a:endParaRPr>
            </a:p>
          </p:txBody>
        </p:sp>
        <p:sp>
          <p:nvSpPr>
            <p:cNvPr id="160895" name="Rectangle 410"/>
            <p:cNvSpPr>
              <a:spLocks noChangeArrowheads="1"/>
            </p:cNvSpPr>
            <p:nvPr/>
          </p:nvSpPr>
          <p:spPr bwMode="auto">
            <a:xfrm>
              <a:off x="4399" y="1339"/>
              <a:ext cx="669" cy="86"/>
            </a:xfrm>
            <a:prstGeom prst="rect">
              <a:avLst/>
            </a:prstGeom>
            <a:gradFill rotWithShape="1">
              <a:gsLst>
                <a:gs pos="0">
                  <a:srgbClr val="CC0000"/>
                </a:gs>
                <a:gs pos="100000">
                  <a:schemeClr val="bg1"/>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endParaRPr lang="he-IL" altLang="he-IL" sz="2400">
                <a:latin typeface="Times New Roman" panose="02020603050405020304" pitchFamily="18" charset="0"/>
                <a:cs typeface="Arial" panose="020B0604020202020204" pitchFamily="34" charset="0"/>
              </a:endParaRPr>
            </a:p>
          </p:txBody>
        </p:sp>
        <p:sp>
          <p:nvSpPr>
            <p:cNvPr id="160896" name="Oval 411"/>
            <p:cNvSpPr>
              <a:spLocks noChangeArrowheads="1"/>
            </p:cNvSpPr>
            <p:nvPr/>
          </p:nvSpPr>
          <p:spPr bwMode="auto">
            <a:xfrm>
              <a:off x="4396" y="1245"/>
              <a:ext cx="667" cy="162"/>
            </a:xfrm>
            <a:prstGeom prst="ellipse">
              <a:avLst/>
            </a:prstGeom>
            <a:gradFill rotWithShape="1">
              <a:gsLst>
                <a:gs pos="0">
                  <a:srgbClr val="CC0000"/>
                </a:gs>
                <a:gs pos="100000">
                  <a:schemeClr val="bg1"/>
                </a:gs>
              </a:gsLst>
              <a:lin ang="0" scaled="1"/>
            </a:gradFill>
            <a:ln w="12700">
              <a:solidFill>
                <a:srgbClr val="000000"/>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he-IL" altLang="he-IL" sz="2400">
                <a:latin typeface="Times New Roman" panose="02020603050405020304" pitchFamily="18" charset="0"/>
                <a:cs typeface="Arial" panose="020B0604020202020204" pitchFamily="34" charset="0"/>
              </a:endParaRPr>
            </a:p>
          </p:txBody>
        </p:sp>
        <p:grpSp>
          <p:nvGrpSpPr>
            <p:cNvPr id="160897" name="Group 232"/>
            <p:cNvGrpSpPr>
              <a:grpSpLocks/>
            </p:cNvGrpSpPr>
            <p:nvPr/>
          </p:nvGrpSpPr>
          <p:grpSpPr bwMode="auto">
            <a:xfrm>
              <a:off x="4530" y="1287"/>
              <a:ext cx="377" cy="75"/>
              <a:chOff x="2468" y="1332"/>
              <a:chExt cx="310" cy="60"/>
            </a:xfrm>
          </p:grpSpPr>
          <p:sp>
            <p:nvSpPr>
              <p:cNvPr id="160900" name="Freeform 233"/>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gradFill rotWithShape="1">
                <a:gsLst>
                  <a:gs pos="0">
                    <a:srgbClr val="CC0000"/>
                  </a:gs>
                  <a:gs pos="100000">
                    <a:schemeClr val="bg1"/>
                  </a:gs>
                </a:gsLst>
                <a:lin ang="0" scaled="1"/>
              </a:gradFill>
              <a:ln w="19050" cmpd="sng">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160901" name="Freeform 234"/>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gradFill rotWithShape="1">
                <a:gsLst>
                  <a:gs pos="0">
                    <a:srgbClr val="CC0000"/>
                  </a:gs>
                  <a:gs pos="100000">
                    <a:schemeClr val="bg1"/>
                  </a:gs>
                </a:gsLst>
                <a:lin ang="0" scaled="1"/>
              </a:gradFill>
              <a:ln w="19050" cmpd="sng">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grpSp>
        <p:sp>
          <p:nvSpPr>
            <p:cNvPr id="72834" name="Line 235"/>
            <p:cNvSpPr>
              <a:spLocks noChangeShapeType="1"/>
            </p:cNvSpPr>
            <p:nvPr/>
          </p:nvSpPr>
          <p:spPr bwMode="auto">
            <a:xfrm>
              <a:off x="4399" y="1321"/>
              <a:ext cx="0" cy="109"/>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Arial" charset="0"/>
                <a:ea typeface="ＭＳ Ｐゴシック" charset="0"/>
              </a:endParaRPr>
            </a:p>
          </p:txBody>
        </p:sp>
        <p:sp>
          <p:nvSpPr>
            <p:cNvPr id="72835" name="Line 236"/>
            <p:cNvSpPr>
              <a:spLocks noChangeShapeType="1"/>
            </p:cNvSpPr>
            <p:nvPr/>
          </p:nvSpPr>
          <p:spPr bwMode="auto">
            <a:xfrm>
              <a:off x="5063" y="1327"/>
              <a:ext cx="0" cy="106"/>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Arial" charset="0"/>
                <a:ea typeface="ＭＳ Ｐゴシック" charset="0"/>
              </a:endParaRPr>
            </a:p>
          </p:txBody>
        </p:sp>
      </p:grpSp>
      <p:grpSp>
        <p:nvGrpSpPr>
          <p:cNvPr id="160779" name="Group 237"/>
          <p:cNvGrpSpPr>
            <a:grpSpLocks/>
          </p:cNvGrpSpPr>
          <p:nvPr/>
        </p:nvGrpSpPr>
        <p:grpSpPr bwMode="auto">
          <a:xfrm>
            <a:off x="2028503" y="2701380"/>
            <a:ext cx="1728787" cy="965200"/>
            <a:chOff x="1363" y="1403"/>
            <a:chExt cx="1089" cy="608"/>
          </a:xfrm>
        </p:grpSpPr>
        <p:sp>
          <p:nvSpPr>
            <p:cNvPr id="72807" name="Text Box 238"/>
            <p:cNvSpPr txBox="1">
              <a:spLocks noChangeArrowheads="1"/>
            </p:cNvSpPr>
            <p:nvPr/>
          </p:nvSpPr>
          <p:spPr bwMode="auto">
            <a:xfrm>
              <a:off x="1462" y="1403"/>
              <a:ext cx="212"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defRPr/>
              </a:pPr>
              <a:r>
                <a:rPr lang="en-US" smtClean="0"/>
                <a:t>A</a:t>
              </a:r>
            </a:p>
          </p:txBody>
        </p:sp>
        <p:sp>
          <p:nvSpPr>
            <p:cNvPr id="72808" name="Text Box 239"/>
            <p:cNvSpPr txBox="1">
              <a:spLocks noChangeArrowheads="1"/>
            </p:cNvSpPr>
            <p:nvPr/>
          </p:nvSpPr>
          <p:spPr bwMode="auto">
            <a:xfrm>
              <a:off x="2121" y="1406"/>
              <a:ext cx="212"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defRPr/>
              </a:pPr>
              <a:r>
                <a:rPr lang="en-US" smtClean="0"/>
                <a:t>B</a:t>
              </a:r>
            </a:p>
          </p:txBody>
        </p:sp>
        <p:sp>
          <p:nvSpPr>
            <p:cNvPr id="72809" name="Line 240"/>
            <p:cNvSpPr>
              <a:spLocks noChangeShapeType="1"/>
            </p:cNvSpPr>
            <p:nvPr/>
          </p:nvSpPr>
          <p:spPr bwMode="auto">
            <a:xfrm flipV="1">
              <a:off x="1803" y="1729"/>
              <a:ext cx="204"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Arial" charset="0"/>
                <a:ea typeface="ＭＳ Ｐゴシック" charset="0"/>
              </a:endParaRPr>
            </a:p>
          </p:txBody>
        </p:sp>
        <p:sp>
          <p:nvSpPr>
            <p:cNvPr id="72810" name="Text Box 241"/>
            <p:cNvSpPr txBox="1">
              <a:spLocks noChangeArrowheads="1"/>
            </p:cNvSpPr>
            <p:nvPr/>
          </p:nvSpPr>
          <p:spPr bwMode="auto">
            <a:xfrm>
              <a:off x="1386" y="1798"/>
              <a:ext cx="372"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defRPr/>
              </a:pPr>
              <a:r>
                <a:rPr lang="en-US" sz="1600" smtClean="0"/>
                <a:t>IPv6</a:t>
              </a:r>
            </a:p>
          </p:txBody>
        </p:sp>
        <p:sp>
          <p:nvSpPr>
            <p:cNvPr id="72811" name="Text Box 242"/>
            <p:cNvSpPr txBox="1">
              <a:spLocks noChangeArrowheads="1"/>
            </p:cNvSpPr>
            <p:nvPr/>
          </p:nvSpPr>
          <p:spPr bwMode="auto">
            <a:xfrm>
              <a:off x="2045" y="1799"/>
              <a:ext cx="372"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defRPr/>
              </a:pPr>
              <a:r>
                <a:rPr lang="en-US" sz="1600" smtClean="0"/>
                <a:t>IPv6</a:t>
              </a:r>
            </a:p>
          </p:txBody>
        </p:sp>
        <p:grpSp>
          <p:nvGrpSpPr>
            <p:cNvPr id="160876" name="Group 243"/>
            <p:cNvGrpSpPr>
              <a:grpSpLocks/>
            </p:cNvGrpSpPr>
            <p:nvPr/>
          </p:nvGrpSpPr>
          <p:grpSpPr bwMode="auto">
            <a:xfrm>
              <a:off x="1363" y="1621"/>
              <a:ext cx="437" cy="213"/>
              <a:chOff x="4396" y="1245"/>
              <a:chExt cx="672" cy="248"/>
            </a:xfrm>
          </p:grpSpPr>
          <p:sp>
            <p:nvSpPr>
              <p:cNvPr id="160886" name="Oval 407"/>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2700">
                <a:solidFill>
                  <a:srgbClr val="000000"/>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he-IL" altLang="he-IL" sz="2400">
                  <a:latin typeface="Times New Roman" panose="02020603050405020304" pitchFamily="18" charset="0"/>
                  <a:cs typeface="Arial" panose="020B0604020202020204" pitchFamily="34" charset="0"/>
                </a:endParaRPr>
              </a:p>
            </p:txBody>
          </p:sp>
          <p:sp>
            <p:nvSpPr>
              <p:cNvPr id="160887" name="Rectangle 410"/>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endParaRPr lang="he-IL" altLang="he-IL" sz="2400">
                  <a:latin typeface="Times New Roman" panose="02020603050405020304" pitchFamily="18" charset="0"/>
                  <a:cs typeface="Arial" panose="020B0604020202020204" pitchFamily="34" charset="0"/>
                </a:endParaRPr>
              </a:p>
            </p:txBody>
          </p:sp>
          <p:sp>
            <p:nvSpPr>
              <p:cNvPr id="160888" name="Oval 411"/>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2700">
                <a:solidFill>
                  <a:srgbClr val="000000"/>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he-IL" altLang="he-IL" sz="2400">
                  <a:latin typeface="Times New Roman" panose="02020603050405020304" pitchFamily="18" charset="0"/>
                  <a:cs typeface="Arial" panose="020B0604020202020204" pitchFamily="34" charset="0"/>
                </a:endParaRPr>
              </a:p>
            </p:txBody>
          </p:sp>
          <p:grpSp>
            <p:nvGrpSpPr>
              <p:cNvPr id="160889" name="Group 247"/>
              <p:cNvGrpSpPr>
                <a:grpSpLocks/>
              </p:cNvGrpSpPr>
              <p:nvPr/>
            </p:nvGrpSpPr>
            <p:grpSpPr bwMode="auto">
              <a:xfrm>
                <a:off x="4530" y="1287"/>
                <a:ext cx="377" cy="75"/>
                <a:chOff x="2468" y="1332"/>
                <a:chExt cx="310" cy="60"/>
              </a:xfrm>
            </p:grpSpPr>
            <p:sp>
              <p:nvSpPr>
                <p:cNvPr id="160892" name="Freeform 24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noFill/>
                <a:ln w="19050" cmpd="sng">
                  <a:solidFill>
                    <a:srgbClr val="000000"/>
                  </a:solidFill>
                  <a:round/>
                  <a:headEnd/>
                  <a:tailEnd/>
                </a:ln>
                <a:effectLst/>
                <a:extLst>
                  <a:ext uri="{909E8E84-426E-40DD-AFC4-6F175D3DCCD1}">
                    <a14:hiddenFill xmlns:a14="http://schemas.microsoft.com/office/drawing/2010/main">
                      <a:solidFill>
                        <a:srgbClr val="00CC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160893" name="Freeform 24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noFill/>
                <a:ln w="19050" cmpd="sng">
                  <a:solidFill>
                    <a:srgbClr val="000000"/>
                  </a:solidFill>
                  <a:round/>
                  <a:headEnd/>
                  <a:tailEnd/>
                </a:ln>
                <a:effectLst/>
                <a:extLst>
                  <a:ext uri="{909E8E84-426E-40DD-AFC4-6F175D3DCCD1}">
                    <a14:hiddenFill xmlns:a14="http://schemas.microsoft.com/office/drawing/2010/main">
                      <a:solidFill>
                        <a:srgbClr val="00CC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grpSp>
          <p:sp>
            <p:nvSpPr>
              <p:cNvPr id="72826" name="Line 250"/>
              <p:cNvSpPr>
                <a:spLocks noChangeShapeType="1"/>
              </p:cNvSpPr>
              <p:nvPr/>
            </p:nvSpPr>
            <p:spPr bwMode="auto">
              <a:xfrm>
                <a:off x="4399" y="1321"/>
                <a:ext cx="0" cy="109"/>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Arial" charset="0"/>
                  <a:ea typeface="ＭＳ Ｐゴシック" charset="0"/>
                </a:endParaRPr>
              </a:p>
            </p:txBody>
          </p:sp>
          <p:sp>
            <p:nvSpPr>
              <p:cNvPr id="72827" name="Line 251"/>
              <p:cNvSpPr>
                <a:spLocks noChangeShapeType="1"/>
              </p:cNvSpPr>
              <p:nvPr/>
            </p:nvSpPr>
            <p:spPr bwMode="auto">
              <a:xfrm>
                <a:off x="5063" y="1327"/>
                <a:ext cx="0" cy="106"/>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Arial" charset="0"/>
                  <a:ea typeface="ＭＳ Ｐゴシック" charset="0"/>
                </a:endParaRPr>
              </a:p>
            </p:txBody>
          </p:sp>
        </p:grpSp>
        <p:grpSp>
          <p:nvGrpSpPr>
            <p:cNvPr id="160877" name="Group 252"/>
            <p:cNvGrpSpPr>
              <a:grpSpLocks/>
            </p:cNvGrpSpPr>
            <p:nvPr/>
          </p:nvGrpSpPr>
          <p:grpSpPr bwMode="auto">
            <a:xfrm>
              <a:off x="2015" y="1617"/>
              <a:ext cx="437" cy="213"/>
              <a:chOff x="4396" y="1245"/>
              <a:chExt cx="672" cy="248"/>
            </a:xfrm>
          </p:grpSpPr>
          <p:sp>
            <p:nvSpPr>
              <p:cNvPr id="160878" name="Oval 407"/>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2700">
                <a:solidFill>
                  <a:srgbClr val="000000"/>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he-IL" altLang="he-IL" sz="2400">
                  <a:latin typeface="Times New Roman" panose="02020603050405020304" pitchFamily="18" charset="0"/>
                  <a:cs typeface="Arial" panose="020B0604020202020204" pitchFamily="34" charset="0"/>
                </a:endParaRPr>
              </a:p>
            </p:txBody>
          </p:sp>
          <p:sp>
            <p:nvSpPr>
              <p:cNvPr id="160879" name="Rectangle 410"/>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endParaRPr lang="he-IL" altLang="he-IL" sz="2400">
                  <a:latin typeface="Times New Roman" panose="02020603050405020304" pitchFamily="18" charset="0"/>
                  <a:cs typeface="Arial" panose="020B0604020202020204" pitchFamily="34" charset="0"/>
                </a:endParaRPr>
              </a:p>
            </p:txBody>
          </p:sp>
          <p:sp>
            <p:nvSpPr>
              <p:cNvPr id="160880" name="Oval 411"/>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2700">
                <a:solidFill>
                  <a:srgbClr val="000000"/>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he-IL" altLang="he-IL" sz="2400">
                  <a:latin typeface="Times New Roman" panose="02020603050405020304" pitchFamily="18" charset="0"/>
                  <a:cs typeface="Arial" panose="020B0604020202020204" pitchFamily="34" charset="0"/>
                </a:endParaRPr>
              </a:p>
            </p:txBody>
          </p:sp>
          <p:grpSp>
            <p:nvGrpSpPr>
              <p:cNvPr id="160881" name="Group 256"/>
              <p:cNvGrpSpPr>
                <a:grpSpLocks/>
              </p:cNvGrpSpPr>
              <p:nvPr/>
            </p:nvGrpSpPr>
            <p:grpSpPr bwMode="auto">
              <a:xfrm>
                <a:off x="4530" y="1287"/>
                <a:ext cx="377" cy="75"/>
                <a:chOff x="2468" y="1332"/>
                <a:chExt cx="310" cy="60"/>
              </a:xfrm>
            </p:grpSpPr>
            <p:sp>
              <p:nvSpPr>
                <p:cNvPr id="160884" name="Freeform 257"/>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noFill/>
                <a:ln w="19050" cmpd="sng">
                  <a:solidFill>
                    <a:srgbClr val="000000"/>
                  </a:solidFill>
                  <a:round/>
                  <a:headEnd/>
                  <a:tailEnd/>
                </a:ln>
                <a:effectLst/>
                <a:extLst>
                  <a:ext uri="{909E8E84-426E-40DD-AFC4-6F175D3DCCD1}">
                    <a14:hiddenFill xmlns:a14="http://schemas.microsoft.com/office/drawing/2010/main">
                      <a:solidFill>
                        <a:srgbClr val="00CC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160885" name="Freeform 258"/>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noFill/>
                <a:ln w="19050" cmpd="sng">
                  <a:solidFill>
                    <a:srgbClr val="000000"/>
                  </a:solidFill>
                  <a:round/>
                  <a:headEnd/>
                  <a:tailEnd/>
                </a:ln>
                <a:effectLst/>
                <a:extLst>
                  <a:ext uri="{909E8E84-426E-40DD-AFC4-6F175D3DCCD1}">
                    <a14:hiddenFill xmlns:a14="http://schemas.microsoft.com/office/drawing/2010/main">
                      <a:solidFill>
                        <a:srgbClr val="00CC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grpSp>
          <p:sp>
            <p:nvSpPr>
              <p:cNvPr id="72818" name="Line 259"/>
              <p:cNvSpPr>
                <a:spLocks noChangeShapeType="1"/>
              </p:cNvSpPr>
              <p:nvPr/>
            </p:nvSpPr>
            <p:spPr bwMode="auto">
              <a:xfrm>
                <a:off x="4399" y="1321"/>
                <a:ext cx="0" cy="109"/>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Arial" charset="0"/>
                  <a:ea typeface="ＭＳ Ｐゴシック" charset="0"/>
                </a:endParaRPr>
              </a:p>
            </p:txBody>
          </p:sp>
          <p:sp>
            <p:nvSpPr>
              <p:cNvPr id="72819" name="Line 260"/>
              <p:cNvSpPr>
                <a:spLocks noChangeShapeType="1"/>
              </p:cNvSpPr>
              <p:nvPr/>
            </p:nvSpPr>
            <p:spPr bwMode="auto">
              <a:xfrm>
                <a:off x="5063" y="1327"/>
                <a:ext cx="0" cy="106"/>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Arial" charset="0"/>
                  <a:ea typeface="ＭＳ Ｐゴシック" charset="0"/>
                </a:endParaRPr>
              </a:p>
            </p:txBody>
          </p:sp>
        </p:grpSp>
      </p:grpSp>
      <p:grpSp>
        <p:nvGrpSpPr>
          <p:cNvPr id="160780" name="Group 261"/>
          <p:cNvGrpSpPr>
            <a:grpSpLocks/>
          </p:cNvGrpSpPr>
          <p:nvPr/>
        </p:nvGrpSpPr>
        <p:grpSpPr bwMode="auto">
          <a:xfrm>
            <a:off x="5060628" y="3047455"/>
            <a:ext cx="693737" cy="338137"/>
            <a:chOff x="4396" y="1245"/>
            <a:chExt cx="672" cy="248"/>
          </a:xfrm>
        </p:grpSpPr>
        <p:sp>
          <p:nvSpPr>
            <p:cNvPr id="160863" name="Oval 407"/>
            <p:cNvSpPr>
              <a:spLocks noChangeArrowheads="1"/>
            </p:cNvSpPr>
            <p:nvPr/>
          </p:nvSpPr>
          <p:spPr bwMode="auto">
            <a:xfrm>
              <a:off x="4399" y="1355"/>
              <a:ext cx="666" cy="138"/>
            </a:xfrm>
            <a:prstGeom prst="ellipse">
              <a:avLst/>
            </a:prstGeom>
            <a:gradFill rotWithShape="1">
              <a:gsLst>
                <a:gs pos="0">
                  <a:srgbClr val="CC0000"/>
                </a:gs>
                <a:gs pos="100000">
                  <a:schemeClr val="bg1"/>
                </a:gs>
              </a:gsLst>
              <a:lin ang="0" scaled="1"/>
            </a:gradFill>
            <a:ln w="12700">
              <a:solidFill>
                <a:srgbClr val="000000"/>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he-IL" altLang="he-IL" sz="2400">
                <a:latin typeface="Times New Roman" panose="02020603050405020304" pitchFamily="18" charset="0"/>
                <a:cs typeface="Arial" panose="020B0604020202020204" pitchFamily="34" charset="0"/>
              </a:endParaRPr>
            </a:p>
          </p:txBody>
        </p:sp>
        <p:sp>
          <p:nvSpPr>
            <p:cNvPr id="160864" name="Rectangle 410"/>
            <p:cNvSpPr>
              <a:spLocks noChangeArrowheads="1"/>
            </p:cNvSpPr>
            <p:nvPr/>
          </p:nvSpPr>
          <p:spPr bwMode="auto">
            <a:xfrm>
              <a:off x="4399" y="1339"/>
              <a:ext cx="669" cy="86"/>
            </a:xfrm>
            <a:prstGeom prst="rect">
              <a:avLst/>
            </a:prstGeom>
            <a:gradFill rotWithShape="1">
              <a:gsLst>
                <a:gs pos="0">
                  <a:srgbClr val="CC0000"/>
                </a:gs>
                <a:gs pos="100000">
                  <a:schemeClr val="bg1"/>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endParaRPr lang="he-IL" altLang="he-IL" sz="2400">
                <a:latin typeface="Times New Roman" panose="02020603050405020304" pitchFamily="18" charset="0"/>
                <a:cs typeface="Arial" panose="020B0604020202020204" pitchFamily="34" charset="0"/>
              </a:endParaRPr>
            </a:p>
          </p:txBody>
        </p:sp>
        <p:sp>
          <p:nvSpPr>
            <p:cNvPr id="160865" name="Oval 411"/>
            <p:cNvSpPr>
              <a:spLocks noChangeArrowheads="1"/>
            </p:cNvSpPr>
            <p:nvPr/>
          </p:nvSpPr>
          <p:spPr bwMode="auto">
            <a:xfrm>
              <a:off x="4396" y="1245"/>
              <a:ext cx="667" cy="162"/>
            </a:xfrm>
            <a:prstGeom prst="ellipse">
              <a:avLst/>
            </a:prstGeom>
            <a:gradFill rotWithShape="1">
              <a:gsLst>
                <a:gs pos="0">
                  <a:srgbClr val="CC0000"/>
                </a:gs>
                <a:gs pos="100000">
                  <a:schemeClr val="bg1"/>
                </a:gs>
              </a:gsLst>
              <a:lin ang="0" scaled="1"/>
            </a:gradFill>
            <a:ln w="12700">
              <a:solidFill>
                <a:srgbClr val="000000"/>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he-IL" altLang="he-IL" sz="2400">
                <a:latin typeface="Times New Roman" panose="02020603050405020304" pitchFamily="18" charset="0"/>
                <a:cs typeface="Arial" panose="020B0604020202020204" pitchFamily="34" charset="0"/>
              </a:endParaRPr>
            </a:p>
          </p:txBody>
        </p:sp>
        <p:grpSp>
          <p:nvGrpSpPr>
            <p:cNvPr id="160866" name="Group 265"/>
            <p:cNvGrpSpPr>
              <a:grpSpLocks/>
            </p:cNvGrpSpPr>
            <p:nvPr/>
          </p:nvGrpSpPr>
          <p:grpSpPr bwMode="auto">
            <a:xfrm>
              <a:off x="4530" y="1287"/>
              <a:ext cx="377" cy="75"/>
              <a:chOff x="2468" y="1332"/>
              <a:chExt cx="310" cy="60"/>
            </a:xfrm>
          </p:grpSpPr>
          <p:sp>
            <p:nvSpPr>
              <p:cNvPr id="160869" name="Freeform 26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gradFill rotWithShape="1">
                <a:gsLst>
                  <a:gs pos="0">
                    <a:srgbClr val="CC0000"/>
                  </a:gs>
                  <a:gs pos="100000">
                    <a:schemeClr val="bg1"/>
                  </a:gs>
                </a:gsLst>
                <a:lin ang="0" scaled="1"/>
              </a:gradFill>
              <a:ln w="19050" cmpd="sng">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160870" name="Freeform 26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gradFill rotWithShape="1">
                <a:gsLst>
                  <a:gs pos="0">
                    <a:srgbClr val="CC0000"/>
                  </a:gs>
                  <a:gs pos="100000">
                    <a:schemeClr val="bg1"/>
                  </a:gs>
                </a:gsLst>
                <a:lin ang="0" scaled="1"/>
              </a:gradFill>
              <a:ln w="19050" cmpd="sng">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grpSp>
        <p:sp>
          <p:nvSpPr>
            <p:cNvPr id="72803" name="Line 268"/>
            <p:cNvSpPr>
              <a:spLocks noChangeShapeType="1"/>
            </p:cNvSpPr>
            <p:nvPr/>
          </p:nvSpPr>
          <p:spPr bwMode="auto">
            <a:xfrm>
              <a:off x="4399" y="1321"/>
              <a:ext cx="0" cy="109"/>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Arial" charset="0"/>
                <a:ea typeface="ＭＳ Ｐゴシック" charset="0"/>
              </a:endParaRPr>
            </a:p>
          </p:txBody>
        </p:sp>
        <p:sp>
          <p:nvSpPr>
            <p:cNvPr id="72804" name="Line 269"/>
            <p:cNvSpPr>
              <a:spLocks noChangeShapeType="1"/>
            </p:cNvSpPr>
            <p:nvPr/>
          </p:nvSpPr>
          <p:spPr bwMode="auto">
            <a:xfrm>
              <a:off x="5063" y="1327"/>
              <a:ext cx="0" cy="106"/>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Arial" charset="0"/>
                <a:ea typeface="ＭＳ Ｐゴシック" charset="0"/>
              </a:endParaRPr>
            </a:p>
          </p:txBody>
        </p:sp>
      </p:grpSp>
      <p:grpSp>
        <p:nvGrpSpPr>
          <p:cNvPr id="160781" name="Group 270"/>
          <p:cNvGrpSpPr>
            <a:grpSpLocks/>
          </p:cNvGrpSpPr>
          <p:nvPr/>
        </p:nvGrpSpPr>
        <p:grpSpPr bwMode="auto">
          <a:xfrm>
            <a:off x="6067103" y="2702967"/>
            <a:ext cx="1668462" cy="958850"/>
            <a:chOff x="3907" y="1404"/>
            <a:chExt cx="1051" cy="604"/>
          </a:xfrm>
        </p:grpSpPr>
        <p:sp>
          <p:nvSpPr>
            <p:cNvPr id="72776" name="Text Box 271"/>
            <p:cNvSpPr txBox="1">
              <a:spLocks noChangeArrowheads="1"/>
            </p:cNvSpPr>
            <p:nvPr/>
          </p:nvSpPr>
          <p:spPr bwMode="auto">
            <a:xfrm>
              <a:off x="4012" y="1404"/>
              <a:ext cx="212"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defRPr/>
              </a:pPr>
              <a:r>
                <a:rPr lang="en-US" smtClean="0"/>
                <a:t>E</a:t>
              </a:r>
            </a:p>
          </p:txBody>
        </p:sp>
        <p:sp>
          <p:nvSpPr>
            <p:cNvPr id="72777" name="Line 272"/>
            <p:cNvSpPr>
              <a:spLocks noChangeShapeType="1"/>
            </p:cNvSpPr>
            <p:nvPr/>
          </p:nvSpPr>
          <p:spPr bwMode="auto">
            <a:xfrm flipV="1">
              <a:off x="4352" y="1717"/>
              <a:ext cx="204"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Arial" charset="0"/>
                <a:ea typeface="ＭＳ Ｐゴシック" charset="0"/>
              </a:endParaRPr>
            </a:p>
          </p:txBody>
        </p:sp>
        <p:sp>
          <p:nvSpPr>
            <p:cNvPr id="72778" name="Text Box 273"/>
            <p:cNvSpPr txBox="1">
              <a:spLocks noChangeArrowheads="1"/>
            </p:cNvSpPr>
            <p:nvPr/>
          </p:nvSpPr>
          <p:spPr bwMode="auto">
            <a:xfrm>
              <a:off x="3951" y="1794"/>
              <a:ext cx="372"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defRPr/>
              </a:pPr>
              <a:r>
                <a:rPr lang="en-US" sz="1600" smtClean="0"/>
                <a:t>IPv6</a:t>
              </a:r>
            </a:p>
          </p:txBody>
        </p:sp>
        <p:sp>
          <p:nvSpPr>
            <p:cNvPr id="72779" name="Text Box 274"/>
            <p:cNvSpPr txBox="1">
              <a:spLocks noChangeArrowheads="1"/>
            </p:cNvSpPr>
            <p:nvPr/>
          </p:nvSpPr>
          <p:spPr bwMode="auto">
            <a:xfrm>
              <a:off x="4569" y="1796"/>
              <a:ext cx="372"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defRPr/>
              </a:pPr>
              <a:r>
                <a:rPr lang="en-US" sz="1600" smtClean="0"/>
                <a:t>IPv6</a:t>
              </a:r>
            </a:p>
          </p:txBody>
        </p:sp>
        <p:grpSp>
          <p:nvGrpSpPr>
            <p:cNvPr id="160844" name="Group 275"/>
            <p:cNvGrpSpPr>
              <a:grpSpLocks/>
            </p:cNvGrpSpPr>
            <p:nvPr/>
          </p:nvGrpSpPr>
          <p:grpSpPr bwMode="auto">
            <a:xfrm>
              <a:off x="3907" y="1621"/>
              <a:ext cx="437" cy="213"/>
              <a:chOff x="4396" y="1245"/>
              <a:chExt cx="672" cy="248"/>
            </a:xfrm>
          </p:grpSpPr>
          <p:sp>
            <p:nvSpPr>
              <p:cNvPr id="160855" name="Oval 407"/>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2700">
                <a:solidFill>
                  <a:srgbClr val="000000"/>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he-IL" altLang="he-IL" sz="2400">
                  <a:latin typeface="Times New Roman" panose="02020603050405020304" pitchFamily="18" charset="0"/>
                  <a:cs typeface="Arial" panose="020B0604020202020204" pitchFamily="34" charset="0"/>
                </a:endParaRPr>
              </a:p>
            </p:txBody>
          </p:sp>
          <p:sp>
            <p:nvSpPr>
              <p:cNvPr id="160856" name="Rectangle 410"/>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endParaRPr lang="he-IL" altLang="he-IL" sz="2400">
                  <a:latin typeface="Times New Roman" panose="02020603050405020304" pitchFamily="18" charset="0"/>
                  <a:cs typeface="Arial" panose="020B0604020202020204" pitchFamily="34" charset="0"/>
                </a:endParaRPr>
              </a:p>
            </p:txBody>
          </p:sp>
          <p:sp>
            <p:nvSpPr>
              <p:cNvPr id="160857" name="Oval 411"/>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2700">
                <a:solidFill>
                  <a:srgbClr val="000000"/>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he-IL" altLang="he-IL" sz="2400">
                  <a:latin typeface="Times New Roman" panose="02020603050405020304" pitchFamily="18" charset="0"/>
                  <a:cs typeface="Arial" panose="020B0604020202020204" pitchFamily="34" charset="0"/>
                </a:endParaRPr>
              </a:p>
            </p:txBody>
          </p:sp>
          <p:grpSp>
            <p:nvGrpSpPr>
              <p:cNvPr id="160858" name="Group 279"/>
              <p:cNvGrpSpPr>
                <a:grpSpLocks/>
              </p:cNvGrpSpPr>
              <p:nvPr/>
            </p:nvGrpSpPr>
            <p:grpSpPr bwMode="auto">
              <a:xfrm>
                <a:off x="4530" y="1287"/>
                <a:ext cx="377" cy="75"/>
                <a:chOff x="2468" y="1332"/>
                <a:chExt cx="310" cy="60"/>
              </a:xfrm>
            </p:grpSpPr>
            <p:sp>
              <p:nvSpPr>
                <p:cNvPr id="160861" name="Freeform 28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noFill/>
                <a:ln w="19050" cmpd="sng">
                  <a:solidFill>
                    <a:srgbClr val="000000"/>
                  </a:solidFill>
                  <a:round/>
                  <a:headEnd/>
                  <a:tailEnd/>
                </a:ln>
                <a:effectLst/>
                <a:extLst>
                  <a:ext uri="{909E8E84-426E-40DD-AFC4-6F175D3DCCD1}">
                    <a14:hiddenFill xmlns:a14="http://schemas.microsoft.com/office/drawing/2010/main">
                      <a:solidFill>
                        <a:srgbClr val="00CC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160862" name="Freeform 28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noFill/>
                <a:ln w="19050" cmpd="sng">
                  <a:solidFill>
                    <a:srgbClr val="000000"/>
                  </a:solidFill>
                  <a:round/>
                  <a:headEnd/>
                  <a:tailEnd/>
                </a:ln>
                <a:effectLst/>
                <a:extLst>
                  <a:ext uri="{909E8E84-426E-40DD-AFC4-6F175D3DCCD1}">
                    <a14:hiddenFill xmlns:a14="http://schemas.microsoft.com/office/drawing/2010/main">
                      <a:solidFill>
                        <a:srgbClr val="00CC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grpSp>
          <p:sp>
            <p:nvSpPr>
              <p:cNvPr id="72795" name="Line 282"/>
              <p:cNvSpPr>
                <a:spLocks noChangeShapeType="1"/>
              </p:cNvSpPr>
              <p:nvPr/>
            </p:nvSpPr>
            <p:spPr bwMode="auto">
              <a:xfrm>
                <a:off x="4399" y="1321"/>
                <a:ext cx="0" cy="109"/>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Arial" charset="0"/>
                  <a:ea typeface="ＭＳ Ｐゴシック" charset="0"/>
                </a:endParaRPr>
              </a:p>
            </p:txBody>
          </p:sp>
          <p:sp>
            <p:nvSpPr>
              <p:cNvPr id="72796" name="Line 283"/>
              <p:cNvSpPr>
                <a:spLocks noChangeShapeType="1"/>
              </p:cNvSpPr>
              <p:nvPr/>
            </p:nvSpPr>
            <p:spPr bwMode="auto">
              <a:xfrm>
                <a:off x="5063" y="1327"/>
                <a:ext cx="0" cy="106"/>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Arial" charset="0"/>
                  <a:ea typeface="ＭＳ Ｐゴシック" charset="0"/>
                </a:endParaRPr>
              </a:p>
            </p:txBody>
          </p:sp>
        </p:grpSp>
        <p:grpSp>
          <p:nvGrpSpPr>
            <p:cNvPr id="160845" name="Group 284"/>
            <p:cNvGrpSpPr>
              <a:grpSpLocks/>
            </p:cNvGrpSpPr>
            <p:nvPr/>
          </p:nvGrpSpPr>
          <p:grpSpPr bwMode="auto">
            <a:xfrm>
              <a:off x="4521" y="1619"/>
              <a:ext cx="437" cy="213"/>
              <a:chOff x="4396" y="1245"/>
              <a:chExt cx="672" cy="248"/>
            </a:xfrm>
          </p:grpSpPr>
          <p:sp>
            <p:nvSpPr>
              <p:cNvPr id="160847" name="Oval 407"/>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2700">
                <a:solidFill>
                  <a:srgbClr val="000000"/>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he-IL" altLang="he-IL" sz="2400">
                  <a:latin typeface="Times New Roman" panose="02020603050405020304" pitchFamily="18" charset="0"/>
                  <a:cs typeface="Arial" panose="020B0604020202020204" pitchFamily="34" charset="0"/>
                </a:endParaRPr>
              </a:p>
            </p:txBody>
          </p:sp>
          <p:sp>
            <p:nvSpPr>
              <p:cNvPr id="160848" name="Rectangle 410"/>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endParaRPr lang="he-IL" altLang="he-IL" sz="2400">
                  <a:latin typeface="Times New Roman" panose="02020603050405020304" pitchFamily="18" charset="0"/>
                  <a:cs typeface="Arial" panose="020B0604020202020204" pitchFamily="34" charset="0"/>
                </a:endParaRPr>
              </a:p>
            </p:txBody>
          </p:sp>
          <p:sp>
            <p:nvSpPr>
              <p:cNvPr id="160849" name="Oval 411"/>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2700">
                <a:solidFill>
                  <a:srgbClr val="000000"/>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he-IL" altLang="he-IL" sz="2400">
                  <a:latin typeface="Times New Roman" panose="02020603050405020304" pitchFamily="18" charset="0"/>
                  <a:cs typeface="Arial" panose="020B0604020202020204" pitchFamily="34" charset="0"/>
                </a:endParaRPr>
              </a:p>
            </p:txBody>
          </p:sp>
          <p:grpSp>
            <p:nvGrpSpPr>
              <p:cNvPr id="160850" name="Group 288"/>
              <p:cNvGrpSpPr>
                <a:grpSpLocks/>
              </p:cNvGrpSpPr>
              <p:nvPr/>
            </p:nvGrpSpPr>
            <p:grpSpPr bwMode="auto">
              <a:xfrm>
                <a:off x="4530" y="1287"/>
                <a:ext cx="377" cy="75"/>
                <a:chOff x="2468" y="1332"/>
                <a:chExt cx="310" cy="60"/>
              </a:xfrm>
            </p:grpSpPr>
            <p:sp>
              <p:nvSpPr>
                <p:cNvPr id="160853" name="Freeform 28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noFill/>
                <a:ln w="19050" cmpd="sng">
                  <a:solidFill>
                    <a:srgbClr val="000000"/>
                  </a:solidFill>
                  <a:round/>
                  <a:headEnd/>
                  <a:tailEnd/>
                </a:ln>
                <a:effectLst/>
                <a:extLst>
                  <a:ext uri="{909E8E84-426E-40DD-AFC4-6F175D3DCCD1}">
                    <a14:hiddenFill xmlns:a14="http://schemas.microsoft.com/office/drawing/2010/main">
                      <a:solidFill>
                        <a:srgbClr val="00CC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160854" name="Freeform 29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noFill/>
                <a:ln w="19050" cmpd="sng">
                  <a:solidFill>
                    <a:srgbClr val="000000"/>
                  </a:solidFill>
                  <a:round/>
                  <a:headEnd/>
                  <a:tailEnd/>
                </a:ln>
                <a:effectLst/>
                <a:extLst>
                  <a:ext uri="{909E8E84-426E-40DD-AFC4-6F175D3DCCD1}">
                    <a14:hiddenFill xmlns:a14="http://schemas.microsoft.com/office/drawing/2010/main">
                      <a:solidFill>
                        <a:srgbClr val="00CC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grpSp>
          <p:sp>
            <p:nvSpPr>
              <p:cNvPr id="72787" name="Line 291"/>
              <p:cNvSpPr>
                <a:spLocks noChangeShapeType="1"/>
              </p:cNvSpPr>
              <p:nvPr/>
            </p:nvSpPr>
            <p:spPr bwMode="auto">
              <a:xfrm>
                <a:off x="4399" y="1321"/>
                <a:ext cx="0" cy="109"/>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Arial" charset="0"/>
                  <a:ea typeface="ＭＳ Ｐゴシック" charset="0"/>
                </a:endParaRPr>
              </a:p>
            </p:txBody>
          </p:sp>
          <p:sp>
            <p:nvSpPr>
              <p:cNvPr id="72788" name="Line 292"/>
              <p:cNvSpPr>
                <a:spLocks noChangeShapeType="1"/>
              </p:cNvSpPr>
              <p:nvPr/>
            </p:nvSpPr>
            <p:spPr bwMode="auto">
              <a:xfrm>
                <a:off x="5063" y="1327"/>
                <a:ext cx="0" cy="106"/>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Arial" charset="0"/>
                  <a:ea typeface="ＭＳ Ｐゴシック" charset="0"/>
                </a:endParaRPr>
              </a:p>
            </p:txBody>
          </p:sp>
        </p:grpSp>
        <p:sp>
          <p:nvSpPr>
            <p:cNvPr id="72782" name="Text Box 293"/>
            <p:cNvSpPr txBox="1">
              <a:spLocks noChangeArrowheads="1"/>
            </p:cNvSpPr>
            <p:nvPr/>
          </p:nvSpPr>
          <p:spPr bwMode="auto">
            <a:xfrm>
              <a:off x="4635" y="1408"/>
              <a:ext cx="20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defRPr/>
              </a:pPr>
              <a:r>
                <a:rPr lang="en-US" smtClean="0"/>
                <a:t>F</a:t>
              </a:r>
            </a:p>
          </p:txBody>
        </p:sp>
      </p:grpSp>
      <p:sp>
        <p:nvSpPr>
          <p:cNvPr id="72718" name="Text Box 294"/>
          <p:cNvSpPr txBox="1">
            <a:spLocks noChangeArrowheads="1"/>
          </p:cNvSpPr>
          <p:nvPr/>
        </p:nvSpPr>
        <p:spPr bwMode="auto">
          <a:xfrm>
            <a:off x="4251003" y="2696617"/>
            <a:ext cx="3492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defRPr/>
            </a:pPr>
            <a:r>
              <a:rPr lang="en-US" smtClean="0"/>
              <a:t>C</a:t>
            </a:r>
          </a:p>
        </p:txBody>
      </p:sp>
      <p:sp>
        <p:nvSpPr>
          <p:cNvPr id="72719" name="Text Box 295"/>
          <p:cNvSpPr txBox="1">
            <a:spLocks noChangeArrowheads="1"/>
          </p:cNvSpPr>
          <p:nvPr/>
        </p:nvSpPr>
        <p:spPr bwMode="auto">
          <a:xfrm>
            <a:off x="5227315" y="2699792"/>
            <a:ext cx="3492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defRPr/>
            </a:pPr>
            <a:r>
              <a:rPr lang="en-US" smtClean="0"/>
              <a:t>D</a:t>
            </a:r>
          </a:p>
        </p:txBody>
      </p:sp>
      <p:grpSp>
        <p:nvGrpSpPr>
          <p:cNvPr id="160784" name="Group 296"/>
          <p:cNvGrpSpPr>
            <a:grpSpLocks/>
          </p:cNvGrpSpPr>
          <p:nvPr/>
        </p:nvGrpSpPr>
        <p:grpSpPr bwMode="auto">
          <a:xfrm>
            <a:off x="323528" y="1556792"/>
            <a:ext cx="7418387" cy="979488"/>
            <a:chOff x="289" y="766"/>
            <a:chExt cx="4673" cy="617"/>
          </a:xfrm>
        </p:grpSpPr>
        <p:sp>
          <p:nvSpPr>
            <p:cNvPr id="72725" name="Rectangle 297"/>
            <p:cNvSpPr>
              <a:spLocks noChangeArrowheads="1"/>
            </p:cNvSpPr>
            <p:nvPr/>
          </p:nvSpPr>
          <p:spPr bwMode="auto">
            <a:xfrm>
              <a:off x="2424" y="1085"/>
              <a:ext cx="1515" cy="42"/>
            </a:xfrm>
            <a:prstGeom prst="rect">
              <a:avLst/>
            </a:prstGeom>
            <a:solidFill>
              <a:srgbClr val="CC0000"/>
            </a:solidFill>
            <a:ln w="9525">
              <a:solidFill>
                <a:srgbClr val="CC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72726" name="Text Box 298"/>
            <p:cNvSpPr txBox="1">
              <a:spLocks noChangeArrowheads="1"/>
            </p:cNvSpPr>
            <p:nvPr/>
          </p:nvSpPr>
          <p:spPr bwMode="auto">
            <a:xfrm>
              <a:off x="289" y="979"/>
              <a:ext cx="892"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defRPr/>
              </a:pPr>
              <a:r>
                <a:rPr lang="en-US" smtClean="0"/>
                <a:t>logical view:</a:t>
              </a:r>
            </a:p>
          </p:txBody>
        </p:sp>
        <p:sp>
          <p:nvSpPr>
            <p:cNvPr id="72727" name="Text Box 299"/>
            <p:cNvSpPr txBox="1">
              <a:spLocks noChangeArrowheads="1"/>
            </p:cNvSpPr>
            <p:nvPr/>
          </p:nvSpPr>
          <p:spPr bwMode="auto">
            <a:xfrm>
              <a:off x="2494" y="766"/>
              <a:ext cx="1461" cy="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a:lnSpc>
                  <a:spcPct val="85000"/>
                </a:lnSpc>
                <a:defRPr/>
              </a:pPr>
              <a:r>
                <a:rPr lang="en-US" sz="1600" i="1" smtClean="0">
                  <a:solidFill>
                    <a:srgbClr val="CC0000"/>
                  </a:solidFill>
                </a:rPr>
                <a:t>IPv4 tunnel </a:t>
              </a:r>
            </a:p>
            <a:p>
              <a:pPr algn="ctr">
                <a:lnSpc>
                  <a:spcPct val="85000"/>
                </a:lnSpc>
                <a:defRPr/>
              </a:pPr>
              <a:r>
                <a:rPr lang="en-US" sz="1600" i="1" smtClean="0">
                  <a:solidFill>
                    <a:srgbClr val="CC0000"/>
                  </a:solidFill>
                </a:rPr>
                <a:t>connecting IPv6 routers</a:t>
              </a:r>
            </a:p>
          </p:txBody>
        </p:sp>
        <p:grpSp>
          <p:nvGrpSpPr>
            <p:cNvPr id="160792" name="Group 300"/>
            <p:cNvGrpSpPr>
              <a:grpSpLocks/>
            </p:cNvGrpSpPr>
            <p:nvPr/>
          </p:nvGrpSpPr>
          <p:grpSpPr bwMode="auto">
            <a:xfrm>
              <a:off x="3911" y="779"/>
              <a:ext cx="1051" cy="604"/>
              <a:chOff x="3907" y="1404"/>
              <a:chExt cx="1051" cy="604"/>
            </a:xfrm>
          </p:grpSpPr>
          <p:sp>
            <p:nvSpPr>
              <p:cNvPr id="72753" name="Text Box 301"/>
              <p:cNvSpPr txBox="1">
                <a:spLocks noChangeArrowheads="1"/>
              </p:cNvSpPr>
              <p:nvPr/>
            </p:nvSpPr>
            <p:spPr bwMode="auto">
              <a:xfrm>
                <a:off x="4012" y="1404"/>
                <a:ext cx="212"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defRPr/>
                </a:pPr>
                <a:r>
                  <a:rPr lang="en-US" smtClean="0"/>
                  <a:t>E</a:t>
                </a:r>
              </a:p>
            </p:txBody>
          </p:sp>
          <p:sp>
            <p:nvSpPr>
              <p:cNvPr id="72754" name="Line 302"/>
              <p:cNvSpPr>
                <a:spLocks noChangeShapeType="1"/>
              </p:cNvSpPr>
              <p:nvPr/>
            </p:nvSpPr>
            <p:spPr bwMode="auto">
              <a:xfrm flipV="1">
                <a:off x="4352" y="1717"/>
                <a:ext cx="204"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Arial" charset="0"/>
                  <a:ea typeface="ＭＳ Ｐゴシック" charset="0"/>
                </a:endParaRPr>
              </a:p>
            </p:txBody>
          </p:sp>
          <p:sp>
            <p:nvSpPr>
              <p:cNvPr id="72755" name="Text Box 303"/>
              <p:cNvSpPr txBox="1">
                <a:spLocks noChangeArrowheads="1"/>
              </p:cNvSpPr>
              <p:nvPr/>
            </p:nvSpPr>
            <p:spPr bwMode="auto">
              <a:xfrm>
                <a:off x="3951" y="1794"/>
                <a:ext cx="372"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defRPr/>
                </a:pPr>
                <a:r>
                  <a:rPr lang="en-US" sz="1600" smtClean="0"/>
                  <a:t>IPv6</a:t>
                </a:r>
              </a:p>
            </p:txBody>
          </p:sp>
          <p:sp>
            <p:nvSpPr>
              <p:cNvPr id="72756" name="Text Box 304"/>
              <p:cNvSpPr txBox="1">
                <a:spLocks noChangeArrowheads="1"/>
              </p:cNvSpPr>
              <p:nvPr/>
            </p:nvSpPr>
            <p:spPr bwMode="auto">
              <a:xfrm>
                <a:off x="4569" y="1796"/>
                <a:ext cx="372"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defRPr/>
                </a:pPr>
                <a:r>
                  <a:rPr lang="en-US" sz="1600" smtClean="0"/>
                  <a:t>IPv6</a:t>
                </a:r>
              </a:p>
            </p:txBody>
          </p:sp>
          <p:grpSp>
            <p:nvGrpSpPr>
              <p:cNvPr id="160821" name="Group 305"/>
              <p:cNvGrpSpPr>
                <a:grpSpLocks/>
              </p:cNvGrpSpPr>
              <p:nvPr/>
            </p:nvGrpSpPr>
            <p:grpSpPr bwMode="auto">
              <a:xfrm>
                <a:off x="3907" y="1621"/>
                <a:ext cx="437" cy="213"/>
                <a:chOff x="4396" y="1245"/>
                <a:chExt cx="672" cy="248"/>
              </a:xfrm>
            </p:grpSpPr>
            <p:sp>
              <p:nvSpPr>
                <p:cNvPr id="160832" name="Oval 407"/>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2700">
                  <a:solidFill>
                    <a:srgbClr val="000000"/>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he-IL" altLang="he-IL" sz="2400">
                    <a:latin typeface="Times New Roman" panose="02020603050405020304" pitchFamily="18" charset="0"/>
                    <a:cs typeface="Arial" panose="020B0604020202020204" pitchFamily="34" charset="0"/>
                  </a:endParaRPr>
                </a:p>
              </p:txBody>
            </p:sp>
            <p:sp>
              <p:nvSpPr>
                <p:cNvPr id="160833" name="Rectangle 410"/>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endParaRPr lang="he-IL" altLang="he-IL" sz="2400">
                    <a:latin typeface="Times New Roman" panose="02020603050405020304" pitchFamily="18" charset="0"/>
                    <a:cs typeface="Arial" panose="020B0604020202020204" pitchFamily="34" charset="0"/>
                  </a:endParaRPr>
                </a:p>
              </p:txBody>
            </p:sp>
            <p:sp>
              <p:nvSpPr>
                <p:cNvPr id="160834" name="Oval 411"/>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2700">
                  <a:solidFill>
                    <a:srgbClr val="000000"/>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he-IL" altLang="he-IL" sz="2400">
                    <a:latin typeface="Times New Roman" panose="02020603050405020304" pitchFamily="18" charset="0"/>
                    <a:cs typeface="Arial" panose="020B0604020202020204" pitchFamily="34" charset="0"/>
                  </a:endParaRPr>
                </a:p>
              </p:txBody>
            </p:sp>
            <p:grpSp>
              <p:nvGrpSpPr>
                <p:cNvPr id="160835" name="Group 309"/>
                <p:cNvGrpSpPr>
                  <a:grpSpLocks/>
                </p:cNvGrpSpPr>
                <p:nvPr/>
              </p:nvGrpSpPr>
              <p:grpSpPr bwMode="auto">
                <a:xfrm>
                  <a:off x="4530" y="1287"/>
                  <a:ext cx="377" cy="75"/>
                  <a:chOff x="2468" y="1332"/>
                  <a:chExt cx="310" cy="60"/>
                </a:xfrm>
              </p:grpSpPr>
              <p:sp>
                <p:nvSpPr>
                  <p:cNvPr id="160838" name="Freeform 31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noFill/>
                  <a:ln w="19050" cmpd="sng">
                    <a:solidFill>
                      <a:srgbClr val="000000"/>
                    </a:solidFill>
                    <a:round/>
                    <a:headEnd/>
                    <a:tailEnd/>
                  </a:ln>
                  <a:effectLst/>
                  <a:extLst>
                    <a:ext uri="{909E8E84-426E-40DD-AFC4-6F175D3DCCD1}">
                      <a14:hiddenFill xmlns:a14="http://schemas.microsoft.com/office/drawing/2010/main">
                        <a:solidFill>
                          <a:srgbClr val="00CC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160839" name="Freeform 31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noFill/>
                  <a:ln w="19050" cmpd="sng">
                    <a:solidFill>
                      <a:srgbClr val="000000"/>
                    </a:solidFill>
                    <a:round/>
                    <a:headEnd/>
                    <a:tailEnd/>
                  </a:ln>
                  <a:effectLst/>
                  <a:extLst>
                    <a:ext uri="{909E8E84-426E-40DD-AFC4-6F175D3DCCD1}">
                      <a14:hiddenFill xmlns:a14="http://schemas.microsoft.com/office/drawing/2010/main">
                        <a:solidFill>
                          <a:srgbClr val="00CC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grpSp>
            <p:sp>
              <p:nvSpPr>
                <p:cNvPr id="72772" name="Line 312"/>
                <p:cNvSpPr>
                  <a:spLocks noChangeShapeType="1"/>
                </p:cNvSpPr>
                <p:nvPr/>
              </p:nvSpPr>
              <p:spPr bwMode="auto">
                <a:xfrm>
                  <a:off x="4399" y="1321"/>
                  <a:ext cx="0" cy="109"/>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Arial" charset="0"/>
                    <a:ea typeface="ＭＳ Ｐゴシック" charset="0"/>
                  </a:endParaRPr>
                </a:p>
              </p:txBody>
            </p:sp>
            <p:sp>
              <p:nvSpPr>
                <p:cNvPr id="72773" name="Line 313"/>
                <p:cNvSpPr>
                  <a:spLocks noChangeShapeType="1"/>
                </p:cNvSpPr>
                <p:nvPr/>
              </p:nvSpPr>
              <p:spPr bwMode="auto">
                <a:xfrm>
                  <a:off x="5063" y="1327"/>
                  <a:ext cx="0" cy="106"/>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Arial" charset="0"/>
                    <a:ea typeface="ＭＳ Ｐゴシック" charset="0"/>
                  </a:endParaRPr>
                </a:p>
              </p:txBody>
            </p:sp>
          </p:grpSp>
          <p:grpSp>
            <p:nvGrpSpPr>
              <p:cNvPr id="160822" name="Group 314"/>
              <p:cNvGrpSpPr>
                <a:grpSpLocks/>
              </p:cNvGrpSpPr>
              <p:nvPr/>
            </p:nvGrpSpPr>
            <p:grpSpPr bwMode="auto">
              <a:xfrm>
                <a:off x="4521" y="1619"/>
                <a:ext cx="437" cy="213"/>
                <a:chOff x="4396" y="1245"/>
                <a:chExt cx="672" cy="248"/>
              </a:xfrm>
            </p:grpSpPr>
            <p:sp>
              <p:nvSpPr>
                <p:cNvPr id="160824" name="Oval 407"/>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2700">
                  <a:solidFill>
                    <a:srgbClr val="000000"/>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he-IL" altLang="he-IL" sz="2400">
                    <a:latin typeface="Times New Roman" panose="02020603050405020304" pitchFamily="18" charset="0"/>
                    <a:cs typeface="Arial" panose="020B0604020202020204" pitchFamily="34" charset="0"/>
                  </a:endParaRPr>
                </a:p>
              </p:txBody>
            </p:sp>
            <p:sp>
              <p:nvSpPr>
                <p:cNvPr id="160825" name="Rectangle 410"/>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endParaRPr lang="he-IL" altLang="he-IL" sz="2400">
                    <a:latin typeface="Times New Roman" panose="02020603050405020304" pitchFamily="18" charset="0"/>
                    <a:cs typeface="Arial" panose="020B0604020202020204" pitchFamily="34" charset="0"/>
                  </a:endParaRPr>
                </a:p>
              </p:txBody>
            </p:sp>
            <p:sp>
              <p:nvSpPr>
                <p:cNvPr id="160826" name="Oval 411"/>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2700">
                  <a:solidFill>
                    <a:srgbClr val="000000"/>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he-IL" altLang="he-IL" sz="2400">
                    <a:latin typeface="Times New Roman" panose="02020603050405020304" pitchFamily="18" charset="0"/>
                    <a:cs typeface="Arial" panose="020B0604020202020204" pitchFamily="34" charset="0"/>
                  </a:endParaRPr>
                </a:p>
              </p:txBody>
            </p:sp>
            <p:grpSp>
              <p:nvGrpSpPr>
                <p:cNvPr id="160827" name="Group 318"/>
                <p:cNvGrpSpPr>
                  <a:grpSpLocks/>
                </p:cNvGrpSpPr>
                <p:nvPr/>
              </p:nvGrpSpPr>
              <p:grpSpPr bwMode="auto">
                <a:xfrm>
                  <a:off x="4530" y="1287"/>
                  <a:ext cx="377" cy="75"/>
                  <a:chOff x="2468" y="1332"/>
                  <a:chExt cx="310" cy="60"/>
                </a:xfrm>
              </p:grpSpPr>
              <p:sp>
                <p:nvSpPr>
                  <p:cNvPr id="160830" name="Freeform 31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noFill/>
                  <a:ln w="19050" cmpd="sng">
                    <a:solidFill>
                      <a:srgbClr val="000000"/>
                    </a:solidFill>
                    <a:round/>
                    <a:headEnd/>
                    <a:tailEnd/>
                  </a:ln>
                  <a:effectLst/>
                  <a:extLst>
                    <a:ext uri="{909E8E84-426E-40DD-AFC4-6F175D3DCCD1}">
                      <a14:hiddenFill xmlns:a14="http://schemas.microsoft.com/office/drawing/2010/main">
                        <a:solidFill>
                          <a:srgbClr val="00CC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160831" name="Freeform 32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noFill/>
                  <a:ln w="19050" cmpd="sng">
                    <a:solidFill>
                      <a:srgbClr val="000000"/>
                    </a:solidFill>
                    <a:round/>
                    <a:headEnd/>
                    <a:tailEnd/>
                  </a:ln>
                  <a:effectLst/>
                  <a:extLst>
                    <a:ext uri="{909E8E84-426E-40DD-AFC4-6F175D3DCCD1}">
                      <a14:hiddenFill xmlns:a14="http://schemas.microsoft.com/office/drawing/2010/main">
                        <a:solidFill>
                          <a:srgbClr val="00CC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grpSp>
            <p:sp>
              <p:nvSpPr>
                <p:cNvPr id="72764" name="Line 321"/>
                <p:cNvSpPr>
                  <a:spLocks noChangeShapeType="1"/>
                </p:cNvSpPr>
                <p:nvPr/>
              </p:nvSpPr>
              <p:spPr bwMode="auto">
                <a:xfrm>
                  <a:off x="4399" y="1321"/>
                  <a:ext cx="0" cy="109"/>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Arial" charset="0"/>
                    <a:ea typeface="ＭＳ Ｐゴシック" charset="0"/>
                  </a:endParaRPr>
                </a:p>
              </p:txBody>
            </p:sp>
            <p:sp>
              <p:nvSpPr>
                <p:cNvPr id="72765" name="Line 322"/>
                <p:cNvSpPr>
                  <a:spLocks noChangeShapeType="1"/>
                </p:cNvSpPr>
                <p:nvPr/>
              </p:nvSpPr>
              <p:spPr bwMode="auto">
                <a:xfrm>
                  <a:off x="5063" y="1327"/>
                  <a:ext cx="0" cy="106"/>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Arial" charset="0"/>
                    <a:ea typeface="ＭＳ Ｐゴシック" charset="0"/>
                  </a:endParaRPr>
                </a:p>
              </p:txBody>
            </p:sp>
          </p:grpSp>
          <p:sp>
            <p:nvSpPr>
              <p:cNvPr id="72759" name="Text Box 323"/>
              <p:cNvSpPr txBox="1">
                <a:spLocks noChangeArrowheads="1"/>
              </p:cNvSpPr>
              <p:nvPr/>
            </p:nvSpPr>
            <p:spPr bwMode="auto">
              <a:xfrm>
                <a:off x="4635" y="1408"/>
                <a:ext cx="20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defRPr/>
                </a:pPr>
                <a:r>
                  <a:rPr lang="en-US" smtClean="0"/>
                  <a:t>F</a:t>
                </a:r>
              </a:p>
            </p:txBody>
          </p:sp>
        </p:grpSp>
        <p:grpSp>
          <p:nvGrpSpPr>
            <p:cNvPr id="160793" name="Group 324"/>
            <p:cNvGrpSpPr>
              <a:grpSpLocks/>
            </p:cNvGrpSpPr>
            <p:nvPr/>
          </p:nvGrpSpPr>
          <p:grpSpPr bwMode="auto">
            <a:xfrm>
              <a:off x="1361" y="771"/>
              <a:ext cx="1089" cy="608"/>
              <a:chOff x="1363" y="1403"/>
              <a:chExt cx="1089" cy="608"/>
            </a:xfrm>
          </p:grpSpPr>
          <p:sp>
            <p:nvSpPr>
              <p:cNvPr id="72730" name="Text Box 325"/>
              <p:cNvSpPr txBox="1">
                <a:spLocks noChangeArrowheads="1"/>
              </p:cNvSpPr>
              <p:nvPr/>
            </p:nvSpPr>
            <p:spPr bwMode="auto">
              <a:xfrm>
                <a:off x="1462" y="1403"/>
                <a:ext cx="212"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defRPr/>
                </a:pPr>
                <a:r>
                  <a:rPr lang="en-US" smtClean="0"/>
                  <a:t>A</a:t>
                </a:r>
              </a:p>
            </p:txBody>
          </p:sp>
          <p:sp>
            <p:nvSpPr>
              <p:cNvPr id="72731" name="Text Box 326"/>
              <p:cNvSpPr txBox="1">
                <a:spLocks noChangeArrowheads="1"/>
              </p:cNvSpPr>
              <p:nvPr/>
            </p:nvSpPr>
            <p:spPr bwMode="auto">
              <a:xfrm>
                <a:off x="2121" y="1406"/>
                <a:ext cx="212"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defRPr/>
                </a:pPr>
                <a:r>
                  <a:rPr lang="en-US" smtClean="0"/>
                  <a:t>B</a:t>
                </a:r>
              </a:p>
            </p:txBody>
          </p:sp>
          <p:sp>
            <p:nvSpPr>
              <p:cNvPr id="72732" name="Line 327"/>
              <p:cNvSpPr>
                <a:spLocks noChangeShapeType="1"/>
              </p:cNvSpPr>
              <p:nvPr/>
            </p:nvSpPr>
            <p:spPr bwMode="auto">
              <a:xfrm flipV="1">
                <a:off x="1803" y="1729"/>
                <a:ext cx="204"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Arial" charset="0"/>
                  <a:ea typeface="ＭＳ Ｐゴシック" charset="0"/>
                </a:endParaRPr>
              </a:p>
            </p:txBody>
          </p:sp>
          <p:sp>
            <p:nvSpPr>
              <p:cNvPr id="72733" name="Text Box 328"/>
              <p:cNvSpPr txBox="1">
                <a:spLocks noChangeArrowheads="1"/>
              </p:cNvSpPr>
              <p:nvPr/>
            </p:nvSpPr>
            <p:spPr bwMode="auto">
              <a:xfrm>
                <a:off x="1386" y="1798"/>
                <a:ext cx="372"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defRPr/>
                </a:pPr>
                <a:r>
                  <a:rPr lang="en-US" sz="1600" smtClean="0"/>
                  <a:t>IPv6</a:t>
                </a:r>
              </a:p>
            </p:txBody>
          </p:sp>
          <p:sp>
            <p:nvSpPr>
              <p:cNvPr id="72734" name="Text Box 329"/>
              <p:cNvSpPr txBox="1">
                <a:spLocks noChangeArrowheads="1"/>
              </p:cNvSpPr>
              <p:nvPr/>
            </p:nvSpPr>
            <p:spPr bwMode="auto">
              <a:xfrm>
                <a:off x="2045" y="1799"/>
                <a:ext cx="372"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defRPr/>
                </a:pPr>
                <a:r>
                  <a:rPr lang="en-US" sz="1600" smtClean="0"/>
                  <a:t>IPv6</a:t>
                </a:r>
              </a:p>
            </p:txBody>
          </p:sp>
          <p:grpSp>
            <p:nvGrpSpPr>
              <p:cNvPr id="160799" name="Group 330"/>
              <p:cNvGrpSpPr>
                <a:grpSpLocks/>
              </p:cNvGrpSpPr>
              <p:nvPr/>
            </p:nvGrpSpPr>
            <p:grpSpPr bwMode="auto">
              <a:xfrm>
                <a:off x="1363" y="1621"/>
                <a:ext cx="437" cy="213"/>
                <a:chOff x="4396" y="1245"/>
                <a:chExt cx="672" cy="248"/>
              </a:xfrm>
            </p:grpSpPr>
            <p:sp>
              <p:nvSpPr>
                <p:cNvPr id="160809" name="Oval 407"/>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2700">
                  <a:solidFill>
                    <a:srgbClr val="000000"/>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he-IL" altLang="he-IL" sz="2400">
                    <a:latin typeface="Times New Roman" panose="02020603050405020304" pitchFamily="18" charset="0"/>
                    <a:cs typeface="Arial" panose="020B0604020202020204" pitchFamily="34" charset="0"/>
                  </a:endParaRPr>
                </a:p>
              </p:txBody>
            </p:sp>
            <p:sp>
              <p:nvSpPr>
                <p:cNvPr id="160810" name="Rectangle 410"/>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endParaRPr lang="he-IL" altLang="he-IL" sz="2400">
                    <a:latin typeface="Times New Roman" panose="02020603050405020304" pitchFamily="18" charset="0"/>
                    <a:cs typeface="Arial" panose="020B0604020202020204" pitchFamily="34" charset="0"/>
                  </a:endParaRPr>
                </a:p>
              </p:txBody>
            </p:sp>
            <p:sp>
              <p:nvSpPr>
                <p:cNvPr id="160811" name="Oval 411"/>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2700">
                  <a:solidFill>
                    <a:srgbClr val="000000"/>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he-IL" altLang="he-IL" sz="2400">
                    <a:latin typeface="Times New Roman" panose="02020603050405020304" pitchFamily="18" charset="0"/>
                    <a:cs typeface="Arial" panose="020B0604020202020204" pitchFamily="34" charset="0"/>
                  </a:endParaRPr>
                </a:p>
              </p:txBody>
            </p:sp>
            <p:grpSp>
              <p:nvGrpSpPr>
                <p:cNvPr id="160812" name="Group 334"/>
                <p:cNvGrpSpPr>
                  <a:grpSpLocks/>
                </p:cNvGrpSpPr>
                <p:nvPr/>
              </p:nvGrpSpPr>
              <p:grpSpPr bwMode="auto">
                <a:xfrm>
                  <a:off x="4530" y="1287"/>
                  <a:ext cx="377" cy="75"/>
                  <a:chOff x="2468" y="1332"/>
                  <a:chExt cx="310" cy="60"/>
                </a:xfrm>
              </p:grpSpPr>
              <p:sp>
                <p:nvSpPr>
                  <p:cNvPr id="160815" name="Freeform 335"/>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noFill/>
                  <a:ln w="19050" cmpd="sng">
                    <a:solidFill>
                      <a:srgbClr val="000000"/>
                    </a:solidFill>
                    <a:round/>
                    <a:headEnd/>
                    <a:tailEnd/>
                  </a:ln>
                  <a:effectLst/>
                  <a:extLst>
                    <a:ext uri="{909E8E84-426E-40DD-AFC4-6F175D3DCCD1}">
                      <a14:hiddenFill xmlns:a14="http://schemas.microsoft.com/office/drawing/2010/main">
                        <a:solidFill>
                          <a:srgbClr val="00CC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160816" name="Freeform 336"/>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noFill/>
                  <a:ln w="19050" cmpd="sng">
                    <a:solidFill>
                      <a:srgbClr val="000000"/>
                    </a:solidFill>
                    <a:round/>
                    <a:headEnd/>
                    <a:tailEnd/>
                  </a:ln>
                  <a:effectLst/>
                  <a:extLst>
                    <a:ext uri="{909E8E84-426E-40DD-AFC4-6F175D3DCCD1}">
                      <a14:hiddenFill xmlns:a14="http://schemas.microsoft.com/office/drawing/2010/main">
                        <a:solidFill>
                          <a:srgbClr val="00CC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grpSp>
            <p:sp>
              <p:nvSpPr>
                <p:cNvPr id="72749" name="Line 337"/>
                <p:cNvSpPr>
                  <a:spLocks noChangeShapeType="1"/>
                </p:cNvSpPr>
                <p:nvPr/>
              </p:nvSpPr>
              <p:spPr bwMode="auto">
                <a:xfrm>
                  <a:off x="4399" y="1321"/>
                  <a:ext cx="0" cy="109"/>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Arial" charset="0"/>
                    <a:ea typeface="ＭＳ Ｐゴシック" charset="0"/>
                  </a:endParaRPr>
                </a:p>
              </p:txBody>
            </p:sp>
            <p:sp>
              <p:nvSpPr>
                <p:cNvPr id="72750" name="Line 338"/>
                <p:cNvSpPr>
                  <a:spLocks noChangeShapeType="1"/>
                </p:cNvSpPr>
                <p:nvPr/>
              </p:nvSpPr>
              <p:spPr bwMode="auto">
                <a:xfrm>
                  <a:off x="5063" y="1327"/>
                  <a:ext cx="0" cy="106"/>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Arial" charset="0"/>
                    <a:ea typeface="ＭＳ Ｐゴシック" charset="0"/>
                  </a:endParaRPr>
                </a:p>
              </p:txBody>
            </p:sp>
          </p:grpSp>
          <p:grpSp>
            <p:nvGrpSpPr>
              <p:cNvPr id="160800" name="Group 339"/>
              <p:cNvGrpSpPr>
                <a:grpSpLocks/>
              </p:cNvGrpSpPr>
              <p:nvPr/>
            </p:nvGrpSpPr>
            <p:grpSpPr bwMode="auto">
              <a:xfrm>
                <a:off x="2015" y="1617"/>
                <a:ext cx="437" cy="213"/>
                <a:chOff x="4396" y="1245"/>
                <a:chExt cx="672" cy="248"/>
              </a:xfrm>
            </p:grpSpPr>
            <p:sp>
              <p:nvSpPr>
                <p:cNvPr id="160801" name="Oval 407"/>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2700">
                  <a:solidFill>
                    <a:srgbClr val="000000"/>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he-IL" altLang="he-IL" sz="2400">
                    <a:latin typeface="Times New Roman" panose="02020603050405020304" pitchFamily="18" charset="0"/>
                    <a:cs typeface="Arial" panose="020B0604020202020204" pitchFamily="34" charset="0"/>
                  </a:endParaRPr>
                </a:p>
              </p:txBody>
            </p:sp>
            <p:sp>
              <p:nvSpPr>
                <p:cNvPr id="160802" name="Rectangle 410"/>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endParaRPr lang="he-IL" altLang="he-IL" sz="2400">
                    <a:latin typeface="Times New Roman" panose="02020603050405020304" pitchFamily="18" charset="0"/>
                    <a:cs typeface="Arial" panose="020B0604020202020204" pitchFamily="34" charset="0"/>
                  </a:endParaRPr>
                </a:p>
              </p:txBody>
            </p:sp>
            <p:sp>
              <p:nvSpPr>
                <p:cNvPr id="160803" name="Oval 411"/>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2700">
                  <a:solidFill>
                    <a:srgbClr val="000000"/>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he-IL" altLang="he-IL" sz="2400">
                    <a:latin typeface="Times New Roman" panose="02020603050405020304" pitchFamily="18" charset="0"/>
                    <a:cs typeface="Arial" panose="020B0604020202020204" pitchFamily="34" charset="0"/>
                  </a:endParaRPr>
                </a:p>
              </p:txBody>
            </p:sp>
            <p:grpSp>
              <p:nvGrpSpPr>
                <p:cNvPr id="160804" name="Group 343"/>
                <p:cNvGrpSpPr>
                  <a:grpSpLocks/>
                </p:cNvGrpSpPr>
                <p:nvPr/>
              </p:nvGrpSpPr>
              <p:grpSpPr bwMode="auto">
                <a:xfrm>
                  <a:off x="4530" y="1287"/>
                  <a:ext cx="377" cy="75"/>
                  <a:chOff x="2468" y="1332"/>
                  <a:chExt cx="310" cy="60"/>
                </a:xfrm>
              </p:grpSpPr>
              <p:sp>
                <p:nvSpPr>
                  <p:cNvPr id="160807" name="Freeform 344"/>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noFill/>
                  <a:ln w="19050" cmpd="sng">
                    <a:solidFill>
                      <a:srgbClr val="000000"/>
                    </a:solidFill>
                    <a:round/>
                    <a:headEnd/>
                    <a:tailEnd/>
                  </a:ln>
                  <a:effectLst/>
                  <a:extLst>
                    <a:ext uri="{909E8E84-426E-40DD-AFC4-6F175D3DCCD1}">
                      <a14:hiddenFill xmlns:a14="http://schemas.microsoft.com/office/drawing/2010/main">
                        <a:solidFill>
                          <a:srgbClr val="00CC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160808" name="Freeform 345"/>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noFill/>
                  <a:ln w="19050" cmpd="sng">
                    <a:solidFill>
                      <a:srgbClr val="000000"/>
                    </a:solidFill>
                    <a:round/>
                    <a:headEnd/>
                    <a:tailEnd/>
                  </a:ln>
                  <a:effectLst/>
                  <a:extLst>
                    <a:ext uri="{909E8E84-426E-40DD-AFC4-6F175D3DCCD1}">
                      <a14:hiddenFill xmlns:a14="http://schemas.microsoft.com/office/drawing/2010/main">
                        <a:solidFill>
                          <a:srgbClr val="00CC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grpSp>
            <p:sp>
              <p:nvSpPr>
                <p:cNvPr id="72741" name="Line 346"/>
                <p:cNvSpPr>
                  <a:spLocks noChangeShapeType="1"/>
                </p:cNvSpPr>
                <p:nvPr/>
              </p:nvSpPr>
              <p:spPr bwMode="auto">
                <a:xfrm>
                  <a:off x="4399" y="1321"/>
                  <a:ext cx="0" cy="109"/>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Arial" charset="0"/>
                    <a:ea typeface="ＭＳ Ｐゴシック" charset="0"/>
                  </a:endParaRPr>
                </a:p>
              </p:txBody>
            </p:sp>
            <p:sp>
              <p:nvSpPr>
                <p:cNvPr id="72742" name="Line 347"/>
                <p:cNvSpPr>
                  <a:spLocks noChangeShapeType="1"/>
                </p:cNvSpPr>
                <p:nvPr/>
              </p:nvSpPr>
              <p:spPr bwMode="auto">
                <a:xfrm>
                  <a:off x="5063" y="1327"/>
                  <a:ext cx="0" cy="106"/>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Arial" charset="0"/>
                    <a:ea typeface="ＭＳ Ｐゴシック" charset="0"/>
                  </a:endParaRPr>
                </a:p>
              </p:txBody>
            </p:sp>
          </p:grpSp>
        </p:grpSp>
      </p:grpSp>
      <p:sp>
        <p:nvSpPr>
          <p:cNvPr id="72723" name="Text Box 350"/>
          <p:cNvSpPr txBox="1">
            <a:spLocks noChangeArrowheads="1"/>
          </p:cNvSpPr>
          <p:nvPr/>
        </p:nvSpPr>
        <p:spPr bwMode="auto">
          <a:xfrm>
            <a:off x="4092253" y="3333205"/>
            <a:ext cx="5905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defRPr/>
            </a:pPr>
            <a:r>
              <a:rPr lang="en-US" sz="1600" smtClean="0">
                <a:solidFill>
                  <a:srgbClr val="CC0000"/>
                </a:solidFill>
              </a:rPr>
              <a:t>IPv4</a:t>
            </a:r>
          </a:p>
        </p:txBody>
      </p:sp>
      <p:sp>
        <p:nvSpPr>
          <p:cNvPr id="72724" name="Text Box 351"/>
          <p:cNvSpPr txBox="1">
            <a:spLocks noChangeArrowheads="1"/>
          </p:cNvSpPr>
          <p:nvPr/>
        </p:nvSpPr>
        <p:spPr bwMode="auto">
          <a:xfrm>
            <a:off x="5086028" y="3334792"/>
            <a:ext cx="5905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defRPr/>
            </a:pPr>
            <a:r>
              <a:rPr lang="en-US" sz="1600" smtClean="0">
                <a:solidFill>
                  <a:srgbClr val="CC0000"/>
                </a:solidFill>
              </a:rPr>
              <a:t>IPv4</a:t>
            </a:r>
          </a:p>
        </p:txBody>
      </p:sp>
    </p:spTree>
    <p:extLst>
      <p:ext uri="{BB962C8B-B14F-4D97-AF65-F5344CB8AC3E}">
        <p14:creationId xmlns:p14="http://schemas.microsoft.com/office/powerpoint/2010/main" val="66286114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620896"/>
                                        </p:tgtEl>
                                        <p:attrNameLst>
                                          <p:attrName>style.visibility</p:attrName>
                                        </p:attrNameLst>
                                      </p:cBhvr>
                                      <p:to>
                                        <p:strVal val="visible"/>
                                      </p:to>
                                    </p:set>
                                    <p:animEffect transition="in" filter="wipe(left)">
                                      <p:cBhvr>
                                        <p:cTn id="7" dur="500"/>
                                        <p:tgtEl>
                                          <p:spTgt spid="62089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620897"/>
                                        </p:tgtEl>
                                        <p:attrNameLst>
                                          <p:attrName>style.visibility</p:attrName>
                                        </p:attrNameLst>
                                      </p:cBhvr>
                                      <p:to>
                                        <p:strVal val="visible"/>
                                      </p:to>
                                    </p:set>
                                    <p:animEffect transition="in" filter="wipe(left)">
                                      <p:cBhvr>
                                        <p:cTn id="12" dur="500"/>
                                        <p:tgtEl>
                                          <p:spTgt spid="62089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620898"/>
                                        </p:tgtEl>
                                        <p:attrNameLst>
                                          <p:attrName>style.visibility</p:attrName>
                                        </p:attrNameLst>
                                      </p:cBhvr>
                                      <p:to>
                                        <p:strVal val="visible"/>
                                      </p:to>
                                    </p:set>
                                    <p:animEffect transition="in" filter="wipe(left)">
                                      <p:cBhvr>
                                        <p:cTn id="17" dur="500"/>
                                        <p:tgtEl>
                                          <p:spTgt spid="620898"/>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620899"/>
                                        </p:tgtEl>
                                        <p:attrNameLst>
                                          <p:attrName>style.visibility</p:attrName>
                                        </p:attrNameLst>
                                      </p:cBhvr>
                                      <p:to>
                                        <p:strVal val="visible"/>
                                      </p:to>
                                    </p:set>
                                    <p:animEffect transition="in" filter="wipe(left)">
                                      <p:cBhvr>
                                        <p:cTn id="22" dur="500"/>
                                        <p:tgtEl>
                                          <p:spTgt spid="6208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t="10792" r="49698" b="61455"/>
          <a:stretch/>
        </p:blipFill>
        <p:spPr>
          <a:xfrm>
            <a:off x="89706" y="1484784"/>
            <a:ext cx="9049005" cy="2808312"/>
          </a:xfrm>
          <a:prstGeom prst="rect">
            <a:avLst/>
          </a:prstGeom>
        </p:spPr>
      </p:pic>
    </p:spTree>
    <p:extLst>
      <p:ext uri="{BB962C8B-B14F-4D97-AF65-F5344CB8AC3E}">
        <p14:creationId xmlns:p14="http://schemas.microsoft.com/office/powerpoint/2010/main" val="174983258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Grp="1" noChangeArrowheads="1"/>
          </p:cNvSpPr>
          <p:nvPr>
            <p:ph type="title"/>
          </p:nvPr>
        </p:nvSpPr>
        <p:spPr/>
        <p:txBody>
          <a:bodyPr/>
          <a:lstStyle/>
          <a:p>
            <a:pPr>
              <a:defRPr/>
            </a:pPr>
            <a:r>
              <a:rPr lang="en-US" smtClean="0"/>
              <a:t>Important Concepts</a:t>
            </a:r>
          </a:p>
        </p:txBody>
      </p:sp>
      <p:sp>
        <p:nvSpPr>
          <p:cNvPr id="101379" name="Rectangle 3"/>
          <p:cNvSpPr>
            <a:spLocks noGrp="1" noChangeArrowheads="1"/>
          </p:cNvSpPr>
          <p:nvPr>
            <p:ph type="body" idx="1"/>
          </p:nvPr>
        </p:nvSpPr>
        <p:spPr>
          <a:xfrm>
            <a:off x="457200" y="1600200"/>
            <a:ext cx="8686800" cy="4967700"/>
          </a:xfrm>
        </p:spPr>
        <p:txBody>
          <a:bodyPr/>
          <a:lstStyle/>
          <a:p>
            <a:pPr>
              <a:lnSpc>
                <a:spcPct val="90000"/>
              </a:lnSpc>
              <a:defRPr/>
            </a:pPr>
            <a:r>
              <a:rPr lang="en-US" sz="2400" dirty="0" smtClean="0"/>
              <a:t>Base-level protocol (IP) provides minimal service level</a:t>
            </a:r>
          </a:p>
          <a:p>
            <a:pPr lvl="1">
              <a:lnSpc>
                <a:spcPct val="90000"/>
              </a:lnSpc>
              <a:defRPr/>
            </a:pPr>
            <a:r>
              <a:rPr lang="en-US" sz="2000" dirty="0" smtClean="0"/>
              <a:t>Allows highly decentralized implementation</a:t>
            </a:r>
          </a:p>
          <a:p>
            <a:pPr lvl="1">
              <a:lnSpc>
                <a:spcPct val="90000"/>
              </a:lnSpc>
              <a:defRPr/>
            </a:pPr>
            <a:r>
              <a:rPr lang="en-US" sz="2000" dirty="0" smtClean="0"/>
              <a:t>Each step involves determining next hop</a:t>
            </a:r>
          </a:p>
          <a:p>
            <a:pPr lvl="1">
              <a:lnSpc>
                <a:spcPct val="90000"/>
              </a:lnSpc>
              <a:defRPr/>
            </a:pPr>
            <a:r>
              <a:rPr lang="en-US" sz="2000" dirty="0" smtClean="0"/>
              <a:t>Most of the work at the endpoints</a:t>
            </a:r>
          </a:p>
          <a:p>
            <a:pPr lvl="1">
              <a:lnSpc>
                <a:spcPct val="90000"/>
              </a:lnSpc>
              <a:defRPr/>
            </a:pPr>
            <a:endParaRPr lang="en-US" sz="2000" dirty="0" smtClean="0"/>
          </a:p>
          <a:p>
            <a:pPr>
              <a:lnSpc>
                <a:spcPct val="90000"/>
              </a:lnSpc>
              <a:defRPr/>
            </a:pPr>
            <a:r>
              <a:rPr lang="en-US" sz="2400" dirty="0" smtClean="0"/>
              <a:t>ICMP provides low-level error reporting</a:t>
            </a:r>
          </a:p>
          <a:p>
            <a:pPr>
              <a:lnSpc>
                <a:spcPct val="90000"/>
              </a:lnSpc>
              <a:defRPr/>
            </a:pPr>
            <a:endParaRPr lang="en-US" sz="2400" dirty="0" smtClean="0"/>
          </a:p>
          <a:p>
            <a:pPr>
              <a:lnSpc>
                <a:spcPct val="90000"/>
              </a:lnSpc>
              <a:defRPr/>
            </a:pPr>
            <a:r>
              <a:rPr lang="en-US" sz="2400" dirty="0" smtClean="0"/>
              <a:t>IP forwarding </a:t>
            </a:r>
            <a:r>
              <a:rPr lang="en-US" sz="2400" dirty="0" smtClean="0">
                <a:sym typeface="Wingdings" panose="05000000000000000000" pitchFamily="2" charset="2"/>
              </a:rPr>
              <a:t> global addressing, alternatives, lookup tables</a:t>
            </a:r>
          </a:p>
          <a:p>
            <a:pPr>
              <a:lnSpc>
                <a:spcPct val="90000"/>
              </a:lnSpc>
              <a:defRPr/>
            </a:pPr>
            <a:r>
              <a:rPr lang="en-US" sz="2400" dirty="0" smtClean="0"/>
              <a:t>IP addressing </a:t>
            </a:r>
            <a:r>
              <a:rPr lang="en-US" sz="2400" dirty="0" smtClean="0">
                <a:sym typeface="Wingdings" panose="05000000000000000000" pitchFamily="2" charset="2"/>
              </a:rPr>
              <a:t> hierarchical, CIDR</a:t>
            </a:r>
            <a:endParaRPr lang="en-US" sz="2400" dirty="0" smtClean="0"/>
          </a:p>
          <a:p>
            <a:pPr>
              <a:lnSpc>
                <a:spcPct val="90000"/>
              </a:lnSpc>
              <a:defRPr/>
            </a:pPr>
            <a:r>
              <a:rPr lang="en-US" sz="2400" dirty="0" smtClean="0"/>
              <a:t>IP service </a:t>
            </a:r>
            <a:r>
              <a:rPr lang="en-US" sz="2400" dirty="0" smtClean="0">
                <a:sym typeface="Wingdings" panose="05000000000000000000" pitchFamily="2" charset="2"/>
              </a:rPr>
              <a:t> best effort, simplicity of routers</a:t>
            </a:r>
            <a:endParaRPr lang="en-US" sz="2400" dirty="0" smtClean="0"/>
          </a:p>
          <a:p>
            <a:pPr>
              <a:lnSpc>
                <a:spcPct val="90000"/>
              </a:lnSpc>
              <a:defRPr/>
            </a:pPr>
            <a:r>
              <a:rPr lang="en-US" sz="2400" dirty="0" smtClean="0"/>
              <a:t>IP packets </a:t>
            </a:r>
            <a:r>
              <a:rPr lang="en-US" sz="2400" dirty="0" smtClean="0">
                <a:sym typeface="Wingdings" panose="05000000000000000000" pitchFamily="2" charset="2"/>
              </a:rPr>
              <a:t> header fields, fragmentation, ICMP</a:t>
            </a:r>
            <a:endParaRPr lang="en-US" sz="2400" dirty="0" smtClean="0"/>
          </a:p>
          <a:p>
            <a:pPr>
              <a:lnSpc>
                <a:spcPct val="90000"/>
              </a:lnSpc>
              <a:defRPr/>
            </a:pPr>
            <a:endParaRPr lang="en-US" sz="2400" dirty="0" smtClean="0"/>
          </a:p>
        </p:txBody>
      </p:sp>
      <p:sp>
        <p:nvSpPr>
          <p:cNvPr id="161794" name="Slide Number Placeholder 5"/>
          <p:cNvSpPr>
            <a:spLocks noGrp="1"/>
          </p:cNvSpPr>
          <p:nvPr>
            <p:ph type="sldNum" sz="quarter" idx="4294967295"/>
          </p:nvPr>
        </p:nvSpPr>
        <p:spPr>
          <a:xfrm>
            <a:off x="8467725" y="6462713"/>
            <a:ext cx="676275" cy="2762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Tx/>
              <a:buNone/>
            </a:pPr>
            <a:fld id="{CFD62C1D-455D-4E59-B5D1-5DCBEFC0DC50}" type="slidenum">
              <a:rPr lang="en-US" altLang="he-IL" sz="1400" smtClean="0">
                <a:solidFill>
                  <a:schemeClr val="folHlink"/>
                </a:solidFill>
                <a:latin typeface="Arial" panose="020B0604020202020204" pitchFamily="34" charset="0"/>
              </a:rPr>
              <a:pPr eaLnBrk="1" hangingPunct="1">
                <a:lnSpc>
                  <a:spcPct val="100000"/>
                </a:lnSpc>
                <a:spcBef>
                  <a:spcPct val="0"/>
                </a:spcBef>
                <a:buClrTx/>
                <a:buSzTx/>
                <a:buFontTx/>
                <a:buNone/>
              </a:pPr>
              <a:t>107</a:t>
            </a:fld>
            <a:endParaRPr lang="en-US" altLang="he-IL" sz="1400" smtClean="0">
              <a:solidFill>
                <a:schemeClr val="folHlink"/>
              </a:solidFill>
              <a:latin typeface="Arial" panose="020B0604020202020204" pitchFamily="34" charset="0"/>
            </a:endParaRPr>
          </a:p>
        </p:txBody>
      </p:sp>
    </p:spTree>
    <p:extLst>
      <p:ext uri="{BB962C8B-B14F-4D97-AF65-F5344CB8AC3E}">
        <p14:creationId xmlns:p14="http://schemas.microsoft.com/office/powerpoint/2010/main" val="3336574158"/>
      </p:ext>
    </p:extLst>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6to4 Basics</a:t>
            </a:r>
            <a:endParaRPr lang="en-US" dirty="0"/>
          </a:p>
        </p:txBody>
      </p:sp>
      <p:sp>
        <p:nvSpPr>
          <p:cNvPr id="4" name="Content Placeholder 3"/>
          <p:cNvSpPr>
            <a:spLocks noGrp="1"/>
          </p:cNvSpPr>
          <p:nvPr>
            <p:ph type="body" idx="1"/>
          </p:nvPr>
        </p:nvSpPr>
        <p:spPr/>
        <p:txBody>
          <a:bodyPr>
            <a:normAutofit/>
          </a:bodyPr>
          <a:lstStyle/>
          <a:p>
            <a:r>
              <a:rPr lang="en-US" dirty="0" smtClean="0"/>
              <a:t>Problem: you’ve been assigned an IPv4 address, but you want an IPv6 address</a:t>
            </a:r>
          </a:p>
          <a:p>
            <a:pPr lvl="1"/>
            <a:r>
              <a:rPr lang="en-US" dirty="0" smtClean="0"/>
              <a:t>Your ISP can’t or won’t give you an IPv6 address</a:t>
            </a:r>
          </a:p>
          <a:p>
            <a:pPr lvl="1"/>
            <a:r>
              <a:rPr lang="en-US" dirty="0" smtClean="0"/>
              <a:t>You can’t just arbitrarily choose an IPv6 address</a:t>
            </a:r>
          </a:p>
          <a:p>
            <a:r>
              <a:rPr lang="en-US" dirty="0" smtClean="0"/>
              <a:t>Solution: construct a 6to4 address</a:t>
            </a:r>
          </a:p>
          <a:p>
            <a:pPr lvl="1"/>
            <a:r>
              <a:rPr lang="en-US" dirty="0" smtClean="0"/>
              <a:t>6to4 addresses always start with 2002::</a:t>
            </a:r>
          </a:p>
          <a:p>
            <a:pPr lvl="1"/>
            <a:r>
              <a:rPr lang="en-US" dirty="0" smtClean="0"/>
              <a:t>Embed the 32-bit IPv4 inside the 128-bit IPv6 address </a:t>
            </a:r>
          </a:p>
        </p:txBody>
      </p:sp>
      <p:sp>
        <p:nvSpPr>
          <p:cNvPr id="3" name="Slide Number Placeholder 2"/>
          <p:cNvSpPr>
            <a:spLocks noGrp="1"/>
          </p:cNvSpPr>
          <p:nvPr>
            <p:ph type="sldNum" sz="quarter" idx="4294967295"/>
          </p:nvPr>
        </p:nvSpPr>
        <p:spPr>
          <a:xfrm>
            <a:off x="0" y="1255713"/>
            <a:ext cx="533400" cy="304800"/>
          </a:xfrm>
          <a:prstGeom prst="rect">
            <a:avLst/>
          </a:prstGeom>
        </p:spPr>
        <p:txBody>
          <a:bodyPr>
            <a:normAutofit/>
          </a:bodyPr>
          <a:lstStyle/>
          <a:p>
            <a:fld id="{283B9EA5-CE9A-4950-A80C-5ADF06B45BB8}" type="slidenum">
              <a:rPr lang="en-US" smtClean="0"/>
              <a:pPr/>
              <a:t>108</a:t>
            </a:fld>
            <a:endParaRPr lang="en-US" dirty="0"/>
          </a:p>
        </p:txBody>
      </p:sp>
      <p:sp>
        <p:nvSpPr>
          <p:cNvPr id="5" name="Rectangle 4"/>
          <p:cNvSpPr/>
          <p:nvPr/>
        </p:nvSpPr>
        <p:spPr>
          <a:xfrm>
            <a:off x="1258834" y="6288987"/>
            <a:ext cx="1575806" cy="429745"/>
          </a:xfrm>
          <a:prstGeom prst="rect">
            <a:avLst/>
          </a:prstGeom>
          <a:solidFill>
            <a:schemeClr val="accent3"/>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20 02:</a:t>
            </a:r>
            <a:endParaRPr lang="en-US" sz="2400" dirty="0"/>
          </a:p>
        </p:txBody>
      </p:sp>
      <p:sp>
        <p:nvSpPr>
          <p:cNvPr id="6" name="Rectangle 5"/>
          <p:cNvSpPr/>
          <p:nvPr/>
        </p:nvSpPr>
        <p:spPr>
          <a:xfrm>
            <a:off x="3210560" y="5199671"/>
            <a:ext cx="834126" cy="3836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207.</a:t>
            </a:r>
            <a:endParaRPr lang="en-US" sz="2400" dirty="0"/>
          </a:p>
        </p:txBody>
      </p:sp>
      <p:sp>
        <p:nvSpPr>
          <p:cNvPr id="7" name="Rectangle 6"/>
          <p:cNvSpPr/>
          <p:nvPr/>
        </p:nvSpPr>
        <p:spPr>
          <a:xfrm>
            <a:off x="3210560" y="6288984"/>
            <a:ext cx="1575806" cy="429745"/>
          </a:xfrm>
          <a:prstGeom prst="rect">
            <a:avLst/>
          </a:prstGeom>
          <a:solidFill>
            <a:schemeClr val="accent3"/>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CF 2E:</a:t>
            </a:r>
            <a:endParaRPr lang="en-US" sz="2400" dirty="0"/>
          </a:p>
        </p:txBody>
      </p:sp>
      <p:sp>
        <p:nvSpPr>
          <p:cNvPr id="8" name="Rectangle 7"/>
          <p:cNvSpPr/>
          <p:nvPr/>
        </p:nvSpPr>
        <p:spPr>
          <a:xfrm>
            <a:off x="4268539" y="5199669"/>
            <a:ext cx="834126" cy="3836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46.</a:t>
            </a:r>
            <a:endParaRPr lang="en-US" sz="2400" dirty="0"/>
          </a:p>
        </p:txBody>
      </p:sp>
      <p:sp>
        <p:nvSpPr>
          <p:cNvPr id="9" name="Rectangle 8"/>
          <p:cNvSpPr/>
          <p:nvPr/>
        </p:nvSpPr>
        <p:spPr>
          <a:xfrm>
            <a:off x="5336455" y="6288983"/>
            <a:ext cx="1575806" cy="429745"/>
          </a:xfrm>
          <a:prstGeom prst="rect">
            <a:avLst/>
          </a:prstGeom>
          <a:solidFill>
            <a:schemeClr val="accent3"/>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C0 00:</a:t>
            </a:r>
            <a:endParaRPr lang="en-US" sz="2400" dirty="0"/>
          </a:p>
        </p:txBody>
      </p:sp>
      <p:sp>
        <p:nvSpPr>
          <p:cNvPr id="10" name="Rectangle 9"/>
          <p:cNvSpPr/>
          <p:nvPr/>
        </p:nvSpPr>
        <p:spPr>
          <a:xfrm>
            <a:off x="5336455" y="5199671"/>
            <a:ext cx="834126" cy="3836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192.</a:t>
            </a:r>
            <a:endParaRPr lang="en-US" sz="2400" dirty="0"/>
          </a:p>
        </p:txBody>
      </p:sp>
      <p:sp>
        <p:nvSpPr>
          <p:cNvPr id="11" name="Rectangle 10"/>
          <p:cNvSpPr/>
          <p:nvPr/>
        </p:nvSpPr>
        <p:spPr>
          <a:xfrm>
            <a:off x="7354834" y="6288987"/>
            <a:ext cx="1575806" cy="429745"/>
          </a:xfrm>
          <a:prstGeom prst="rect">
            <a:avLst/>
          </a:prstGeom>
          <a:solidFill>
            <a:schemeClr val="accent3"/>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0000</a:t>
            </a:r>
            <a:endParaRPr lang="en-US" sz="2400" dirty="0"/>
          </a:p>
        </p:txBody>
      </p:sp>
      <p:sp>
        <p:nvSpPr>
          <p:cNvPr id="12" name="Rectangle 11"/>
          <p:cNvSpPr/>
          <p:nvPr/>
        </p:nvSpPr>
        <p:spPr>
          <a:xfrm>
            <a:off x="6390973" y="5199668"/>
            <a:ext cx="834126" cy="3836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0</a:t>
            </a:r>
            <a:endParaRPr lang="en-US" sz="2400" dirty="0"/>
          </a:p>
        </p:txBody>
      </p:sp>
      <p:sp>
        <p:nvSpPr>
          <p:cNvPr id="13" name="TextBox 12"/>
          <p:cNvSpPr txBox="1"/>
          <p:nvPr/>
        </p:nvSpPr>
        <p:spPr>
          <a:xfrm>
            <a:off x="2046737" y="5160661"/>
            <a:ext cx="885179" cy="461665"/>
          </a:xfrm>
          <a:prstGeom prst="rect">
            <a:avLst/>
          </a:prstGeom>
          <a:noFill/>
        </p:spPr>
        <p:txBody>
          <a:bodyPr wrap="none" rtlCol="0">
            <a:spAutoFit/>
          </a:bodyPr>
          <a:lstStyle/>
          <a:p>
            <a:r>
              <a:rPr lang="en-US" sz="2400" dirty="0" smtClean="0"/>
              <a:t>IPv4:</a:t>
            </a:r>
            <a:endParaRPr lang="en-US" sz="2400" dirty="0"/>
          </a:p>
        </p:txBody>
      </p:sp>
      <p:sp>
        <p:nvSpPr>
          <p:cNvPr id="14" name="TextBox 13"/>
          <p:cNvSpPr txBox="1"/>
          <p:nvPr/>
        </p:nvSpPr>
        <p:spPr>
          <a:xfrm>
            <a:off x="167137" y="6273026"/>
            <a:ext cx="885179" cy="461665"/>
          </a:xfrm>
          <a:prstGeom prst="rect">
            <a:avLst/>
          </a:prstGeom>
          <a:noFill/>
        </p:spPr>
        <p:txBody>
          <a:bodyPr wrap="none" rtlCol="0">
            <a:spAutoFit/>
          </a:bodyPr>
          <a:lstStyle/>
          <a:p>
            <a:r>
              <a:rPr lang="en-US" sz="2400" dirty="0" smtClean="0"/>
              <a:t>IPv6:</a:t>
            </a:r>
            <a:endParaRPr lang="en-US" sz="2400" dirty="0"/>
          </a:p>
        </p:txBody>
      </p:sp>
      <p:sp>
        <p:nvSpPr>
          <p:cNvPr id="15" name="Up Arrow 14"/>
          <p:cNvSpPr/>
          <p:nvPr/>
        </p:nvSpPr>
        <p:spPr>
          <a:xfrm rot="10800000">
            <a:off x="3357843" y="5583322"/>
            <a:ext cx="661776" cy="705664"/>
          </a:xfrm>
          <a:prstGeom prst="upArrow">
            <a:avLst/>
          </a:prstGeom>
          <a:solidFill>
            <a:schemeClr val="accent2"/>
          </a:solidFill>
          <a:ln w="38100">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Up Arrow 15"/>
          <p:cNvSpPr/>
          <p:nvPr/>
        </p:nvSpPr>
        <p:spPr>
          <a:xfrm rot="10800000">
            <a:off x="5401622" y="5583323"/>
            <a:ext cx="661776" cy="705664"/>
          </a:xfrm>
          <a:prstGeom prst="upArrow">
            <a:avLst/>
          </a:prstGeom>
          <a:solidFill>
            <a:schemeClr val="accent2"/>
          </a:solidFill>
          <a:ln w="38100">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Up Arrow 16"/>
          <p:cNvSpPr/>
          <p:nvPr/>
        </p:nvSpPr>
        <p:spPr>
          <a:xfrm rot="12324058">
            <a:off x="4140413" y="5583323"/>
            <a:ext cx="661776" cy="705664"/>
          </a:xfrm>
          <a:prstGeom prst="upArrow">
            <a:avLst/>
          </a:prstGeom>
          <a:solidFill>
            <a:schemeClr val="accent2"/>
          </a:solidFill>
          <a:ln w="38100">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Up Arrow 17"/>
          <p:cNvSpPr/>
          <p:nvPr/>
        </p:nvSpPr>
        <p:spPr>
          <a:xfrm rot="12324058">
            <a:off x="6289941" y="5603644"/>
            <a:ext cx="661776" cy="705664"/>
          </a:xfrm>
          <a:prstGeom prst="upArrow">
            <a:avLst/>
          </a:prstGeom>
          <a:solidFill>
            <a:schemeClr val="accent2"/>
          </a:solidFill>
          <a:ln w="38100">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75623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animEffect transition="in" filter="fade">
                                      <p:cBhvr>
                                        <p:cTn id="7" dur="500"/>
                                        <p:tgtEl>
                                          <p:spTgt spid="4">
                                            <p:txEl>
                                              <p:pRg st="3" end="3"/>
                                            </p:txEl>
                                          </p:spTgt>
                                        </p:tgtEl>
                                      </p:cBhvr>
                                    </p:animEffect>
                                    <p:anim calcmode="lin" valueType="num">
                                      <p:cBhvr>
                                        <p:cTn id="8"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9" dur="500" fill="hold"/>
                                        <p:tgtEl>
                                          <p:spTgt spid="4">
                                            <p:txEl>
                                              <p:pRg st="3" end="3"/>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
                                            <p:txEl>
                                              <p:pRg st="4" end="4"/>
                                            </p:txEl>
                                          </p:spTgt>
                                        </p:tgtEl>
                                        <p:attrNameLst>
                                          <p:attrName>style.visibility</p:attrName>
                                        </p:attrNameLst>
                                      </p:cBhvr>
                                      <p:to>
                                        <p:strVal val="visible"/>
                                      </p:to>
                                    </p:set>
                                    <p:animEffect transition="in" filter="fade">
                                      <p:cBhvr>
                                        <p:cTn id="12" dur="500"/>
                                        <p:tgtEl>
                                          <p:spTgt spid="4">
                                            <p:txEl>
                                              <p:pRg st="4" end="4"/>
                                            </p:txEl>
                                          </p:spTgt>
                                        </p:tgtEl>
                                      </p:cBhvr>
                                    </p:animEffect>
                                    <p:anim calcmode="lin" valueType="num">
                                      <p:cBhvr>
                                        <p:cTn id="13"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p:cTn id="14" dur="500" fill="hold"/>
                                        <p:tgtEl>
                                          <p:spTgt spid="4">
                                            <p:txEl>
                                              <p:pRg st="4" end="4"/>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animEffect transition="in" filter="fade">
                                      <p:cBhvr>
                                        <p:cTn id="17" dur="500"/>
                                        <p:tgtEl>
                                          <p:spTgt spid="4">
                                            <p:txEl>
                                              <p:pRg st="5" end="5"/>
                                            </p:txEl>
                                          </p:spTgt>
                                        </p:tgtEl>
                                      </p:cBhvr>
                                    </p:animEffect>
                                    <p:anim calcmode="lin" valueType="num">
                                      <p:cBhvr>
                                        <p:cTn id="18" dur="500" fill="hold"/>
                                        <p:tgtEl>
                                          <p:spTgt spid="4">
                                            <p:txEl>
                                              <p:pRg st="5" end="5"/>
                                            </p:txEl>
                                          </p:spTgt>
                                        </p:tgtEl>
                                        <p:attrNameLst>
                                          <p:attrName>ppt_x</p:attrName>
                                        </p:attrNameLst>
                                      </p:cBhvr>
                                      <p:tavLst>
                                        <p:tav tm="0">
                                          <p:val>
                                            <p:strVal val="#ppt_x"/>
                                          </p:val>
                                        </p:tav>
                                        <p:tav tm="100000">
                                          <p:val>
                                            <p:strVal val="#ppt_x"/>
                                          </p:val>
                                        </p:tav>
                                      </p:tavLst>
                                    </p:anim>
                                    <p:anim calcmode="lin" valueType="num">
                                      <p:cBhvr>
                                        <p:cTn id="19" dur="500" fill="hold"/>
                                        <p:tgtEl>
                                          <p:spTgt spid="4">
                                            <p:txEl>
                                              <p:pRg st="5" end="5"/>
                                            </p:txEl>
                                          </p:spTgt>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anim calcmode="lin" valueType="num">
                                      <p:cBhvr>
                                        <p:cTn id="23" dur="500" fill="hold"/>
                                        <p:tgtEl>
                                          <p:spTgt spid="6"/>
                                        </p:tgtEl>
                                        <p:attrNameLst>
                                          <p:attrName>ppt_x</p:attrName>
                                        </p:attrNameLst>
                                      </p:cBhvr>
                                      <p:tavLst>
                                        <p:tav tm="0">
                                          <p:val>
                                            <p:strVal val="#ppt_x"/>
                                          </p:val>
                                        </p:tav>
                                        <p:tav tm="100000">
                                          <p:val>
                                            <p:strVal val="#ppt_x"/>
                                          </p:val>
                                        </p:tav>
                                      </p:tavLst>
                                    </p:anim>
                                    <p:anim calcmode="lin" valueType="num">
                                      <p:cBhvr>
                                        <p:cTn id="24" dur="500" fill="hold"/>
                                        <p:tgtEl>
                                          <p:spTgt spid="6"/>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anim calcmode="lin" valueType="num">
                                      <p:cBhvr>
                                        <p:cTn id="28" dur="500" fill="hold"/>
                                        <p:tgtEl>
                                          <p:spTgt spid="8"/>
                                        </p:tgtEl>
                                        <p:attrNameLst>
                                          <p:attrName>ppt_x</p:attrName>
                                        </p:attrNameLst>
                                      </p:cBhvr>
                                      <p:tavLst>
                                        <p:tav tm="0">
                                          <p:val>
                                            <p:strVal val="#ppt_x"/>
                                          </p:val>
                                        </p:tav>
                                        <p:tav tm="100000">
                                          <p:val>
                                            <p:strVal val="#ppt_x"/>
                                          </p:val>
                                        </p:tav>
                                      </p:tavLst>
                                    </p:anim>
                                    <p:anim calcmode="lin" valueType="num">
                                      <p:cBhvr>
                                        <p:cTn id="29" dur="500" fill="hold"/>
                                        <p:tgtEl>
                                          <p:spTgt spid="8"/>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anim calcmode="lin" valueType="num">
                                      <p:cBhvr>
                                        <p:cTn id="33" dur="500" fill="hold"/>
                                        <p:tgtEl>
                                          <p:spTgt spid="10"/>
                                        </p:tgtEl>
                                        <p:attrNameLst>
                                          <p:attrName>ppt_x</p:attrName>
                                        </p:attrNameLst>
                                      </p:cBhvr>
                                      <p:tavLst>
                                        <p:tav tm="0">
                                          <p:val>
                                            <p:strVal val="#ppt_x"/>
                                          </p:val>
                                        </p:tav>
                                        <p:tav tm="100000">
                                          <p:val>
                                            <p:strVal val="#ppt_x"/>
                                          </p:val>
                                        </p:tav>
                                      </p:tavLst>
                                    </p:anim>
                                    <p:anim calcmode="lin" valueType="num">
                                      <p:cBhvr>
                                        <p:cTn id="34" dur="500" fill="hold"/>
                                        <p:tgtEl>
                                          <p:spTgt spid="10"/>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500"/>
                                        <p:tgtEl>
                                          <p:spTgt spid="12"/>
                                        </p:tgtEl>
                                      </p:cBhvr>
                                    </p:animEffect>
                                    <p:anim calcmode="lin" valueType="num">
                                      <p:cBhvr>
                                        <p:cTn id="38" dur="500" fill="hold"/>
                                        <p:tgtEl>
                                          <p:spTgt spid="12"/>
                                        </p:tgtEl>
                                        <p:attrNameLst>
                                          <p:attrName>ppt_x</p:attrName>
                                        </p:attrNameLst>
                                      </p:cBhvr>
                                      <p:tavLst>
                                        <p:tav tm="0">
                                          <p:val>
                                            <p:strVal val="#ppt_x"/>
                                          </p:val>
                                        </p:tav>
                                        <p:tav tm="100000">
                                          <p:val>
                                            <p:strVal val="#ppt_x"/>
                                          </p:val>
                                        </p:tav>
                                      </p:tavLst>
                                    </p:anim>
                                    <p:anim calcmode="lin" valueType="num">
                                      <p:cBhvr>
                                        <p:cTn id="39" dur="500" fill="hold"/>
                                        <p:tgtEl>
                                          <p:spTgt spid="12"/>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500"/>
                                        <p:tgtEl>
                                          <p:spTgt spid="13"/>
                                        </p:tgtEl>
                                      </p:cBhvr>
                                    </p:animEffect>
                                    <p:anim calcmode="lin" valueType="num">
                                      <p:cBhvr>
                                        <p:cTn id="43" dur="500" fill="hold"/>
                                        <p:tgtEl>
                                          <p:spTgt spid="13"/>
                                        </p:tgtEl>
                                        <p:attrNameLst>
                                          <p:attrName>ppt_x</p:attrName>
                                        </p:attrNameLst>
                                      </p:cBhvr>
                                      <p:tavLst>
                                        <p:tav tm="0">
                                          <p:val>
                                            <p:strVal val="#ppt_x"/>
                                          </p:val>
                                        </p:tav>
                                        <p:tav tm="100000">
                                          <p:val>
                                            <p:strVal val="#ppt_x"/>
                                          </p:val>
                                        </p:tav>
                                      </p:tavLst>
                                    </p:anim>
                                    <p:anim calcmode="lin" valueType="num">
                                      <p:cBhvr>
                                        <p:cTn id="44" dur="5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5"/>
                                        </p:tgtEl>
                                        <p:attrNameLst>
                                          <p:attrName>style.visibility</p:attrName>
                                        </p:attrNameLst>
                                      </p:cBhvr>
                                      <p:to>
                                        <p:strVal val="visible"/>
                                      </p:to>
                                    </p:set>
                                    <p:animEffect transition="in" filter="fade">
                                      <p:cBhvr>
                                        <p:cTn id="49" dur="500"/>
                                        <p:tgtEl>
                                          <p:spTgt spid="5"/>
                                        </p:tgtEl>
                                      </p:cBhvr>
                                    </p:animEffect>
                                    <p:anim calcmode="lin" valueType="num">
                                      <p:cBhvr>
                                        <p:cTn id="50" dur="500" fill="hold"/>
                                        <p:tgtEl>
                                          <p:spTgt spid="5"/>
                                        </p:tgtEl>
                                        <p:attrNameLst>
                                          <p:attrName>ppt_x</p:attrName>
                                        </p:attrNameLst>
                                      </p:cBhvr>
                                      <p:tavLst>
                                        <p:tav tm="0">
                                          <p:val>
                                            <p:strVal val="#ppt_x"/>
                                          </p:val>
                                        </p:tav>
                                        <p:tav tm="100000">
                                          <p:val>
                                            <p:strVal val="#ppt_x"/>
                                          </p:val>
                                        </p:tav>
                                      </p:tavLst>
                                    </p:anim>
                                    <p:anim calcmode="lin" valueType="num">
                                      <p:cBhvr>
                                        <p:cTn id="51" dur="500" fill="hold"/>
                                        <p:tgtEl>
                                          <p:spTgt spid="5"/>
                                        </p:tgtEl>
                                        <p:attrNameLst>
                                          <p:attrName>ppt_y</p:attrName>
                                        </p:attrNameLst>
                                      </p:cBhvr>
                                      <p:tavLst>
                                        <p:tav tm="0">
                                          <p:val>
                                            <p:strVal val="#ppt_y+.1"/>
                                          </p:val>
                                        </p:tav>
                                        <p:tav tm="100000">
                                          <p:val>
                                            <p:strVal val="#ppt_y"/>
                                          </p:val>
                                        </p:tav>
                                      </p:tavLst>
                                    </p:anim>
                                  </p:childTnLst>
                                </p:cTn>
                              </p:par>
                              <p:par>
                                <p:cTn id="52" presetID="42" presetClass="entr" presetSubtype="0" fill="hold" grpId="0" nodeType="withEffect">
                                  <p:stCondLst>
                                    <p:cond delay="0"/>
                                  </p:stCondLst>
                                  <p:childTnLst>
                                    <p:set>
                                      <p:cBhvr>
                                        <p:cTn id="53" dur="1" fill="hold">
                                          <p:stCondLst>
                                            <p:cond delay="0"/>
                                          </p:stCondLst>
                                        </p:cTn>
                                        <p:tgtEl>
                                          <p:spTgt spid="14"/>
                                        </p:tgtEl>
                                        <p:attrNameLst>
                                          <p:attrName>style.visibility</p:attrName>
                                        </p:attrNameLst>
                                      </p:cBhvr>
                                      <p:to>
                                        <p:strVal val="visible"/>
                                      </p:to>
                                    </p:set>
                                    <p:animEffect transition="in" filter="fade">
                                      <p:cBhvr>
                                        <p:cTn id="54" dur="500"/>
                                        <p:tgtEl>
                                          <p:spTgt spid="14"/>
                                        </p:tgtEl>
                                      </p:cBhvr>
                                    </p:animEffect>
                                    <p:anim calcmode="lin" valueType="num">
                                      <p:cBhvr>
                                        <p:cTn id="55" dur="500" fill="hold"/>
                                        <p:tgtEl>
                                          <p:spTgt spid="14"/>
                                        </p:tgtEl>
                                        <p:attrNameLst>
                                          <p:attrName>ppt_x</p:attrName>
                                        </p:attrNameLst>
                                      </p:cBhvr>
                                      <p:tavLst>
                                        <p:tav tm="0">
                                          <p:val>
                                            <p:strVal val="#ppt_x"/>
                                          </p:val>
                                        </p:tav>
                                        <p:tav tm="100000">
                                          <p:val>
                                            <p:strVal val="#ppt_x"/>
                                          </p:val>
                                        </p:tav>
                                      </p:tavLst>
                                    </p:anim>
                                    <p:anim calcmode="lin" valueType="num">
                                      <p:cBhvr>
                                        <p:cTn id="56" dur="5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2" presetClass="entr" presetSubtype="1" fill="hold" grpId="0" nodeType="clickEffect">
                                  <p:stCondLst>
                                    <p:cond delay="0"/>
                                  </p:stCondLst>
                                  <p:childTnLst>
                                    <p:set>
                                      <p:cBhvr>
                                        <p:cTn id="60" dur="1" fill="hold">
                                          <p:stCondLst>
                                            <p:cond delay="0"/>
                                          </p:stCondLst>
                                        </p:cTn>
                                        <p:tgtEl>
                                          <p:spTgt spid="15"/>
                                        </p:tgtEl>
                                        <p:attrNameLst>
                                          <p:attrName>style.visibility</p:attrName>
                                        </p:attrNameLst>
                                      </p:cBhvr>
                                      <p:to>
                                        <p:strVal val="visible"/>
                                      </p:to>
                                    </p:set>
                                    <p:animEffect transition="in" filter="wipe(up)">
                                      <p:cBhvr>
                                        <p:cTn id="61" dur="500"/>
                                        <p:tgtEl>
                                          <p:spTgt spid="15"/>
                                        </p:tgtEl>
                                      </p:cBhvr>
                                    </p:animEffect>
                                  </p:childTnLst>
                                </p:cTn>
                              </p:par>
                              <p:par>
                                <p:cTn id="62" presetID="22" presetClass="entr" presetSubtype="1" fill="hold" grpId="0" nodeType="withEffect">
                                  <p:stCondLst>
                                    <p:cond delay="0"/>
                                  </p:stCondLst>
                                  <p:childTnLst>
                                    <p:set>
                                      <p:cBhvr>
                                        <p:cTn id="63" dur="1" fill="hold">
                                          <p:stCondLst>
                                            <p:cond delay="0"/>
                                          </p:stCondLst>
                                        </p:cTn>
                                        <p:tgtEl>
                                          <p:spTgt spid="17"/>
                                        </p:tgtEl>
                                        <p:attrNameLst>
                                          <p:attrName>style.visibility</p:attrName>
                                        </p:attrNameLst>
                                      </p:cBhvr>
                                      <p:to>
                                        <p:strVal val="visible"/>
                                      </p:to>
                                    </p:set>
                                    <p:animEffect transition="in" filter="wipe(up)">
                                      <p:cBhvr>
                                        <p:cTn id="64" dur="500"/>
                                        <p:tgtEl>
                                          <p:spTgt spid="17"/>
                                        </p:tgtEl>
                                      </p:cBhvr>
                                    </p:animEffect>
                                  </p:childTnLst>
                                </p:cTn>
                              </p:par>
                            </p:childTnLst>
                          </p:cTn>
                        </p:par>
                        <p:par>
                          <p:cTn id="65" fill="hold">
                            <p:stCondLst>
                              <p:cond delay="500"/>
                            </p:stCondLst>
                            <p:childTnLst>
                              <p:par>
                                <p:cTn id="66" presetID="42" presetClass="entr" presetSubtype="0" fill="hold" grpId="0" nodeType="afterEffect">
                                  <p:stCondLst>
                                    <p:cond delay="0"/>
                                  </p:stCondLst>
                                  <p:childTnLst>
                                    <p:set>
                                      <p:cBhvr>
                                        <p:cTn id="67" dur="1" fill="hold">
                                          <p:stCondLst>
                                            <p:cond delay="0"/>
                                          </p:stCondLst>
                                        </p:cTn>
                                        <p:tgtEl>
                                          <p:spTgt spid="7"/>
                                        </p:tgtEl>
                                        <p:attrNameLst>
                                          <p:attrName>style.visibility</p:attrName>
                                        </p:attrNameLst>
                                      </p:cBhvr>
                                      <p:to>
                                        <p:strVal val="visible"/>
                                      </p:to>
                                    </p:set>
                                    <p:animEffect transition="in" filter="fade">
                                      <p:cBhvr>
                                        <p:cTn id="68" dur="500"/>
                                        <p:tgtEl>
                                          <p:spTgt spid="7"/>
                                        </p:tgtEl>
                                      </p:cBhvr>
                                    </p:animEffect>
                                    <p:anim calcmode="lin" valueType="num">
                                      <p:cBhvr>
                                        <p:cTn id="69" dur="500" fill="hold"/>
                                        <p:tgtEl>
                                          <p:spTgt spid="7"/>
                                        </p:tgtEl>
                                        <p:attrNameLst>
                                          <p:attrName>ppt_x</p:attrName>
                                        </p:attrNameLst>
                                      </p:cBhvr>
                                      <p:tavLst>
                                        <p:tav tm="0">
                                          <p:val>
                                            <p:strVal val="#ppt_x"/>
                                          </p:val>
                                        </p:tav>
                                        <p:tav tm="100000">
                                          <p:val>
                                            <p:strVal val="#ppt_x"/>
                                          </p:val>
                                        </p:tav>
                                      </p:tavLst>
                                    </p:anim>
                                    <p:anim calcmode="lin" valueType="num">
                                      <p:cBhvr>
                                        <p:cTn id="70" dur="5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22" presetClass="entr" presetSubtype="1" fill="hold" grpId="0" nodeType="clickEffect">
                                  <p:stCondLst>
                                    <p:cond delay="0"/>
                                  </p:stCondLst>
                                  <p:childTnLst>
                                    <p:set>
                                      <p:cBhvr>
                                        <p:cTn id="74" dur="1" fill="hold">
                                          <p:stCondLst>
                                            <p:cond delay="0"/>
                                          </p:stCondLst>
                                        </p:cTn>
                                        <p:tgtEl>
                                          <p:spTgt spid="16"/>
                                        </p:tgtEl>
                                        <p:attrNameLst>
                                          <p:attrName>style.visibility</p:attrName>
                                        </p:attrNameLst>
                                      </p:cBhvr>
                                      <p:to>
                                        <p:strVal val="visible"/>
                                      </p:to>
                                    </p:set>
                                    <p:animEffect transition="in" filter="wipe(up)">
                                      <p:cBhvr>
                                        <p:cTn id="75" dur="500"/>
                                        <p:tgtEl>
                                          <p:spTgt spid="16"/>
                                        </p:tgtEl>
                                      </p:cBhvr>
                                    </p:animEffect>
                                  </p:childTnLst>
                                </p:cTn>
                              </p:par>
                              <p:par>
                                <p:cTn id="76" presetID="22" presetClass="entr" presetSubtype="1" fill="hold" grpId="0" nodeType="withEffect">
                                  <p:stCondLst>
                                    <p:cond delay="0"/>
                                  </p:stCondLst>
                                  <p:childTnLst>
                                    <p:set>
                                      <p:cBhvr>
                                        <p:cTn id="77" dur="1" fill="hold">
                                          <p:stCondLst>
                                            <p:cond delay="0"/>
                                          </p:stCondLst>
                                        </p:cTn>
                                        <p:tgtEl>
                                          <p:spTgt spid="18"/>
                                        </p:tgtEl>
                                        <p:attrNameLst>
                                          <p:attrName>style.visibility</p:attrName>
                                        </p:attrNameLst>
                                      </p:cBhvr>
                                      <p:to>
                                        <p:strVal val="visible"/>
                                      </p:to>
                                    </p:set>
                                    <p:animEffect transition="in" filter="wipe(up)">
                                      <p:cBhvr>
                                        <p:cTn id="78" dur="500"/>
                                        <p:tgtEl>
                                          <p:spTgt spid="18"/>
                                        </p:tgtEl>
                                      </p:cBhvr>
                                    </p:animEffect>
                                  </p:childTnLst>
                                </p:cTn>
                              </p:par>
                            </p:childTnLst>
                          </p:cTn>
                        </p:par>
                        <p:par>
                          <p:cTn id="79" fill="hold">
                            <p:stCondLst>
                              <p:cond delay="500"/>
                            </p:stCondLst>
                            <p:childTnLst>
                              <p:par>
                                <p:cTn id="80" presetID="42" presetClass="entr" presetSubtype="0" fill="hold" grpId="0" nodeType="afterEffect">
                                  <p:stCondLst>
                                    <p:cond delay="0"/>
                                  </p:stCondLst>
                                  <p:childTnLst>
                                    <p:set>
                                      <p:cBhvr>
                                        <p:cTn id="81" dur="1" fill="hold">
                                          <p:stCondLst>
                                            <p:cond delay="0"/>
                                          </p:stCondLst>
                                        </p:cTn>
                                        <p:tgtEl>
                                          <p:spTgt spid="9"/>
                                        </p:tgtEl>
                                        <p:attrNameLst>
                                          <p:attrName>style.visibility</p:attrName>
                                        </p:attrNameLst>
                                      </p:cBhvr>
                                      <p:to>
                                        <p:strVal val="visible"/>
                                      </p:to>
                                    </p:set>
                                    <p:animEffect transition="in" filter="fade">
                                      <p:cBhvr>
                                        <p:cTn id="82" dur="500"/>
                                        <p:tgtEl>
                                          <p:spTgt spid="9"/>
                                        </p:tgtEl>
                                      </p:cBhvr>
                                    </p:animEffect>
                                    <p:anim calcmode="lin" valueType="num">
                                      <p:cBhvr>
                                        <p:cTn id="83" dur="500" fill="hold"/>
                                        <p:tgtEl>
                                          <p:spTgt spid="9"/>
                                        </p:tgtEl>
                                        <p:attrNameLst>
                                          <p:attrName>ppt_x</p:attrName>
                                        </p:attrNameLst>
                                      </p:cBhvr>
                                      <p:tavLst>
                                        <p:tav tm="0">
                                          <p:val>
                                            <p:strVal val="#ppt_x"/>
                                          </p:val>
                                        </p:tav>
                                        <p:tav tm="100000">
                                          <p:val>
                                            <p:strVal val="#ppt_x"/>
                                          </p:val>
                                        </p:tav>
                                      </p:tavLst>
                                    </p:anim>
                                    <p:anim calcmode="lin" valueType="num">
                                      <p:cBhvr>
                                        <p:cTn id="84" dur="5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85" fill="hold">
                      <p:stCondLst>
                        <p:cond delay="indefinite"/>
                      </p:stCondLst>
                      <p:childTnLst>
                        <p:par>
                          <p:cTn id="86" fill="hold">
                            <p:stCondLst>
                              <p:cond delay="0"/>
                            </p:stCondLst>
                            <p:childTnLst>
                              <p:par>
                                <p:cTn id="87" presetID="42" presetClass="entr" presetSubtype="0" fill="hold" grpId="0" nodeType="clickEffect">
                                  <p:stCondLst>
                                    <p:cond delay="0"/>
                                  </p:stCondLst>
                                  <p:childTnLst>
                                    <p:set>
                                      <p:cBhvr>
                                        <p:cTn id="88" dur="1" fill="hold">
                                          <p:stCondLst>
                                            <p:cond delay="0"/>
                                          </p:stCondLst>
                                        </p:cTn>
                                        <p:tgtEl>
                                          <p:spTgt spid="11"/>
                                        </p:tgtEl>
                                        <p:attrNameLst>
                                          <p:attrName>style.visibility</p:attrName>
                                        </p:attrNameLst>
                                      </p:cBhvr>
                                      <p:to>
                                        <p:strVal val="visible"/>
                                      </p:to>
                                    </p:set>
                                    <p:animEffect transition="in" filter="fade">
                                      <p:cBhvr>
                                        <p:cTn id="89" dur="500"/>
                                        <p:tgtEl>
                                          <p:spTgt spid="11"/>
                                        </p:tgtEl>
                                      </p:cBhvr>
                                    </p:animEffect>
                                    <p:anim calcmode="lin" valueType="num">
                                      <p:cBhvr>
                                        <p:cTn id="90" dur="500" fill="hold"/>
                                        <p:tgtEl>
                                          <p:spTgt spid="11"/>
                                        </p:tgtEl>
                                        <p:attrNameLst>
                                          <p:attrName>ppt_x</p:attrName>
                                        </p:attrNameLst>
                                      </p:cBhvr>
                                      <p:tavLst>
                                        <p:tav tm="0">
                                          <p:val>
                                            <p:strVal val="#ppt_x"/>
                                          </p:val>
                                        </p:tav>
                                        <p:tav tm="100000">
                                          <p:val>
                                            <p:strVal val="#ppt_x"/>
                                          </p:val>
                                        </p:tav>
                                      </p:tavLst>
                                    </p:anim>
                                    <p:anim calcmode="lin" valueType="num">
                                      <p:cBhvr>
                                        <p:cTn id="91" dur="5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2" grpId="0" animBg="1"/>
      <p:bldP spid="13" grpId="0"/>
      <p:bldP spid="14" grpId="0"/>
      <p:bldP spid="15" grpId="0" animBg="1"/>
      <p:bldP spid="16" grpId="0" animBg="1"/>
      <p:bldP spid="17" grpId="0" animBg="1"/>
      <p:bldP spid="1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p:txBody>
          <a:bodyPr/>
          <a:lstStyle/>
          <a:p>
            <a:pPr eaLnBrk="1" hangingPunct="1"/>
            <a:r>
              <a:rPr lang="en-US" sz="4000" smtClean="0"/>
              <a:t>IP addresses: how to get one?</a:t>
            </a:r>
            <a:endParaRPr lang="he-IL" sz="4000" b="1" smtClean="0"/>
          </a:p>
        </p:txBody>
      </p:sp>
      <p:sp>
        <p:nvSpPr>
          <p:cNvPr id="16387" name="Content Placeholder 2"/>
          <p:cNvSpPr>
            <a:spLocks noGrp="1"/>
          </p:cNvSpPr>
          <p:nvPr>
            <p:ph type="body" idx="1"/>
          </p:nvPr>
        </p:nvSpPr>
        <p:spPr/>
        <p:txBody>
          <a:bodyPr/>
          <a:lstStyle/>
          <a:p>
            <a:pPr algn="l" rtl="0">
              <a:buFont typeface="Wingdings 2" pitchFamily="18" charset="2"/>
              <a:buNone/>
            </a:pPr>
            <a:r>
              <a:rPr lang="en-US" dirty="0" smtClean="0"/>
              <a:t>Q: How does host get IP address?</a:t>
            </a:r>
          </a:p>
          <a:p>
            <a:pPr algn="l" rtl="0"/>
            <a:endParaRPr lang="en-US" dirty="0" smtClean="0"/>
          </a:p>
          <a:p>
            <a:pPr algn="l" rtl="0"/>
            <a:r>
              <a:rPr lang="en-US" dirty="0" smtClean="0"/>
              <a:t>1. hard-coded by system admin in a file</a:t>
            </a:r>
          </a:p>
          <a:p>
            <a:pPr algn="l" rtl="0"/>
            <a:r>
              <a:rPr lang="en-US" dirty="0" smtClean="0"/>
              <a:t>2. DHCP: Dynamic Host Configuration </a:t>
            </a:r>
          </a:p>
          <a:p>
            <a:pPr algn="l" rtl="0"/>
            <a:r>
              <a:rPr lang="en-US" dirty="0" smtClean="0"/>
              <a:t>     Protocol: dynamically get address from a  </a:t>
            </a:r>
          </a:p>
          <a:p>
            <a:pPr algn="l" rtl="0"/>
            <a:r>
              <a:rPr lang="en-US" dirty="0" smtClean="0"/>
              <a:t>     server</a:t>
            </a:r>
          </a:p>
        </p:txBody>
      </p:sp>
    </p:spTree>
    <p:extLst>
      <p:ext uri="{BB962C8B-B14F-4D97-AF65-F5344CB8AC3E}">
        <p14:creationId xmlns:p14="http://schemas.microsoft.com/office/powerpoint/2010/main" val="149157653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Straight Connector 12"/>
          <p:cNvCxnSpPr/>
          <p:nvPr/>
        </p:nvCxnSpPr>
        <p:spPr>
          <a:xfrm>
            <a:off x="1159599" y="5377306"/>
            <a:ext cx="1757017" cy="21205"/>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6259919" y="5350375"/>
            <a:ext cx="1757017" cy="21205"/>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Cloud 6"/>
          <p:cNvSpPr/>
          <p:nvPr/>
        </p:nvSpPr>
        <p:spPr>
          <a:xfrm>
            <a:off x="2697837" y="4418952"/>
            <a:ext cx="3844123" cy="1916709"/>
          </a:xfrm>
          <a:prstGeom prst="cloud">
            <a:avLst/>
          </a:prstGeom>
          <a:solidFill>
            <a:schemeClr val="accent1"/>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IPv4</a:t>
            </a:r>
          </a:p>
          <a:p>
            <a:pPr algn="ctr"/>
            <a:r>
              <a:rPr lang="en-US" dirty="0" smtClean="0"/>
              <a:t>Internet</a:t>
            </a:r>
            <a:endParaRPr lang="en-US" dirty="0"/>
          </a:p>
        </p:txBody>
      </p:sp>
      <p:sp>
        <p:nvSpPr>
          <p:cNvPr id="11" name="Rectangle 10"/>
          <p:cNvSpPr/>
          <p:nvPr/>
        </p:nvSpPr>
        <p:spPr>
          <a:xfrm>
            <a:off x="142240" y="3058160"/>
            <a:ext cx="3129280" cy="1503680"/>
          </a:xfrm>
          <a:prstGeom prst="rect">
            <a:avLst/>
          </a:prstGeom>
          <a:solidFill>
            <a:schemeClr val="accent3"/>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a:p>
            <a:pPr algn="ctr"/>
            <a:endParaRPr lang="en-US" dirty="0"/>
          </a:p>
          <a:p>
            <a:pPr algn="ctr"/>
            <a:endParaRPr lang="en-US" dirty="0" smtClean="0"/>
          </a:p>
          <a:p>
            <a:pPr algn="ctr"/>
            <a:r>
              <a:rPr lang="en-US" dirty="0" err="1" smtClean="0"/>
              <a:t>Dest</a:t>
            </a:r>
            <a:r>
              <a:rPr lang="en-US" dirty="0" smtClean="0"/>
              <a:t>: 16.79.8.0</a:t>
            </a:r>
            <a:endParaRPr lang="en-US" dirty="0"/>
          </a:p>
        </p:txBody>
      </p:sp>
      <p:sp>
        <p:nvSpPr>
          <p:cNvPr id="2" name="Title 1"/>
          <p:cNvSpPr>
            <a:spLocks noGrp="1"/>
          </p:cNvSpPr>
          <p:nvPr>
            <p:ph type="title"/>
          </p:nvPr>
        </p:nvSpPr>
        <p:spPr/>
        <p:txBody>
          <a:bodyPr/>
          <a:lstStyle/>
          <a:p>
            <a:r>
              <a:rPr lang="en-US" dirty="0" smtClean="0"/>
              <a:t>Routing from 6to4 to 6to4</a:t>
            </a:r>
            <a:endParaRPr lang="en-US" dirty="0"/>
          </a:p>
        </p:txBody>
      </p:sp>
      <p:sp>
        <p:nvSpPr>
          <p:cNvPr id="15" name="Content Placeholder 3"/>
          <p:cNvSpPr>
            <a:spLocks noGrp="1"/>
          </p:cNvSpPr>
          <p:nvPr>
            <p:ph type="body" idx="1"/>
          </p:nvPr>
        </p:nvSpPr>
        <p:spPr/>
        <p:txBody>
          <a:bodyPr>
            <a:normAutofit/>
          </a:bodyPr>
          <a:lstStyle/>
          <a:p>
            <a:r>
              <a:rPr lang="en-US" dirty="0" smtClean="0"/>
              <a:t>How does a host using 6to4 send a packet to another host using 6to4?</a:t>
            </a:r>
          </a:p>
        </p:txBody>
      </p:sp>
      <p:sp>
        <p:nvSpPr>
          <p:cNvPr id="3" name="Slide Number Placeholder 2"/>
          <p:cNvSpPr>
            <a:spLocks noGrp="1"/>
          </p:cNvSpPr>
          <p:nvPr>
            <p:ph type="sldNum" sz="quarter" idx="4294967295"/>
          </p:nvPr>
        </p:nvSpPr>
        <p:spPr>
          <a:xfrm>
            <a:off x="0" y="1255713"/>
            <a:ext cx="533400" cy="304800"/>
          </a:xfrm>
          <a:prstGeom prst="rect">
            <a:avLst/>
          </a:prstGeom>
        </p:spPr>
        <p:txBody>
          <a:bodyPr>
            <a:normAutofit/>
          </a:bodyPr>
          <a:lstStyle/>
          <a:p>
            <a:fld id="{283B9EA5-CE9A-4950-A80C-5ADF06B45BB8}" type="slidenum">
              <a:rPr lang="en-US" smtClean="0"/>
              <a:pPr/>
              <a:t>109</a:t>
            </a:fld>
            <a:endParaRPr lang="en-US" dirty="0"/>
          </a:p>
        </p:txBody>
      </p:sp>
      <p:pic>
        <p:nvPicPr>
          <p:cNvPr id="5" name="Picture 2" descr="C:\Users\t0ph3r\Documents\CS 4700\assets\black_server.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2456" y="4979342"/>
            <a:ext cx="795927" cy="79592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C:\Users\t0ph3r\Documents\CS 4700\assets\black_server.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43625" y="4979341"/>
            <a:ext cx="795927" cy="795927"/>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66397" y="5822160"/>
            <a:ext cx="2813591" cy="646331"/>
          </a:xfrm>
          <a:prstGeom prst="rect">
            <a:avLst/>
          </a:prstGeom>
          <a:noFill/>
        </p:spPr>
        <p:txBody>
          <a:bodyPr wrap="none" rtlCol="0">
            <a:spAutoFit/>
          </a:bodyPr>
          <a:lstStyle/>
          <a:p>
            <a:r>
              <a:rPr lang="en-US" dirty="0" smtClean="0"/>
              <a:t>IPv4 – 207.46.192.0</a:t>
            </a:r>
          </a:p>
          <a:p>
            <a:r>
              <a:rPr lang="en-US" dirty="0" smtClean="0"/>
              <a:t>IPv6 – 2002:CF2E:C000::</a:t>
            </a:r>
            <a:endParaRPr lang="en-US" dirty="0"/>
          </a:p>
        </p:txBody>
      </p:sp>
      <p:sp>
        <p:nvSpPr>
          <p:cNvPr id="9" name="TextBox 8"/>
          <p:cNvSpPr txBox="1"/>
          <p:nvPr/>
        </p:nvSpPr>
        <p:spPr>
          <a:xfrm>
            <a:off x="6434490" y="5775268"/>
            <a:ext cx="2710999" cy="646331"/>
          </a:xfrm>
          <a:prstGeom prst="rect">
            <a:avLst/>
          </a:prstGeom>
          <a:noFill/>
        </p:spPr>
        <p:txBody>
          <a:bodyPr wrap="none" rtlCol="0">
            <a:spAutoFit/>
          </a:bodyPr>
          <a:lstStyle/>
          <a:p>
            <a:r>
              <a:rPr lang="en-US" dirty="0" smtClean="0"/>
              <a:t>IPv4 – 16.79.8.0</a:t>
            </a:r>
          </a:p>
          <a:p>
            <a:r>
              <a:rPr lang="en-US" dirty="0" smtClean="0"/>
              <a:t>IPv6 – 2002:104F:0800::</a:t>
            </a:r>
            <a:endParaRPr lang="en-US" dirty="0"/>
          </a:p>
        </p:txBody>
      </p:sp>
      <p:sp>
        <p:nvSpPr>
          <p:cNvPr id="10" name="Rectangle 9"/>
          <p:cNvSpPr/>
          <p:nvPr/>
        </p:nvSpPr>
        <p:spPr>
          <a:xfrm>
            <a:off x="311903" y="3210560"/>
            <a:ext cx="2756417" cy="6908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Dest</a:t>
            </a:r>
            <a:r>
              <a:rPr lang="en-US" dirty="0" smtClean="0"/>
              <a:t>: 2002:104F:0800::</a:t>
            </a:r>
            <a:endParaRPr lang="en-US" dirty="0"/>
          </a:p>
        </p:txBody>
      </p:sp>
      <p:sp>
        <p:nvSpPr>
          <p:cNvPr id="12" name="Up Arrow 11"/>
          <p:cNvSpPr/>
          <p:nvPr/>
        </p:nvSpPr>
        <p:spPr>
          <a:xfrm rot="10800000">
            <a:off x="1812030" y="3700906"/>
            <a:ext cx="452157" cy="393574"/>
          </a:xfrm>
          <a:prstGeom prst="upArrow">
            <a:avLst/>
          </a:prstGeom>
          <a:solidFill>
            <a:schemeClr val="accent2"/>
          </a:solidFill>
          <a:ln w="38100">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72561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1"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grpId="1" nodeType="click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barn(inVertical)">
                                      <p:cBhvr>
                                        <p:cTn id="13" dur="500"/>
                                        <p:tgtEl>
                                          <p:spTgt spid="11"/>
                                        </p:tgtEl>
                                      </p:cBhvr>
                                    </p:animEffect>
                                  </p:childTnLst>
                                </p:cTn>
                              </p:par>
                            </p:childTnLst>
                          </p:cTn>
                        </p:par>
                        <p:par>
                          <p:cTn id="14" fill="hold">
                            <p:stCondLst>
                              <p:cond delay="500"/>
                            </p:stCondLst>
                            <p:childTnLst>
                              <p:par>
                                <p:cTn id="15" presetID="22" presetClass="entr" presetSubtype="1" fill="hold" grpId="0" nodeType="after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wipe(up)">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1" nodeType="clickEffect">
                                  <p:stCondLst>
                                    <p:cond delay="0"/>
                                  </p:stCondLst>
                                  <p:childTnLst>
                                    <p:animEffect transition="out" filter="fade">
                                      <p:cBhvr>
                                        <p:cTn id="21" dur="500"/>
                                        <p:tgtEl>
                                          <p:spTgt spid="12"/>
                                        </p:tgtEl>
                                      </p:cBhvr>
                                    </p:animEffect>
                                    <p:set>
                                      <p:cBhvr>
                                        <p:cTn id="22" dur="1" fill="hold">
                                          <p:stCondLst>
                                            <p:cond delay="499"/>
                                          </p:stCondLst>
                                        </p:cTn>
                                        <p:tgtEl>
                                          <p:spTgt spid="12"/>
                                        </p:tgtEl>
                                        <p:attrNameLst>
                                          <p:attrName>style.visibility</p:attrName>
                                        </p:attrNameLst>
                                      </p:cBhvr>
                                      <p:to>
                                        <p:strVal val="hidden"/>
                                      </p:to>
                                    </p:set>
                                  </p:childTnLst>
                                </p:cTn>
                              </p:par>
                            </p:childTnLst>
                          </p:cTn>
                        </p:par>
                        <p:par>
                          <p:cTn id="23" fill="hold">
                            <p:stCondLst>
                              <p:cond delay="500"/>
                            </p:stCondLst>
                            <p:childTnLst>
                              <p:par>
                                <p:cTn id="24" presetID="37" presetClass="path" presetSubtype="0" accel="50000" decel="50000" fill="hold" grpId="0" nodeType="afterEffect">
                                  <p:stCondLst>
                                    <p:cond delay="0"/>
                                  </p:stCondLst>
                                  <p:childTnLst>
                                    <p:animMotion origin="layout" path="M -3.61111E-6 -0.00278 L 0.16806 0.13541 C 0.20348 0.1669 0.25625 0.18449 0.31111 0.18449 C 0.37379 0.18449 0.42396 0.1669 0.45938 0.13541 L 0.62778 -0.00278 " pathEditMode="relative" rAng="0" ptsTypes="FffFF">
                                      <p:cBhvr>
                                        <p:cTn id="25" dur="1250" fill="hold"/>
                                        <p:tgtEl>
                                          <p:spTgt spid="11"/>
                                        </p:tgtEl>
                                        <p:attrNameLst>
                                          <p:attrName>ppt_x</p:attrName>
                                          <p:attrName>ppt_y</p:attrName>
                                        </p:attrNameLst>
                                      </p:cBhvr>
                                      <p:rCtr x="31389" y="9352"/>
                                    </p:animMotion>
                                  </p:childTnLst>
                                </p:cTn>
                              </p:par>
                              <p:par>
                                <p:cTn id="26" presetID="37" presetClass="path" presetSubtype="0" accel="50000" decel="50000" fill="hold" grpId="0" nodeType="withEffect">
                                  <p:stCondLst>
                                    <p:cond delay="0"/>
                                  </p:stCondLst>
                                  <p:childTnLst>
                                    <p:animMotion origin="layout" path="M 2.5E-6 -0.00278 L 0.16805 0.13542 C 0.20347 0.1669 0.25625 0.18449 0.31111 0.18449 C 0.37378 0.18449 0.42396 0.1669 0.45937 0.13542 L 0.62778 -0.00278 " pathEditMode="relative" rAng="0" ptsTypes="FffFF">
                                      <p:cBhvr>
                                        <p:cTn id="27" dur="1250" fill="hold"/>
                                        <p:tgtEl>
                                          <p:spTgt spid="10"/>
                                        </p:tgtEl>
                                        <p:attrNameLst>
                                          <p:attrName>ppt_x</p:attrName>
                                          <p:attrName>ppt_y</p:attrName>
                                        </p:attrNameLst>
                                      </p:cBhvr>
                                      <p:rCtr x="31389" y="9352"/>
                                    </p:animMotion>
                                  </p:childTnLst>
                                </p:cTn>
                              </p:par>
                            </p:childTnLst>
                          </p:cTn>
                        </p:par>
                      </p:childTnLst>
                    </p:cTn>
                  </p:par>
                  <p:par>
                    <p:cTn id="28" fill="hold">
                      <p:stCondLst>
                        <p:cond delay="indefinite"/>
                      </p:stCondLst>
                      <p:childTnLst>
                        <p:par>
                          <p:cTn id="29" fill="hold">
                            <p:stCondLst>
                              <p:cond delay="0"/>
                            </p:stCondLst>
                            <p:childTnLst>
                              <p:par>
                                <p:cTn id="30" presetID="16" presetClass="exit" presetSubtype="21" fill="hold" grpId="2" nodeType="clickEffect">
                                  <p:stCondLst>
                                    <p:cond delay="0"/>
                                  </p:stCondLst>
                                  <p:childTnLst>
                                    <p:animEffect transition="out" filter="barn(inVertical)">
                                      <p:cBhvr>
                                        <p:cTn id="31" dur="500"/>
                                        <p:tgtEl>
                                          <p:spTgt spid="11"/>
                                        </p:tgtEl>
                                      </p:cBhvr>
                                    </p:animEffect>
                                    <p:set>
                                      <p:cBhvr>
                                        <p:cTn id="32" dur="1" fill="hold">
                                          <p:stCondLst>
                                            <p:cond delay="49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1" grpId="2" animBg="1"/>
      <p:bldP spid="10" grpId="0" animBg="1"/>
      <p:bldP spid="10" grpId="1" animBg="1"/>
      <p:bldP spid="12" grpId="0" animBg="1"/>
      <p:bldP spid="12" grpId="1"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0" name="Straight Connector 19"/>
          <p:cNvCxnSpPr/>
          <p:nvPr/>
        </p:nvCxnSpPr>
        <p:spPr>
          <a:xfrm>
            <a:off x="1046478" y="3711067"/>
            <a:ext cx="1757017" cy="21205"/>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7101838" y="5611503"/>
            <a:ext cx="995682" cy="419168"/>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4523789" y="3982837"/>
            <a:ext cx="1379738" cy="650123"/>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5604286" y="3680585"/>
            <a:ext cx="2121093" cy="646331"/>
          </a:xfrm>
          <a:prstGeom prst="rect">
            <a:avLst/>
          </a:prstGeom>
          <a:noFill/>
        </p:spPr>
        <p:txBody>
          <a:bodyPr wrap="none" rtlCol="0">
            <a:spAutoFit/>
          </a:bodyPr>
          <a:lstStyle/>
          <a:p>
            <a:r>
              <a:rPr lang="en-US" dirty="0" smtClean="0"/>
              <a:t>IPv4 – 192.88.99.1</a:t>
            </a:r>
          </a:p>
          <a:p>
            <a:r>
              <a:rPr lang="en-US" dirty="0" smtClean="0"/>
              <a:t>IPv6 – 2002:: /16</a:t>
            </a:r>
            <a:endParaRPr lang="en-US" dirty="0"/>
          </a:p>
        </p:txBody>
      </p:sp>
      <p:sp>
        <p:nvSpPr>
          <p:cNvPr id="7" name="Cloud 6"/>
          <p:cNvSpPr/>
          <p:nvPr/>
        </p:nvSpPr>
        <p:spPr>
          <a:xfrm>
            <a:off x="1924987" y="2699848"/>
            <a:ext cx="3286403" cy="1638626"/>
          </a:xfrm>
          <a:prstGeom prst="cloud">
            <a:avLst/>
          </a:prstGeom>
          <a:solidFill>
            <a:schemeClr val="accent1"/>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IPv4</a:t>
            </a:r>
          </a:p>
          <a:p>
            <a:pPr algn="ctr"/>
            <a:r>
              <a:rPr lang="en-US" dirty="0" smtClean="0"/>
              <a:t>Internet</a:t>
            </a:r>
            <a:endParaRPr lang="en-US" dirty="0"/>
          </a:p>
        </p:txBody>
      </p:sp>
      <p:sp>
        <p:nvSpPr>
          <p:cNvPr id="13" name="Cloud 12"/>
          <p:cNvSpPr/>
          <p:nvPr/>
        </p:nvSpPr>
        <p:spPr>
          <a:xfrm>
            <a:off x="5021630" y="4326916"/>
            <a:ext cx="3286403" cy="1638626"/>
          </a:xfrm>
          <a:prstGeom prst="cloud">
            <a:avLst/>
          </a:prstGeom>
          <a:solidFill>
            <a:schemeClr val="accent4"/>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IPv6</a:t>
            </a:r>
          </a:p>
          <a:p>
            <a:pPr algn="ctr"/>
            <a:r>
              <a:rPr lang="en-US" dirty="0" smtClean="0"/>
              <a:t>Internet</a:t>
            </a:r>
            <a:endParaRPr lang="en-US" dirty="0"/>
          </a:p>
        </p:txBody>
      </p:sp>
      <p:pic>
        <p:nvPicPr>
          <p:cNvPr id="14" name="Picture 2" descr="C:\Users\t0ph3r\Documents\CS 4700\assets\Router.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20918" y="4013748"/>
            <a:ext cx="983368" cy="57985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p:cNvSpPr/>
          <p:nvPr/>
        </p:nvSpPr>
        <p:spPr>
          <a:xfrm>
            <a:off x="742279" y="1645921"/>
            <a:ext cx="3129280" cy="1503680"/>
          </a:xfrm>
          <a:prstGeom prst="rect">
            <a:avLst/>
          </a:prstGeom>
          <a:solidFill>
            <a:schemeClr val="accent3"/>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a:p>
            <a:pPr algn="ctr"/>
            <a:endParaRPr lang="en-US" dirty="0"/>
          </a:p>
          <a:p>
            <a:pPr algn="ctr"/>
            <a:endParaRPr lang="en-US" dirty="0" smtClean="0"/>
          </a:p>
          <a:p>
            <a:pPr algn="ctr"/>
            <a:r>
              <a:rPr lang="en-US" dirty="0" err="1" smtClean="0"/>
              <a:t>Dest</a:t>
            </a:r>
            <a:r>
              <a:rPr lang="en-US" dirty="0" smtClean="0"/>
              <a:t>: 192.</a:t>
            </a:r>
            <a:r>
              <a:rPr lang="en-US" dirty="0"/>
              <a:t> 88.99.1</a:t>
            </a:r>
          </a:p>
        </p:txBody>
      </p:sp>
      <p:sp>
        <p:nvSpPr>
          <p:cNvPr id="2" name="Title 1"/>
          <p:cNvSpPr>
            <a:spLocks noGrp="1"/>
          </p:cNvSpPr>
          <p:nvPr>
            <p:ph type="title"/>
          </p:nvPr>
        </p:nvSpPr>
        <p:spPr/>
        <p:txBody>
          <a:bodyPr/>
          <a:lstStyle/>
          <a:p>
            <a:r>
              <a:rPr lang="en-US" dirty="0" smtClean="0"/>
              <a:t>Routing from 6to4 to Native IPv6</a:t>
            </a:r>
            <a:endParaRPr lang="en-US" dirty="0"/>
          </a:p>
        </p:txBody>
      </p:sp>
      <p:sp>
        <p:nvSpPr>
          <p:cNvPr id="4" name="מציין מיקום טקסט 3"/>
          <p:cNvSpPr>
            <a:spLocks noGrp="1"/>
          </p:cNvSpPr>
          <p:nvPr>
            <p:ph type="body" idx="1"/>
          </p:nvPr>
        </p:nvSpPr>
        <p:spPr/>
        <p:txBody>
          <a:bodyPr/>
          <a:lstStyle/>
          <a:p>
            <a:endParaRPr lang="he-IL"/>
          </a:p>
        </p:txBody>
      </p:sp>
      <p:sp>
        <p:nvSpPr>
          <p:cNvPr id="3" name="Slide Number Placeholder 2"/>
          <p:cNvSpPr>
            <a:spLocks noGrp="1"/>
          </p:cNvSpPr>
          <p:nvPr>
            <p:ph type="sldNum" sz="quarter" idx="4294967295"/>
          </p:nvPr>
        </p:nvSpPr>
        <p:spPr>
          <a:xfrm>
            <a:off x="0" y="1255713"/>
            <a:ext cx="533400" cy="304800"/>
          </a:xfrm>
          <a:prstGeom prst="rect">
            <a:avLst/>
          </a:prstGeom>
        </p:spPr>
        <p:txBody>
          <a:bodyPr>
            <a:normAutofit/>
          </a:bodyPr>
          <a:lstStyle/>
          <a:p>
            <a:fld id="{283B9EA5-CE9A-4950-A80C-5ADF06B45BB8}" type="slidenum">
              <a:rPr lang="en-US" smtClean="0"/>
              <a:pPr/>
              <a:t>110</a:t>
            </a:fld>
            <a:endParaRPr lang="en-US" dirty="0"/>
          </a:p>
        </p:txBody>
      </p:sp>
      <p:pic>
        <p:nvPicPr>
          <p:cNvPr id="5" name="Picture 2" descr="C:\Users\t0ph3r\Documents\CS 4700\assets\black_serv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2616" y="3282622"/>
            <a:ext cx="795927" cy="79592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C:\Users\t0ph3r\Documents\CS 4700\assets\black_serv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28455" y="5632708"/>
            <a:ext cx="795927" cy="795927"/>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76557" y="4125440"/>
            <a:ext cx="2813591" cy="646331"/>
          </a:xfrm>
          <a:prstGeom prst="rect">
            <a:avLst/>
          </a:prstGeom>
          <a:noFill/>
        </p:spPr>
        <p:txBody>
          <a:bodyPr wrap="none" rtlCol="0">
            <a:spAutoFit/>
          </a:bodyPr>
          <a:lstStyle/>
          <a:p>
            <a:r>
              <a:rPr lang="en-US" dirty="0" smtClean="0"/>
              <a:t>IPv4 – 207.46.192.0</a:t>
            </a:r>
          </a:p>
          <a:p>
            <a:r>
              <a:rPr lang="en-US" dirty="0" smtClean="0"/>
              <a:t>IPv6 – 2002:CF2E:C000::</a:t>
            </a:r>
            <a:endParaRPr lang="en-US" dirty="0"/>
          </a:p>
        </p:txBody>
      </p:sp>
      <p:sp>
        <p:nvSpPr>
          <p:cNvPr id="9" name="TextBox 8"/>
          <p:cNvSpPr txBox="1"/>
          <p:nvPr/>
        </p:nvSpPr>
        <p:spPr>
          <a:xfrm>
            <a:off x="6575548" y="6428636"/>
            <a:ext cx="2505814" cy="369332"/>
          </a:xfrm>
          <a:prstGeom prst="rect">
            <a:avLst/>
          </a:prstGeom>
          <a:noFill/>
        </p:spPr>
        <p:txBody>
          <a:bodyPr wrap="none" rtlCol="0">
            <a:spAutoFit/>
          </a:bodyPr>
          <a:lstStyle/>
          <a:p>
            <a:r>
              <a:rPr lang="en-US" dirty="0" smtClean="0"/>
              <a:t>IPv6 – 1893:92:13:99::</a:t>
            </a:r>
            <a:endParaRPr lang="en-US" dirty="0"/>
          </a:p>
        </p:txBody>
      </p:sp>
      <p:sp>
        <p:nvSpPr>
          <p:cNvPr id="10" name="Rectangle 9"/>
          <p:cNvSpPr/>
          <p:nvPr/>
        </p:nvSpPr>
        <p:spPr>
          <a:xfrm>
            <a:off x="911942" y="1798321"/>
            <a:ext cx="2756417" cy="6908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Dest</a:t>
            </a:r>
            <a:r>
              <a:rPr lang="en-US" dirty="0" smtClean="0"/>
              <a:t>: 1893:92:13:99::</a:t>
            </a:r>
            <a:endParaRPr lang="en-US" dirty="0"/>
          </a:p>
        </p:txBody>
      </p:sp>
      <p:grpSp>
        <p:nvGrpSpPr>
          <p:cNvPr id="16" name="Group 15"/>
          <p:cNvGrpSpPr/>
          <p:nvPr/>
        </p:nvGrpSpPr>
        <p:grpSpPr>
          <a:xfrm flipH="1">
            <a:off x="4376563" y="1097804"/>
            <a:ext cx="3053928" cy="1279113"/>
            <a:chOff x="1219204" y="4876795"/>
            <a:chExt cx="5181603" cy="5368681"/>
          </a:xfrm>
        </p:grpSpPr>
        <p:sp>
          <p:nvSpPr>
            <p:cNvPr id="17" name="Rectangular Callout 16"/>
            <p:cNvSpPr/>
            <p:nvPr/>
          </p:nvSpPr>
          <p:spPr>
            <a:xfrm>
              <a:off x="1219206" y="4876795"/>
              <a:ext cx="5181601" cy="5368681"/>
            </a:xfrm>
            <a:prstGeom prst="wedgeRectCallout">
              <a:avLst>
                <a:gd name="adj1" fmla="val 84675"/>
                <a:gd name="adj2" fmla="val 80463"/>
              </a:avLst>
            </a:prstGeom>
            <a:solidFill>
              <a:srgbClr val="DA1F28"/>
            </a:solidFill>
            <a:ln w="38100" cap="flat" cmpd="sng" algn="ctr">
              <a:solidFill>
                <a:srgbClr val="DA1F28">
                  <a:lumMod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Tw Cen MT"/>
                <a:ea typeface="+mn-ea"/>
                <a:cs typeface="+mn-cs"/>
              </a:endParaRPr>
            </a:p>
          </p:txBody>
        </p:sp>
        <p:sp>
          <p:nvSpPr>
            <p:cNvPr id="18" name="TextBox 17"/>
            <p:cNvSpPr txBox="1"/>
            <p:nvPr/>
          </p:nvSpPr>
          <p:spPr>
            <a:xfrm>
              <a:off x="1219204" y="4876799"/>
              <a:ext cx="5181602" cy="4652857"/>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noProof="0" dirty="0" smtClean="0">
                  <a:solidFill>
                    <a:sysClr val="window" lastClr="FFFFFF"/>
                  </a:solidFill>
                </a:rPr>
                <a:t>Special, </a:t>
              </a:r>
              <a:r>
                <a:rPr lang="en-US" sz="2400" kern="0" noProof="0" dirty="0" err="1" smtClean="0">
                  <a:solidFill>
                    <a:sysClr val="window" lastClr="FFFFFF"/>
                  </a:solidFill>
                </a:rPr>
                <a:t>anycasted</a:t>
              </a:r>
              <a:r>
                <a:rPr lang="en-US" sz="2400" kern="0" noProof="0" dirty="0" smtClean="0">
                  <a:solidFill>
                    <a:sysClr val="window" lastClr="FFFFFF"/>
                  </a:solidFill>
                </a:rPr>
                <a:t> IPv4 address for</a:t>
              </a:r>
            </a:p>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smtClean="0">
                  <a:solidFill>
                    <a:sysClr val="window" lastClr="FFFFFF"/>
                  </a:solidFill>
                </a:rPr>
                <a:t>6to4 Relay Routers</a:t>
              </a:r>
              <a:r>
                <a:rPr lang="en-US" sz="2400" kern="0" noProof="0" dirty="0" smtClean="0">
                  <a:solidFill>
                    <a:sysClr val="window" lastClr="FFFFFF"/>
                  </a:solidFill>
                </a:rPr>
                <a:t> </a:t>
              </a:r>
              <a:endParaRPr kumimoji="0" lang="en-US" sz="2400" b="0" i="0" u="none" strike="noStrike" kern="0" cap="none" spc="0" normalizeH="0" baseline="0" noProof="0" dirty="0" smtClean="0">
                <a:ln>
                  <a:noFill/>
                </a:ln>
                <a:solidFill>
                  <a:sysClr val="window" lastClr="FFFFFF"/>
                </a:solidFill>
                <a:effectLst/>
                <a:uLnTx/>
                <a:uFillTx/>
              </a:endParaRPr>
            </a:p>
          </p:txBody>
        </p:sp>
      </p:grpSp>
      <p:grpSp>
        <p:nvGrpSpPr>
          <p:cNvPr id="24" name="Group 23"/>
          <p:cNvGrpSpPr/>
          <p:nvPr/>
        </p:nvGrpSpPr>
        <p:grpSpPr>
          <a:xfrm flipH="1">
            <a:off x="2424447" y="4971946"/>
            <a:ext cx="2099342" cy="1279113"/>
            <a:chOff x="1219204" y="4876795"/>
            <a:chExt cx="5181603" cy="5368681"/>
          </a:xfrm>
        </p:grpSpPr>
        <p:sp>
          <p:nvSpPr>
            <p:cNvPr id="25" name="Rectangular Callout 24"/>
            <p:cNvSpPr/>
            <p:nvPr/>
          </p:nvSpPr>
          <p:spPr>
            <a:xfrm>
              <a:off x="1219206" y="4876795"/>
              <a:ext cx="5181601" cy="5368681"/>
            </a:xfrm>
            <a:prstGeom prst="wedgeRectCallout">
              <a:avLst>
                <a:gd name="adj1" fmla="val -60029"/>
                <a:gd name="adj2" fmla="val -87929"/>
              </a:avLst>
            </a:prstGeom>
            <a:solidFill>
              <a:srgbClr val="DA1F28"/>
            </a:solidFill>
            <a:ln w="38100" cap="flat" cmpd="sng" algn="ctr">
              <a:solidFill>
                <a:srgbClr val="DA1F28">
                  <a:lumMod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Tw Cen MT"/>
                <a:ea typeface="+mn-ea"/>
                <a:cs typeface="+mn-cs"/>
              </a:endParaRPr>
            </a:p>
          </p:txBody>
        </p:sp>
        <p:sp>
          <p:nvSpPr>
            <p:cNvPr id="26" name="TextBox 25"/>
            <p:cNvSpPr txBox="1"/>
            <p:nvPr/>
          </p:nvSpPr>
          <p:spPr>
            <a:xfrm>
              <a:off x="1219204" y="4876799"/>
              <a:ext cx="5181601" cy="3487853"/>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noProof="0" dirty="0" smtClean="0">
                  <a:solidFill>
                    <a:sysClr val="window" lastClr="FFFFFF"/>
                  </a:solidFill>
                </a:rPr>
                <a:t>Many ISPs provide 6to4 relay routers</a:t>
              </a:r>
              <a:endParaRPr kumimoji="0" lang="en-US" sz="2400" b="0" i="0" u="none" strike="noStrike" kern="0" cap="none" spc="0" normalizeH="0" baseline="0" noProof="0" dirty="0" smtClean="0">
                <a:ln>
                  <a:noFill/>
                </a:ln>
                <a:solidFill>
                  <a:sysClr val="window" lastClr="FFFFFF"/>
                </a:solidFill>
                <a:effectLst/>
                <a:uLnTx/>
                <a:uFillTx/>
              </a:endParaRPr>
            </a:p>
          </p:txBody>
        </p:sp>
      </p:grpSp>
    </p:spTree>
    <p:extLst>
      <p:ext uri="{BB962C8B-B14F-4D97-AF65-F5344CB8AC3E}">
        <p14:creationId xmlns:p14="http://schemas.microsoft.com/office/powerpoint/2010/main" val="2660852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barn(inVertical)">
                                      <p:cBhvr>
                                        <p:cTn id="13" dur="500"/>
                                        <p:tgtEl>
                                          <p:spTgt spid="11"/>
                                        </p:tgtEl>
                                      </p:cBhvr>
                                    </p:animEffect>
                                  </p:childTnLst>
                                </p:cTn>
                              </p:par>
                            </p:childTnLst>
                          </p:cTn>
                        </p:par>
                        <p:par>
                          <p:cTn id="14" fill="hold">
                            <p:stCondLst>
                              <p:cond delay="500"/>
                            </p:stCondLst>
                            <p:childTnLst>
                              <p:par>
                                <p:cTn id="15" presetID="42" presetClass="entr" presetSubtype="0" fill="hold" nodeType="after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anim calcmode="lin" valueType="num">
                                      <p:cBhvr>
                                        <p:cTn id="18" dur="500" fill="hold"/>
                                        <p:tgtEl>
                                          <p:spTgt spid="16"/>
                                        </p:tgtEl>
                                        <p:attrNameLst>
                                          <p:attrName>ppt_x</p:attrName>
                                        </p:attrNameLst>
                                      </p:cBhvr>
                                      <p:tavLst>
                                        <p:tav tm="0">
                                          <p:val>
                                            <p:strVal val="#ppt_x"/>
                                          </p:val>
                                        </p:tav>
                                        <p:tav tm="100000">
                                          <p:val>
                                            <p:strVal val="#ppt_x"/>
                                          </p:val>
                                        </p:tav>
                                      </p:tavLst>
                                    </p:anim>
                                    <p:anim calcmode="lin" valueType="num">
                                      <p:cBhvr>
                                        <p:cTn id="19" dur="5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0" presetClass="exit" presetSubtype="0" fill="hold" nodeType="clickEffect">
                                  <p:stCondLst>
                                    <p:cond delay="0"/>
                                  </p:stCondLst>
                                  <p:childTnLst>
                                    <p:animEffect transition="out" filter="fade">
                                      <p:cBhvr>
                                        <p:cTn id="23" dur="500"/>
                                        <p:tgtEl>
                                          <p:spTgt spid="16"/>
                                        </p:tgtEl>
                                      </p:cBhvr>
                                    </p:animEffect>
                                    <p:set>
                                      <p:cBhvr>
                                        <p:cTn id="24" dur="1" fill="hold">
                                          <p:stCondLst>
                                            <p:cond delay="499"/>
                                          </p:stCondLst>
                                        </p:cTn>
                                        <p:tgtEl>
                                          <p:spTgt spid="16"/>
                                        </p:tgtEl>
                                        <p:attrNameLst>
                                          <p:attrName>style.visibility</p:attrName>
                                        </p:attrNameLst>
                                      </p:cBhvr>
                                      <p:to>
                                        <p:strVal val="hidden"/>
                                      </p:to>
                                    </p:set>
                                  </p:childTnLst>
                                </p:cTn>
                              </p:par>
                            </p:childTnLst>
                          </p:cTn>
                        </p:par>
                        <p:par>
                          <p:cTn id="25" fill="hold">
                            <p:stCondLst>
                              <p:cond delay="500"/>
                            </p:stCondLst>
                            <p:childTnLst>
                              <p:par>
                                <p:cTn id="26" presetID="42" presetClass="entr" presetSubtype="0" fill="hold" nodeType="afterEffect">
                                  <p:stCondLst>
                                    <p:cond delay="0"/>
                                  </p:stCondLst>
                                  <p:childTnLst>
                                    <p:set>
                                      <p:cBhvr>
                                        <p:cTn id="27" dur="1" fill="hold">
                                          <p:stCondLst>
                                            <p:cond delay="0"/>
                                          </p:stCondLst>
                                        </p:cTn>
                                        <p:tgtEl>
                                          <p:spTgt spid="24"/>
                                        </p:tgtEl>
                                        <p:attrNameLst>
                                          <p:attrName>style.visibility</p:attrName>
                                        </p:attrNameLst>
                                      </p:cBhvr>
                                      <p:to>
                                        <p:strVal val="visible"/>
                                      </p:to>
                                    </p:set>
                                    <p:animEffect transition="in" filter="fade">
                                      <p:cBhvr>
                                        <p:cTn id="28" dur="500"/>
                                        <p:tgtEl>
                                          <p:spTgt spid="24"/>
                                        </p:tgtEl>
                                      </p:cBhvr>
                                    </p:animEffect>
                                    <p:anim calcmode="lin" valueType="num">
                                      <p:cBhvr>
                                        <p:cTn id="29" dur="500" fill="hold"/>
                                        <p:tgtEl>
                                          <p:spTgt spid="24"/>
                                        </p:tgtEl>
                                        <p:attrNameLst>
                                          <p:attrName>ppt_x</p:attrName>
                                        </p:attrNameLst>
                                      </p:cBhvr>
                                      <p:tavLst>
                                        <p:tav tm="0">
                                          <p:val>
                                            <p:strVal val="#ppt_x"/>
                                          </p:val>
                                        </p:tav>
                                        <p:tav tm="100000">
                                          <p:val>
                                            <p:strVal val="#ppt_x"/>
                                          </p:val>
                                        </p:tav>
                                      </p:tavLst>
                                    </p:anim>
                                    <p:anim calcmode="lin" valueType="num">
                                      <p:cBhvr>
                                        <p:cTn id="30" dur="5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path" presetSubtype="0" accel="50000" decel="50000" fill="hold" grpId="1" nodeType="clickEffect">
                                  <p:stCondLst>
                                    <p:cond delay="0"/>
                                  </p:stCondLst>
                                  <p:childTnLst>
                                    <p:animMotion origin="layout" path="M 2.77778E-6 5.55112E-17 L 0.22343 0.21736 " pathEditMode="relative" rAng="0" ptsTypes="AA">
                                      <p:cBhvr>
                                        <p:cTn id="34" dur="1000" fill="hold"/>
                                        <p:tgtEl>
                                          <p:spTgt spid="10"/>
                                        </p:tgtEl>
                                        <p:attrNameLst>
                                          <p:attrName>ppt_x</p:attrName>
                                          <p:attrName>ppt_y</p:attrName>
                                        </p:attrNameLst>
                                      </p:cBhvr>
                                      <p:rCtr x="11163" y="10856"/>
                                    </p:animMotion>
                                  </p:childTnLst>
                                </p:cTn>
                              </p:par>
                              <p:par>
                                <p:cTn id="35" presetID="42" presetClass="path" presetSubtype="0" accel="50000" decel="50000" fill="hold" grpId="2" nodeType="withEffect">
                                  <p:stCondLst>
                                    <p:cond delay="0"/>
                                  </p:stCondLst>
                                  <p:childTnLst>
                                    <p:animMotion origin="layout" path="M 3.05556E-6 2.96296E-6 L 0.22222 0.22037 " pathEditMode="relative" rAng="0" ptsTypes="AA">
                                      <p:cBhvr>
                                        <p:cTn id="36" dur="1000" fill="hold"/>
                                        <p:tgtEl>
                                          <p:spTgt spid="11"/>
                                        </p:tgtEl>
                                        <p:attrNameLst>
                                          <p:attrName>ppt_x</p:attrName>
                                          <p:attrName>ppt_y</p:attrName>
                                        </p:attrNameLst>
                                      </p:cBhvr>
                                      <p:rCtr x="11111" y="11019"/>
                                    </p:animMotion>
                                  </p:childTnLst>
                                </p:cTn>
                              </p:par>
                            </p:childTnLst>
                          </p:cTn>
                        </p:par>
                      </p:childTnLst>
                    </p:cTn>
                  </p:par>
                  <p:par>
                    <p:cTn id="37" fill="hold">
                      <p:stCondLst>
                        <p:cond delay="indefinite"/>
                      </p:stCondLst>
                      <p:childTnLst>
                        <p:par>
                          <p:cTn id="38" fill="hold">
                            <p:stCondLst>
                              <p:cond delay="0"/>
                            </p:stCondLst>
                            <p:childTnLst>
                              <p:par>
                                <p:cTn id="39" presetID="16" presetClass="exit" presetSubtype="21" fill="hold" grpId="1" nodeType="clickEffect">
                                  <p:stCondLst>
                                    <p:cond delay="0"/>
                                  </p:stCondLst>
                                  <p:childTnLst>
                                    <p:animEffect transition="out" filter="barn(inVertical)">
                                      <p:cBhvr>
                                        <p:cTn id="40" dur="500"/>
                                        <p:tgtEl>
                                          <p:spTgt spid="11"/>
                                        </p:tgtEl>
                                      </p:cBhvr>
                                    </p:animEffect>
                                    <p:set>
                                      <p:cBhvr>
                                        <p:cTn id="41" dur="1" fill="hold">
                                          <p:stCondLst>
                                            <p:cond delay="499"/>
                                          </p:stCondLst>
                                        </p:cTn>
                                        <p:tgtEl>
                                          <p:spTgt spid="11"/>
                                        </p:tgtEl>
                                        <p:attrNameLst>
                                          <p:attrName>style.visibility</p:attrName>
                                        </p:attrNameLst>
                                      </p:cBhvr>
                                      <p:to>
                                        <p:strVal val="hidden"/>
                                      </p:to>
                                    </p:set>
                                  </p:childTnLst>
                                </p:cTn>
                              </p:par>
                            </p:childTnLst>
                          </p:cTn>
                        </p:par>
                      </p:childTnLst>
                    </p:cTn>
                  </p:par>
                  <p:par>
                    <p:cTn id="42" fill="hold">
                      <p:stCondLst>
                        <p:cond delay="indefinite"/>
                      </p:stCondLst>
                      <p:childTnLst>
                        <p:par>
                          <p:cTn id="43" fill="hold">
                            <p:stCondLst>
                              <p:cond delay="0"/>
                            </p:stCondLst>
                            <p:childTnLst>
                              <p:par>
                                <p:cTn id="44" presetID="42" presetClass="path" presetSubtype="0" accel="50000" decel="50000" fill="hold" grpId="2" nodeType="clickEffect">
                                  <p:stCondLst>
                                    <p:cond delay="0"/>
                                  </p:stCondLst>
                                  <p:childTnLst>
                                    <p:animMotion origin="layout" path="M 0.22344 0.21736 L 0.55347 0.43334 " pathEditMode="relative" rAng="0" ptsTypes="AA">
                                      <p:cBhvr>
                                        <p:cTn id="45" dur="1000" fill="hold"/>
                                        <p:tgtEl>
                                          <p:spTgt spid="10"/>
                                        </p:tgtEl>
                                        <p:attrNameLst>
                                          <p:attrName>ppt_x</p:attrName>
                                          <p:attrName>ppt_y</p:attrName>
                                        </p:attrNameLst>
                                      </p:cBhvr>
                                      <p:rCtr x="16493" y="1078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1" grpId="2" animBg="1"/>
      <p:bldP spid="10" grpId="0" animBg="1"/>
      <p:bldP spid="10" grpId="1" animBg="1"/>
      <p:bldP spid="10" grpId="2" animBg="1"/>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Routing from Native IPv6 to 6to4</a:t>
            </a:r>
            <a:endParaRPr lang="en-US" dirty="0"/>
          </a:p>
        </p:txBody>
      </p:sp>
      <p:sp>
        <p:nvSpPr>
          <p:cNvPr id="22" name="מציין מיקום טקסט 21"/>
          <p:cNvSpPr>
            <a:spLocks noGrp="1"/>
          </p:cNvSpPr>
          <p:nvPr>
            <p:ph type="body" idx="1"/>
          </p:nvPr>
        </p:nvSpPr>
        <p:spPr/>
        <p:txBody>
          <a:bodyPr/>
          <a:lstStyle/>
          <a:p>
            <a:endParaRPr lang="he-IL"/>
          </a:p>
        </p:txBody>
      </p:sp>
      <p:sp>
        <p:nvSpPr>
          <p:cNvPr id="3" name="Slide Number Placeholder 2"/>
          <p:cNvSpPr>
            <a:spLocks noGrp="1"/>
          </p:cNvSpPr>
          <p:nvPr>
            <p:ph type="sldNum" sz="quarter" idx="4294967295"/>
          </p:nvPr>
        </p:nvSpPr>
        <p:spPr>
          <a:xfrm>
            <a:off x="0" y="1255713"/>
            <a:ext cx="533400" cy="304800"/>
          </a:xfrm>
          <a:prstGeom prst="rect">
            <a:avLst/>
          </a:prstGeom>
        </p:spPr>
        <p:txBody>
          <a:bodyPr>
            <a:normAutofit/>
          </a:bodyPr>
          <a:lstStyle/>
          <a:p>
            <a:fld id="{283B9EA5-CE9A-4950-A80C-5ADF06B45BB8}" type="slidenum">
              <a:rPr lang="en-US" smtClean="0"/>
              <a:pPr/>
              <a:t>111</a:t>
            </a:fld>
            <a:endParaRPr lang="en-US" dirty="0"/>
          </a:p>
        </p:txBody>
      </p:sp>
      <p:cxnSp>
        <p:nvCxnSpPr>
          <p:cNvPr id="5" name="Straight Connector 4"/>
          <p:cNvCxnSpPr/>
          <p:nvPr/>
        </p:nvCxnSpPr>
        <p:spPr>
          <a:xfrm>
            <a:off x="1046478" y="3711067"/>
            <a:ext cx="1757017" cy="21205"/>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7101838" y="5611503"/>
            <a:ext cx="995682" cy="419168"/>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4523789" y="3982837"/>
            <a:ext cx="1379738" cy="650123"/>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5604286" y="3680585"/>
            <a:ext cx="2121093" cy="646331"/>
          </a:xfrm>
          <a:prstGeom prst="rect">
            <a:avLst/>
          </a:prstGeom>
          <a:noFill/>
        </p:spPr>
        <p:txBody>
          <a:bodyPr wrap="none" rtlCol="0">
            <a:spAutoFit/>
          </a:bodyPr>
          <a:lstStyle/>
          <a:p>
            <a:r>
              <a:rPr lang="en-US" dirty="0" smtClean="0"/>
              <a:t>IPv4 – 192.88.99.1</a:t>
            </a:r>
          </a:p>
          <a:p>
            <a:r>
              <a:rPr lang="en-US" dirty="0" smtClean="0"/>
              <a:t>IPv6 – 2002:: /16</a:t>
            </a:r>
            <a:endParaRPr lang="en-US" dirty="0"/>
          </a:p>
        </p:txBody>
      </p:sp>
      <p:sp>
        <p:nvSpPr>
          <p:cNvPr id="9" name="Cloud 8"/>
          <p:cNvSpPr/>
          <p:nvPr/>
        </p:nvSpPr>
        <p:spPr>
          <a:xfrm>
            <a:off x="1924987" y="2699848"/>
            <a:ext cx="3286403" cy="1638626"/>
          </a:xfrm>
          <a:prstGeom prst="cloud">
            <a:avLst/>
          </a:prstGeom>
          <a:solidFill>
            <a:schemeClr val="accent1"/>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IPv4</a:t>
            </a:r>
          </a:p>
          <a:p>
            <a:pPr algn="ctr"/>
            <a:r>
              <a:rPr lang="en-US" dirty="0" smtClean="0"/>
              <a:t>Internet</a:t>
            </a:r>
            <a:endParaRPr lang="en-US" dirty="0"/>
          </a:p>
        </p:txBody>
      </p:sp>
      <p:sp>
        <p:nvSpPr>
          <p:cNvPr id="10" name="Cloud 9"/>
          <p:cNvSpPr/>
          <p:nvPr/>
        </p:nvSpPr>
        <p:spPr>
          <a:xfrm>
            <a:off x="5021630" y="4326916"/>
            <a:ext cx="3286403" cy="1638626"/>
          </a:xfrm>
          <a:prstGeom prst="cloud">
            <a:avLst/>
          </a:prstGeom>
          <a:solidFill>
            <a:schemeClr val="accent4"/>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IPv6</a:t>
            </a:r>
          </a:p>
          <a:p>
            <a:pPr algn="ctr"/>
            <a:r>
              <a:rPr lang="en-US" dirty="0" smtClean="0"/>
              <a:t>Internet</a:t>
            </a:r>
            <a:endParaRPr lang="en-US" dirty="0"/>
          </a:p>
        </p:txBody>
      </p:sp>
      <p:pic>
        <p:nvPicPr>
          <p:cNvPr id="11" name="Picture 2" descr="C:\Users\t0ph3r\Documents\CS 4700\assets\Router.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20918" y="4013748"/>
            <a:ext cx="983368" cy="579850"/>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p:cNvSpPr/>
          <p:nvPr/>
        </p:nvSpPr>
        <p:spPr>
          <a:xfrm>
            <a:off x="4816439" y="3575076"/>
            <a:ext cx="3129280" cy="1503680"/>
          </a:xfrm>
          <a:prstGeom prst="rect">
            <a:avLst/>
          </a:prstGeom>
          <a:solidFill>
            <a:schemeClr val="accent3"/>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a:p>
            <a:pPr algn="ctr"/>
            <a:endParaRPr lang="en-US" dirty="0"/>
          </a:p>
          <a:p>
            <a:pPr algn="ctr"/>
            <a:endParaRPr lang="en-US" dirty="0" smtClean="0"/>
          </a:p>
          <a:p>
            <a:pPr algn="ctr"/>
            <a:r>
              <a:rPr lang="en-US" dirty="0" err="1" smtClean="0"/>
              <a:t>Dest</a:t>
            </a:r>
            <a:r>
              <a:rPr lang="en-US" dirty="0" smtClean="0"/>
              <a:t>: 207.46.192.0</a:t>
            </a:r>
            <a:endParaRPr lang="en-US" dirty="0"/>
          </a:p>
        </p:txBody>
      </p:sp>
      <p:pic>
        <p:nvPicPr>
          <p:cNvPr id="13" name="Picture 2" descr="C:\Users\t0ph3r\Documents\CS 4700\assets\black_serv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2616" y="3282622"/>
            <a:ext cx="795927" cy="79592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C:\Users\t0ph3r\Documents\CS 4700\assets\black_serv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28455" y="5632708"/>
            <a:ext cx="795927" cy="795927"/>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p:cNvSpPr txBox="1"/>
          <p:nvPr/>
        </p:nvSpPr>
        <p:spPr>
          <a:xfrm>
            <a:off x="76557" y="4125440"/>
            <a:ext cx="2813591" cy="646331"/>
          </a:xfrm>
          <a:prstGeom prst="rect">
            <a:avLst/>
          </a:prstGeom>
          <a:noFill/>
        </p:spPr>
        <p:txBody>
          <a:bodyPr wrap="none" rtlCol="0">
            <a:spAutoFit/>
          </a:bodyPr>
          <a:lstStyle/>
          <a:p>
            <a:r>
              <a:rPr lang="en-US" dirty="0" smtClean="0"/>
              <a:t>IPv4 – 207.46.192.0</a:t>
            </a:r>
          </a:p>
          <a:p>
            <a:r>
              <a:rPr lang="en-US" dirty="0" smtClean="0"/>
              <a:t>IPv6 – 2002:CF2E:C000::</a:t>
            </a:r>
            <a:endParaRPr lang="en-US" dirty="0"/>
          </a:p>
        </p:txBody>
      </p:sp>
      <p:sp>
        <p:nvSpPr>
          <p:cNvPr id="16" name="TextBox 15"/>
          <p:cNvSpPr txBox="1"/>
          <p:nvPr/>
        </p:nvSpPr>
        <p:spPr>
          <a:xfrm>
            <a:off x="6575548" y="6428636"/>
            <a:ext cx="2505814" cy="369332"/>
          </a:xfrm>
          <a:prstGeom prst="rect">
            <a:avLst/>
          </a:prstGeom>
          <a:noFill/>
        </p:spPr>
        <p:txBody>
          <a:bodyPr wrap="none" rtlCol="0">
            <a:spAutoFit/>
          </a:bodyPr>
          <a:lstStyle/>
          <a:p>
            <a:r>
              <a:rPr lang="en-US" dirty="0" smtClean="0"/>
              <a:t>IPv6 – 1893:92:13:99::</a:t>
            </a:r>
            <a:endParaRPr lang="en-US" dirty="0"/>
          </a:p>
        </p:txBody>
      </p:sp>
      <p:sp>
        <p:nvSpPr>
          <p:cNvPr id="17" name="Rectangle 16"/>
          <p:cNvSpPr/>
          <p:nvPr/>
        </p:nvSpPr>
        <p:spPr>
          <a:xfrm>
            <a:off x="6282430" y="4771771"/>
            <a:ext cx="2756417" cy="6908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Dest</a:t>
            </a:r>
            <a:r>
              <a:rPr lang="en-US" dirty="0" smtClean="0"/>
              <a:t>: 2002:CF2E:C000::</a:t>
            </a:r>
            <a:endParaRPr lang="en-US" dirty="0"/>
          </a:p>
        </p:txBody>
      </p:sp>
      <p:grpSp>
        <p:nvGrpSpPr>
          <p:cNvPr id="18" name="Group 17"/>
          <p:cNvGrpSpPr/>
          <p:nvPr/>
        </p:nvGrpSpPr>
        <p:grpSpPr>
          <a:xfrm flipH="1">
            <a:off x="2141280" y="4971946"/>
            <a:ext cx="2581239" cy="1279113"/>
            <a:chOff x="1219204" y="4876795"/>
            <a:chExt cx="5181603" cy="5368681"/>
          </a:xfrm>
        </p:grpSpPr>
        <p:sp>
          <p:nvSpPr>
            <p:cNvPr id="19" name="Rectangular Callout 18"/>
            <p:cNvSpPr/>
            <p:nvPr/>
          </p:nvSpPr>
          <p:spPr>
            <a:xfrm>
              <a:off x="1219206" y="4876795"/>
              <a:ext cx="5181601" cy="5368681"/>
            </a:xfrm>
            <a:prstGeom prst="wedgeRectCallout">
              <a:avLst>
                <a:gd name="adj1" fmla="val -66327"/>
                <a:gd name="adj2" fmla="val -120495"/>
              </a:avLst>
            </a:prstGeom>
            <a:solidFill>
              <a:srgbClr val="DA1F28"/>
            </a:solidFill>
            <a:ln w="38100" cap="flat" cmpd="sng" algn="ctr">
              <a:solidFill>
                <a:srgbClr val="DA1F28">
                  <a:lumMod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Tw Cen MT"/>
                <a:ea typeface="+mn-ea"/>
                <a:cs typeface="+mn-cs"/>
              </a:endParaRPr>
            </a:p>
          </p:txBody>
        </p:sp>
        <p:sp>
          <p:nvSpPr>
            <p:cNvPr id="20" name="TextBox 19"/>
            <p:cNvSpPr txBox="1"/>
            <p:nvPr/>
          </p:nvSpPr>
          <p:spPr>
            <a:xfrm>
              <a:off x="1219204" y="4876799"/>
              <a:ext cx="5181601" cy="503800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noProof="0" dirty="0" smtClean="0">
                  <a:solidFill>
                    <a:sysClr val="window" lastClr="FFFFFF"/>
                  </a:solidFill>
                </a:rPr>
                <a:t>Use normal IPv6 routing to reach a 6to4 relay router</a:t>
              </a:r>
              <a:endParaRPr kumimoji="0" lang="en-US" sz="2400" b="0" i="0" u="none" strike="noStrike" kern="0" cap="none" spc="0" normalizeH="0" baseline="0" noProof="0" dirty="0" smtClean="0">
                <a:ln>
                  <a:noFill/>
                </a:ln>
                <a:solidFill>
                  <a:sysClr val="window" lastClr="FFFFFF"/>
                </a:solidFill>
                <a:effectLst/>
                <a:uLnTx/>
                <a:uFillTx/>
              </a:endParaRPr>
            </a:p>
          </p:txBody>
        </p:sp>
      </p:grpSp>
      <p:sp>
        <p:nvSpPr>
          <p:cNvPr id="21" name="Up Arrow 20"/>
          <p:cNvSpPr/>
          <p:nvPr/>
        </p:nvSpPr>
        <p:spPr>
          <a:xfrm rot="10800000">
            <a:off x="6543639" y="4239386"/>
            <a:ext cx="452157" cy="393574"/>
          </a:xfrm>
          <a:prstGeom prst="upArrow">
            <a:avLst/>
          </a:prstGeom>
          <a:solidFill>
            <a:schemeClr val="accent2"/>
          </a:solidFill>
          <a:ln w="38100">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6055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ppt_x"/>
                                          </p:val>
                                        </p:tav>
                                        <p:tav tm="100000">
                                          <p:val>
                                            <p:strVal val="#ppt_x"/>
                                          </p:val>
                                        </p:tav>
                                      </p:tavLst>
                                    </p:anim>
                                    <p:anim calcmode="lin" valueType="num">
                                      <p:cBhvr additive="base">
                                        <p:cTn id="8" dur="500" fill="hold"/>
                                        <p:tgtEl>
                                          <p:spTgt spid="17"/>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path" presetSubtype="0" accel="50000" decel="50000" fill="hold" grpId="1" nodeType="clickEffect">
                                  <p:stCondLst>
                                    <p:cond delay="0"/>
                                  </p:stCondLst>
                                  <p:childTnLst>
                                    <p:animMotion origin="layout" path="M 2.77778E-6 5.55112E-17 L -0.14427 -0.15602 " pathEditMode="relative" rAng="0" ptsTypes="AA">
                                      <p:cBhvr>
                                        <p:cTn id="12" dur="1000" fill="hold"/>
                                        <p:tgtEl>
                                          <p:spTgt spid="17"/>
                                        </p:tgtEl>
                                        <p:attrNameLst>
                                          <p:attrName>ppt_x</p:attrName>
                                          <p:attrName>ppt_y</p:attrName>
                                        </p:attrNameLst>
                                      </p:cBhvr>
                                      <p:rCtr x="-7222" y="-7801"/>
                                    </p:animMotion>
                                  </p:childTnLst>
                                </p:cTn>
                              </p:par>
                            </p:childTnLst>
                          </p:cTn>
                        </p:par>
                        <p:par>
                          <p:cTn id="13" fill="hold">
                            <p:stCondLst>
                              <p:cond delay="1000"/>
                            </p:stCondLst>
                            <p:childTnLst>
                              <p:par>
                                <p:cTn id="14" presetID="42" presetClass="entr" presetSubtype="0" fill="hold" nodeType="after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fade">
                                      <p:cBhvr>
                                        <p:cTn id="16" dur="500"/>
                                        <p:tgtEl>
                                          <p:spTgt spid="18"/>
                                        </p:tgtEl>
                                      </p:cBhvr>
                                    </p:animEffect>
                                    <p:anim calcmode="lin" valueType="num">
                                      <p:cBhvr>
                                        <p:cTn id="17" dur="500" fill="hold"/>
                                        <p:tgtEl>
                                          <p:spTgt spid="18"/>
                                        </p:tgtEl>
                                        <p:attrNameLst>
                                          <p:attrName>ppt_x</p:attrName>
                                        </p:attrNameLst>
                                      </p:cBhvr>
                                      <p:tavLst>
                                        <p:tav tm="0">
                                          <p:val>
                                            <p:strVal val="#ppt_x"/>
                                          </p:val>
                                        </p:tav>
                                        <p:tav tm="100000">
                                          <p:val>
                                            <p:strVal val="#ppt_x"/>
                                          </p:val>
                                        </p:tav>
                                      </p:tavLst>
                                    </p:anim>
                                    <p:anim calcmode="lin" valueType="num">
                                      <p:cBhvr>
                                        <p:cTn id="18" dur="5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nodeType="clickEffect">
                                  <p:stCondLst>
                                    <p:cond delay="0"/>
                                  </p:stCondLst>
                                  <p:childTnLst>
                                    <p:animEffect transition="out" filter="fade">
                                      <p:cBhvr>
                                        <p:cTn id="22" dur="500"/>
                                        <p:tgtEl>
                                          <p:spTgt spid="18"/>
                                        </p:tgtEl>
                                      </p:cBhvr>
                                    </p:animEffect>
                                    <p:set>
                                      <p:cBhvr>
                                        <p:cTn id="23" dur="1" fill="hold">
                                          <p:stCondLst>
                                            <p:cond delay="499"/>
                                          </p:stCondLst>
                                        </p:cTn>
                                        <p:tgtEl>
                                          <p:spTgt spid="18"/>
                                        </p:tgtEl>
                                        <p:attrNameLst>
                                          <p:attrName>style.visibility</p:attrName>
                                        </p:attrNameLst>
                                      </p:cBhvr>
                                      <p:to>
                                        <p:strVal val="hidden"/>
                                      </p:to>
                                    </p:set>
                                  </p:childTnLst>
                                </p:cTn>
                              </p:par>
                            </p:childTnLst>
                          </p:cTn>
                        </p:par>
                        <p:par>
                          <p:cTn id="24" fill="hold">
                            <p:stCondLst>
                              <p:cond delay="500"/>
                            </p:stCondLst>
                            <p:childTnLst>
                              <p:par>
                                <p:cTn id="25" presetID="16" presetClass="entr" presetSubtype="21" fill="hold" grpId="0" nodeType="after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barn(inVertical)">
                                      <p:cBhvr>
                                        <p:cTn id="27" dur="500"/>
                                        <p:tgtEl>
                                          <p:spTgt spid="12"/>
                                        </p:tgtEl>
                                      </p:cBhvr>
                                    </p:animEffect>
                                  </p:childTnLst>
                                </p:cTn>
                              </p:par>
                            </p:childTnLst>
                          </p:cTn>
                        </p:par>
                        <p:par>
                          <p:cTn id="28" fill="hold">
                            <p:stCondLst>
                              <p:cond delay="1000"/>
                            </p:stCondLst>
                            <p:childTnLst>
                              <p:par>
                                <p:cTn id="29" presetID="22" presetClass="entr" presetSubtype="1" fill="hold" grpId="0" nodeType="after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wipe(up)">
                                      <p:cBhvr>
                                        <p:cTn id="31" dur="500"/>
                                        <p:tgtEl>
                                          <p:spTgt spid="21"/>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xit" presetSubtype="0" fill="hold" grpId="1" nodeType="clickEffect">
                                  <p:stCondLst>
                                    <p:cond delay="0"/>
                                  </p:stCondLst>
                                  <p:childTnLst>
                                    <p:animEffect transition="out" filter="fade">
                                      <p:cBhvr>
                                        <p:cTn id="35" dur="500"/>
                                        <p:tgtEl>
                                          <p:spTgt spid="21"/>
                                        </p:tgtEl>
                                      </p:cBhvr>
                                    </p:animEffect>
                                    <p:set>
                                      <p:cBhvr>
                                        <p:cTn id="36" dur="1" fill="hold">
                                          <p:stCondLst>
                                            <p:cond delay="499"/>
                                          </p:stCondLst>
                                        </p:cTn>
                                        <p:tgtEl>
                                          <p:spTgt spid="21"/>
                                        </p:tgtEl>
                                        <p:attrNameLst>
                                          <p:attrName>style.visibility</p:attrName>
                                        </p:attrNameLst>
                                      </p:cBhvr>
                                      <p:to>
                                        <p:strVal val="hidden"/>
                                      </p:to>
                                    </p:set>
                                  </p:childTnLst>
                                </p:cTn>
                              </p:par>
                            </p:childTnLst>
                          </p:cTn>
                        </p:par>
                        <p:par>
                          <p:cTn id="37" fill="hold">
                            <p:stCondLst>
                              <p:cond delay="500"/>
                            </p:stCondLst>
                            <p:childTnLst>
                              <p:par>
                                <p:cTn id="38" presetID="42" presetClass="path" presetSubtype="0" accel="50000" decel="50000" fill="hold" grpId="2" nodeType="afterEffect">
                                  <p:stCondLst>
                                    <p:cond delay="0"/>
                                  </p:stCondLst>
                                  <p:childTnLst>
                                    <p:animMotion origin="layout" path="M -0.00434 0.00092 L -0.50225 -0.28102 " pathEditMode="relative" rAng="0" ptsTypes="AA">
                                      <p:cBhvr>
                                        <p:cTn id="39" dur="1000" fill="hold"/>
                                        <p:tgtEl>
                                          <p:spTgt spid="12"/>
                                        </p:tgtEl>
                                        <p:attrNameLst>
                                          <p:attrName>ppt_x</p:attrName>
                                          <p:attrName>ppt_y</p:attrName>
                                        </p:attrNameLst>
                                      </p:cBhvr>
                                      <p:rCtr x="-24896" y="-14097"/>
                                    </p:animMotion>
                                  </p:childTnLst>
                                </p:cTn>
                              </p:par>
                              <p:par>
                                <p:cTn id="40" presetID="42" presetClass="path" presetSubtype="0" accel="50000" decel="50000" fill="hold" grpId="2" nodeType="withEffect">
                                  <p:stCondLst>
                                    <p:cond delay="0"/>
                                  </p:stCondLst>
                                  <p:childTnLst>
                                    <p:animMotion origin="layout" path="M -0.14427 -0.15601 L -0.63628 -0.44143 " pathEditMode="relative" rAng="0" ptsTypes="AA">
                                      <p:cBhvr>
                                        <p:cTn id="41" dur="1000" fill="hold"/>
                                        <p:tgtEl>
                                          <p:spTgt spid="17"/>
                                        </p:tgtEl>
                                        <p:attrNameLst>
                                          <p:attrName>ppt_x</p:attrName>
                                          <p:attrName>ppt_y</p:attrName>
                                        </p:attrNameLst>
                                      </p:cBhvr>
                                      <p:rCtr x="-24601" y="-14282"/>
                                    </p:animMotion>
                                  </p:childTnLst>
                                </p:cTn>
                              </p:par>
                            </p:childTnLst>
                          </p:cTn>
                        </p:par>
                      </p:childTnLst>
                    </p:cTn>
                  </p:par>
                  <p:par>
                    <p:cTn id="42" fill="hold">
                      <p:stCondLst>
                        <p:cond delay="indefinite"/>
                      </p:stCondLst>
                      <p:childTnLst>
                        <p:par>
                          <p:cTn id="43" fill="hold">
                            <p:stCondLst>
                              <p:cond delay="0"/>
                            </p:stCondLst>
                            <p:childTnLst>
                              <p:par>
                                <p:cTn id="44" presetID="16" presetClass="exit" presetSubtype="21" fill="hold" grpId="1" nodeType="clickEffect">
                                  <p:stCondLst>
                                    <p:cond delay="0"/>
                                  </p:stCondLst>
                                  <p:childTnLst>
                                    <p:animEffect transition="out" filter="barn(inVertical)">
                                      <p:cBhvr>
                                        <p:cTn id="45" dur="500"/>
                                        <p:tgtEl>
                                          <p:spTgt spid="12"/>
                                        </p:tgtEl>
                                      </p:cBhvr>
                                    </p:animEffect>
                                    <p:set>
                                      <p:cBhvr>
                                        <p:cTn id="46" dur="1" fill="hold">
                                          <p:stCondLst>
                                            <p:cond delay="49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P spid="12" grpId="2" animBg="1"/>
      <p:bldP spid="17" grpId="0" animBg="1"/>
      <p:bldP spid="17" grpId="1" animBg="1"/>
      <p:bldP spid="17" grpId="2" animBg="1"/>
      <p:bldP spid="21" grpId="0" animBg="1"/>
      <p:bldP spid="21" grpId="1" animBg="1"/>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IPv6 Scope and Multicasting</a:t>
            </a:r>
            <a:endParaRPr lang="he-IL" dirty="0"/>
          </a:p>
        </p:txBody>
      </p:sp>
      <p:sp>
        <p:nvSpPr>
          <p:cNvPr id="3" name="Text Placeholder 2"/>
          <p:cNvSpPr>
            <a:spLocks noGrp="1"/>
          </p:cNvSpPr>
          <p:nvPr>
            <p:ph type="body" idx="1"/>
          </p:nvPr>
        </p:nvSpPr>
        <p:spPr/>
        <p:txBody>
          <a:bodyPr/>
          <a:lstStyle/>
          <a:p>
            <a:pPr marL="342900" indent="-342900">
              <a:buFont typeface="Arial" panose="020B0604020202020204" pitchFamily="34" charset="0"/>
              <a:buChar char="•"/>
            </a:pPr>
            <a:r>
              <a:rPr lang="en-US" sz="2200" dirty="0" smtClean="0"/>
              <a:t>IPv6 128-bit </a:t>
            </a:r>
            <a:r>
              <a:rPr lang="en-US" sz="2200" dirty="0"/>
              <a:t>space is spitted to 64-bit network part and 64-bit host </a:t>
            </a:r>
            <a:r>
              <a:rPr lang="en-US" sz="2200" dirty="0" smtClean="0"/>
              <a:t>part.</a:t>
            </a:r>
          </a:p>
          <a:p>
            <a:pPr marL="342900" indent="-342900">
              <a:buFont typeface="Arial" panose="020B0604020202020204" pitchFamily="34" charset="0"/>
              <a:buChar char="•"/>
            </a:pPr>
            <a:r>
              <a:rPr lang="en-US" sz="2200" dirty="0" smtClean="0"/>
              <a:t>IANA </a:t>
            </a:r>
            <a:r>
              <a:rPr lang="en-US" sz="2200" dirty="0"/>
              <a:t>allocates 48-bit networks leaving 64-48 = 16 bit for local </a:t>
            </a:r>
            <a:r>
              <a:rPr lang="en-US" sz="2200" dirty="0" err="1" smtClean="0"/>
              <a:t>subnetting</a:t>
            </a:r>
            <a:r>
              <a:rPr lang="en-US" sz="2200" dirty="0" smtClean="0"/>
              <a:t>.</a:t>
            </a:r>
            <a:endParaRPr lang="en-US" sz="2200" dirty="0"/>
          </a:p>
          <a:p>
            <a:r>
              <a:rPr lang="en-US" sz="2200" dirty="0"/>
              <a:t> </a:t>
            </a:r>
          </a:p>
          <a:p>
            <a:pPr marL="342900" indent="-342900">
              <a:buFont typeface="Arial" panose="020B0604020202020204" pitchFamily="34" charset="0"/>
              <a:buChar char="•"/>
            </a:pPr>
            <a:r>
              <a:rPr lang="en-US" sz="2200" dirty="0"/>
              <a:t>IPv6 Address </a:t>
            </a:r>
            <a:r>
              <a:rPr lang="en-US" sz="2200" dirty="0" smtClean="0"/>
              <a:t>Scope: local</a:t>
            </a:r>
            <a:r>
              <a:rPr lang="en-US" sz="2200" dirty="0"/>
              <a:t>, global, etc. scope. </a:t>
            </a:r>
            <a:endParaRPr lang="en-US" sz="2200" dirty="0" smtClean="0"/>
          </a:p>
          <a:p>
            <a:pPr marL="342900" indent="-342900">
              <a:buFont typeface="Arial" panose="020B0604020202020204" pitchFamily="34" charset="0"/>
              <a:buChar char="•"/>
            </a:pPr>
            <a:r>
              <a:rPr lang="en-US" sz="2200" dirty="0" smtClean="0"/>
              <a:t>Local scope address – an automatically generated LAN-only </a:t>
            </a:r>
            <a:r>
              <a:rPr lang="en-US" sz="2200" smtClean="0"/>
              <a:t>valid IPv6 address </a:t>
            </a:r>
            <a:r>
              <a:rPr lang="en-US" sz="2200" dirty="0" smtClean="0"/>
              <a:t>based on MAC.</a:t>
            </a:r>
            <a:endParaRPr lang="en-US" sz="2200" dirty="0"/>
          </a:p>
          <a:p>
            <a:pPr marL="342900" indent="-342900">
              <a:buFont typeface="Arial" panose="020B0604020202020204" pitchFamily="34" charset="0"/>
              <a:buChar char="•"/>
            </a:pPr>
            <a:r>
              <a:rPr lang="en-US" sz="2200" dirty="0"/>
              <a:t>There are 8 scopes for multi-casting </a:t>
            </a:r>
            <a:r>
              <a:rPr lang="en-US" sz="2200" dirty="0" smtClean="0"/>
              <a:t>addresses:</a:t>
            </a:r>
            <a:endParaRPr lang="en-US" sz="2200" dirty="0"/>
          </a:p>
          <a:p>
            <a:r>
              <a:rPr lang="en-US" sz="2200" dirty="0" smtClean="0"/>
              <a:t>	- No </a:t>
            </a:r>
            <a:r>
              <a:rPr lang="en-US" sz="2200" dirty="0"/>
              <a:t>formal broadcasting - instead a local network </a:t>
            </a:r>
            <a:r>
              <a:rPr lang="en-US" sz="2200" dirty="0" smtClean="0"/>
              <a:t>scope</a:t>
            </a:r>
          </a:p>
          <a:p>
            <a:r>
              <a:rPr lang="en-US" sz="2200" dirty="0"/>
              <a:t>	 </a:t>
            </a:r>
            <a:r>
              <a:rPr lang="en-US" sz="2200" dirty="0" smtClean="0"/>
              <a:t>  multi-casting</a:t>
            </a:r>
            <a:r>
              <a:rPr lang="en-US" sz="2200" dirty="0"/>
              <a:t>.</a:t>
            </a:r>
          </a:p>
          <a:p>
            <a:r>
              <a:rPr lang="en-US" sz="2200" dirty="0" smtClean="0"/>
              <a:t>	- Major </a:t>
            </a:r>
            <a:r>
              <a:rPr lang="en-US" sz="2200" dirty="0"/>
              <a:t>improvements of multi-casting. Hopefully, it </a:t>
            </a:r>
            <a:r>
              <a:rPr lang="en-US" sz="2200" dirty="0" smtClean="0"/>
              <a:t>will</a:t>
            </a:r>
          </a:p>
          <a:p>
            <a:r>
              <a:rPr lang="en-US" sz="2200" dirty="0" smtClean="0"/>
              <a:t> 	   be supported broadly </a:t>
            </a:r>
            <a:r>
              <a:rPr lang="en-US" sz="2200" dirty="0"/>
              <a:t>and IP (IPv6) multicasting to </a:t>
            </a:r>
            <a:endParaRPr lang="en-US" sz="2200" dirty="0" smtClean="0"/>
          </a:p>
          <a:p>
            <a:r>
              <a:rPr lang="en-US" sz="2200" dirty="0"/>
              <a:t> </a:t>
            </a:r>
            <a:r>
              <a:rPr lang="en-US" sz="2200" dirty="0" smtClean="0"/>
              <a:t>                become </a:t>
            </a:r>
            <a:r>
              <a:rPr lang="en-US" sz="2200" dirty="0"/>
              <a:t>a reality.</a:t>
            </a:r>
          </a:p>
          <a:p>
            <a:endParaRPr lang="he-IL" dirty="0"/>
          </a:p>
        </p:txBody>
      </p:sp>
    </p:spTree>
    <p:extLst>
      <p:ext uri="{BB962C8B-B14F-4D97-AF65-F5344CB8AC3E}">
        <p14:creationId xmlns:p14="http://schemas.microsoft.com/office/powerpoint/2010/main" val="304728435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Problems with 6to4</a:t>
            </a:r>
            <a:endParaRPr lang="en-US" dirty="0"/>
          </a:p>
        </p:txBody>
      </p:sp>
      <p:sp>
        <p:nvSpPr>
          <p:cNvPr id="4" name="Content Placeholder 3"/>
          <p:cNvSpPr>
            <a:spLocks noGrp="1"/>
          </p:cNvSpPr>
          <p:nvPr>
            <p:ph type="body" idx="1"/>
          </p:nvPr>
        </p:nvSpPr>
        <p:spPr/>
        <p:txBody>
          <a:bodyPr>
            <a:normAutofit fontScale="92500" lnSpcReduction="10000"/>
          </a:bodyPr>
          <a:lstStyle/>
          <a:p>
            <a:r>
              <a:rPr lang="en-US" dirty="0" smtClean="0"/>
              <a:t>Uniformity</a:t>
            </a:r>
          </a:p>
          <a:p>
            <a:pPr lvl="1"/>
            <a:r>
              <a:rPr lang="en-US" dirty="0" smtClean="0"/>
              <a:t>Not all ISPs have deployed 6to4 relays</a:t>
            </a:r>
          </a:p>
          <a:p>
            <a:r>
              <a:rPr lang="en-US" dirty="0" smtClean="0"/>
              <a:t>Quality of service</a:t>
            </a:r>
          </a:p>
          <a:p>
            <a:pPr lvl="1"/>
            <a:r>
              <a:rPr lang="en-US" dirty="0" smtClean="0"/>
              <a:t>Third-party 6to4 relays are available</a:t>
            </a:r>
          </a:p>
          <a:p>
            <a:pPr lvl="1"/>
            <a:r>
              <a:rPr lang="en-US" dirty="0" smtClean="0"/>
              <a:t>…but, they may be overloaded or unreliable</a:t>
            </a:r>
          </a:p>
          <a:p>
            <a:r>
              <a:rPr lang="en-US" dirty="0" smtClean="0"/>
              <a:t>Reachability</a:t>
            </a:r>
          </a:p>
          <a:p>
            <a:pPr lvl="1"/>
            <a:r>
              <a:rPr lang="en-US" dirty="0" smtClean="0"/>
              <a:t>6to4 doesn’t work if you are behind a NAT</a:t>
            </a:r>
          </a:p>
          <a:p>
            <a:r>
              <a:rPr lang="en-US" dirty="0" smtClean="0"/>
              <a:t>Possible solutions</a:t>
            </a:r>
          </a:p>
          <a:p>
            <a:pPr lvl="1"/>
            <a:r>
              <a:rPr lang="en-US" dirty="0" smtClean="0"/>
              <a:t>IPv6 Rapid Deployment (6rd)</a:t>
            </a:r>
          </a:p>
          <a:p>
            <a:pPr lvl="2"/>
            <a:r>
              <a:rPr lang="en-US" dirty="0" smtClean="0"/>
              <a:t>Each ISP sets up relays for its customers</a:t>
            </a:r>
          </a:p>
          <a:p>
            <a:pPr lvl="2"/>
            <a:r>
              <a:rPr lang="en-US" dirty="0"/>
              <a:t>D</a:t>
            </a:r>
            <a:r>
              <a:rPr lang="en-US" dirty="0" smtClean="0"/>
              <a:t>oes not leverage the 2002:: address space</a:t>
            </a:r>
          </a:p>
          <a:p>
            <a:pPr lvl="1"/>
            <a:r>
              <a:rPr lang="en-US" dirty="0" err="1" smtClean="0"/>
              <a:t>Teredo</a:t>
            </a:r>
            <a:endParaRPr lang="en-US" dirty="0" smtClean="0"/>
          </a:p>
          <a:p>
            <a:pPr lvl="2"/>
            <a:r>
              <a:rPr lang="en-US" dirty="0" smtClean="0"/>
              <a:t>Tunnels IPv6 packets through UDP/IPv4 tunnels</a:t>
            </a:r>
          </a:p>
          <a:p>
            <a:pPr lvl="2"/>
            <a:r>
              <a:rPr lang="en-US" dirty="0" smtClean="0"/>
              <a:t>Can tunnel through NATs, but requires special relays</a:t>
            </a:r>
            <a:endParaRPr lang="en-US" dirty="0"/>
          </a:p>
        </p:txBody>
      </p:sp>
      <p:sp>
        <p:nvSpPr>
          <p:cNvPr id="3" name="Slide Number Placeholder 2"/>
          <p:cNvSpPr>
            <a:spLocks noGrp="1"/>
          </p:cNvSpPr>
          <p:nvPr>
            <p:ph type="sldNum" sz="quarter" idx="4294967295"/>
          </p:nvPr>
        </p:nvSpPr>
        <p:spPr>
          <a:xfrm>
            <a:off x="0" y="1255713"/>
            <a:ext cx="533400" cy="304800"/>
          </a:xfrm>
          <a:prstGeom prst="rect">
            <a:avLst/>
          </a:prstGeom>
        </p:spPr>
        <p:txBody>
          <a:bodyPr>
            <a:normAutofit/>
          </a:bodyPr>
          <a:lstStyle/>
          <a:p>
            <a:fld id="{283B9EA5-CE9A-4950-A80C-5ADF06B45BB8}" type="slidenum">
              <a:rPr lang="en-US" smtClean="0"/>
              <a:pPr/>
              <a:t>113</a:t>
            </a:fld>
            <a:endParaRPr lang="en-US" dirty="0"/>
          </a:p>
        </p:txBody>
      </p:sp>
    </p:spTree>
    <p:extLst>
      <p:ext uri="{BB962C8B-B14F-4D97-AF65-F5344CB8AC3E}">
        <p14:creationId xmlns:p14="http://schemas.microsoft.com/office/powerpoint/2010/main" val="136776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xEl>
                                              <p:pRg st="7" end="7"/>
                                            </p:txEl>
                                          </p:spTgt>
                                        </p:tgtEl>
                                        <p:attrNameLst>
                                          <p:attrName>style.visibility</p:attrName>
                                        </p:attrNameLst>
                                      </p:cBhvr>
                                      <p:to>
                                        <p:strVal val="visible"/>
                                      </p:to>
                                    </p:set>
                                    <p:animEffect transition="in" filter="fade">
                                      <p:cBhvr>
                                        <p:cTn id="7" dur="500"/>
                                        <p:tgtEl>
                                          <p:spTgt spid="4">
                                            <p:txEl>
                                              <p:pRg st="7" end="7"/>
                                            </p:txEl>
                                          </p:spTgt>
                                        </p:tgtEl>
                                      </p:cBhvr>
                                    </p:animEffect>
                                    <p:anim calcmode="lin" valueType="num">
                                      <p:cBhvr>
                                        <p:cTn id="8" dur="500" fill="hold"/>
                                        <p:tgtEl>
                                          <p:spTgt spid="4">
                                            <p:txEl>
                                              <p:pRg st="7" end="7"/>
                                            </p:txEl>
                                          </p:spTgt>
                                        </p:tgtEl>
                                        <p:attrNameLst>
                                          <p:attrName>ppt_x</p:attrName>
                                        </p:attrNameLst>
                                      </p:cBhvr>
                                      <p:tavLst>
                                        <p:tav tm="0">
                                          <p:val>
                                            <p:strVal val="#ppt_x"/>
                                          </p:val>
                                        </p:tav>
                                        <p:tav tm="100000">
                                          <p:val>
                                            <p:strVal val="#ppt_x"/>
                                          </p:val>
                                        </p:tav>
                                      </p:tavLst>
                                    </p:anim>
                                    <p:anim calcmode="lin" valueType="num">
                                      <p:cBhvr>
                                        <p:cTn id="9" dur="500" fill="hold"/>
                                        <p:tgtEl>
                                          <p:spTgt spid="4">
                                            <p:txEl>
                                              <p:pRg st="7" end="7"/>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
                                            <p:txEl>
                                              <p:pRg st="8" end="8"/>
                                            </p:txEl>
                                          </p:spTgt>
                                        </p:tgtEl>
                                        <p:attrNameLst>
                                          <p:attrName>style.visibility</p:attrName>
                                        </p:attrNameLst>
                                      </p:cBhvr>
                                      <p:to>
                                        <p:strVal val="visible"/>
                                      </p:to>
                                    </p:set>
                                    <p:animEffect transition="in" filter="fade">
                                      <p:cBhvr>
                                        <p:cTn id="12" dur="500"/>
                                        <p:tgtEl>
                                          <p:spTgt spid="4">
                                            <p:txEl>
                                              <p:pRg st="8" end="8"/>
                                            </p:txEl>
                                          </p:spTgt>
                                        </p:tgtEl>
                                      </p:cBhvr>
                                    </p:animEffect>
                                    <p:anim calcmode="lin" valueType="num">
                                      <p:cBhvr>
                                        <p:cTn id="13" dur="500" fill="hold"/>
                                        <p:tgtEl>
                                          <p:spTgt spid="4">
                                            <p:txEl>
                                              <p:pRg st="8" end="8"/>
                                            </p:txEl>
                                          </p:spTgt>
                                        </p:tgtEl>
                                        <p:attrNameLst>
                                          <p:attrName>ppt_x</p:attrName>
                                        </p:attrNameLst>
                                      </p:cBhvr>
                                      <p:tavLst>
                                        <p:tav tm="0">
                                          <p:val>
                                            <p:strVal val="#ppt_x"/>
                                          </p:val>
                                        </p:tav>
                                        <p:tav tm="100000">
                                          <p:val>
                                            <p:strVal val="#ppt_x"/>
                                          </p:val>
                                        </p:tav>
                                      </p:tavLst>
                                    </p:anim>
                                    <p:anim calcmode="lin" valueType="num">
                                      <p:cBhvr>
                                        <p:cTn id="14" dur="500" fill="hold"/>
                                        <p:tgtEl>
                                          <p:spTgt spid="4">
                                            <p:txEl>
                                              <p:pRg st="8" end="8"/>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4">
                                            <p:txEl>
                                              <p:pRg st="9" end="9"/>
                                            </p:txEl>
                                          </p:spTgt>
                                        </p:tgtEl>
                                        <p:attrNameLst>
                                          <p:attrName>style.visibility</p:attrName>
                                        </p:attrNameLst>
                                      </p:cBhvr>
                                      <p:to>
                                        <p:strVal val="visible"/>
                                      </p:to>
                                    </p:set>
                                    <p:animEffect transition="in" filter="fade">
                                      <p:cBhvr>
                                        <p:cTn id="17" dur="500"/>
                                        <p:tgtEl>
                                          <p:spTgt spid="4">
                                            <p:txEl>
                                              <p:pRg st="9" end="9"/>
                                            </p:txEl>
                                          </p:spTgt>
                                        </p:tgtEl>
                                      </p:cBhvr>
                                    </p:animEffect>
                                    <p:anim calcmode="lin" valueType="num">
                                      <p:cBhvr>
                                        <p:cTn id="18" dur="500" fill="hold"/>
                                        <p:tgtEl>
                                          <p:spTgt spid="4">
                                            <p:txEl>
                                              <p:pRg st="9" end="9"/>
                                            </p:txEl>
                                          </p:spTgt>
                                        </p:tgtEl>
                                        <p:attrNameLst>
                                          <p:attrName>ppt_x</p:attrName>
                                        </p:attrNameLst>
                                      </p:cBhvr>
                                      <p:tavLst>
                                        <p:tav tm="0">
                                          <p:val>
                                            <p:strVal val="#ppt_x"/>
                                          </p:val>
                                        </p:tav>
                                        <p:tav tm="100000">
                                          <p:val>
                                            <p:strVal val="#ppt_x"/>
                                          </p:val>
                                        </p:tav>
                                      </p:tavLst>
                                    </p:anim>
                                    <p:anim calcmode="lin" valueType="num">
                                      <p:cBhvr>
                                        <p:cTn id="19" dur="500" fill="hold"/>
                                        <p:tgtEl>
                                          <p:spTgt spid="4">
                                            <p:txEl>
                                              <p:pRg st="9" end="9"/>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4">
                                            <p:txEl>
                                              <p:pRg st="10" end="10"/>
                                            </p:txEl>
                                          </p:spTgt>
                                        </p:tgtEl>
                                        <p:attrNameLst>
                                          <p:attrName>style.visibility</p:attrName>
                                        </p:attrNameLst>
                                      </p:cBhvr>
                                      <p:to>
                                        <p:strVal val="visible"/>
                                      </p:to>
                                    </p:set>
                                    <p:animEffect transition="in" filter="fade">
                                      <p:cBhvr>
                                        <p:cTn id="22" dur="500"/>
                                        <p:tgtEl>
                                          <p:spTgt spid="4">
                                            <p:txEl>
                                              <p:pRg st="10" end="10"/>
                                            </p:txEl>
                                          </p:spTgt>
                                        </p:tgtEl>
                                      </p:cBhvr>
                                    </p:animEffect>
                                    <p:anim calcmode="lin" valueType="num">
                                      <p:cBhvr>
                                        <p:cTn id="23" dur="500" fill="hold"/>
                                        <p:tgtEl>
                                          <p:spTgt spid="4">
                                            <p:txEl>
                                              <p:pRg st="10" end="10"/>
                                            </p:txEl>
                                          </p:spTgt>
                                        </p:tgtEl>
                                        <p:attrNameLst>
                                          <p:attrName>ppt_x</p:attrName>
                                        </p:attrNameLst>
                                      </p:cBhvr>
                                      <p:tavLst>
                                        <p:tav tm="0">
                                          <p:val>
                                            <p:strVal val="#ppt_x"/>
                                          </p:val>
                                        </p:tav>
                                        <p:tav tm="100000">
                                          <p:val>
                                            <p:strVal val="#ppt_x"/>
                                          </p:val>
                                        </p:tav>
                                      </p:tavLst>
                                    </p:anim>
                                    <p:anim calcmode="lin" valueType="num">
                                      <p:cBhvr>
                                        <p:cTn id="24" dur="500" fill="hold"/>
                                        <p:tgtEl>
                                          <p:spTgt spid="4">
                                            <p:txEl>
                                              <p:pRg st="10" end="10"/>
                                            </p:txEl>
                                          </p:spTgt>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nodeType="clickEffect">
                                  <p:stCondLst>
                                    <p:cond delay="0"/>
                                  </p:stCondLst>
                                  <p:childTnLst>
                                    <p:set>
                                      <p:cBhvr>
                                        <p:cTn id="28" dur="1" fill="hold">
                                          <p:stCondLst>
                                            <p:cond delay="0"/>
                                          </p:stCondLst>
                                        </p:cTn>
                                        <p:tgtEl>
                                          <p:spTgt spid="4">
                                            <p:txEl>
                                              <p:pRg st="11" end="11"/>
                                            </p:txEl>
                                          </p:spTgt>
                                        </p:tgtEl>
                                        <p:attrNameLst>
                                          <p:attrName>style.visibility</p:attrName>
                                        </p:attrNameLst>
                                      </p:cBhvr>
                                      <p:to>
                                        <p:strVal val="visible"/>
                                      </p:to>
                                    </p:set>
                                    <p:animEffect transition="in" filter="fade">
                                      <p:cBhvr>
                                        <p:cTn id="29" dur="500"/>
                                        <p:tgtEl>
                                          <p:spTgt spid="4">
                                            <p:txEl>
                                              <p:pRg st="11" end="11"/>
                                            </p:txEl>
                                          </p:spTgt>
                                        </p:tgtEl>
                                      </p:cBhvr>
                                    </p:animEffect>
                                    <p:anim calcmode="lin" valueType="num">
                                      <p:cBhvr>
                                        <p:cTn id="30" dur="500" fill="hold"/>
                                        <p:tgtEl>
                                          <p:spTgt spid="4">
                                            <p:txEl>
                                              <p:pRg st="11" end="11"/>
                                            </p:txEl>
                                          </p:spTgt>
                                        </p:tgtEl>
                                        <p:attrNameLst>
                                          <p:attrName>ppt_x</p:attrName>
                                        </p:attrNameLst>
                                      </p:cBhvr>
                                      <p:tavLst>
                                        <p:tav tm="0">
                                          <p:val>
                                            <p:strVal val="#ppt_x"/>
                                          </p:val>
                                        </p:tav>
                                        <p:tav tm="100000">
                                          <p:val>
                                            <p:strVal val="#ppt_x"/>
                                          </p:val>
                                        </p:tav>
                                      </p:tavLst>
                                    </p:anim>
                                    <p:anim calcmode="lin" valueType="num">
                                      <p:cBhvr>
                                        <p:cTn id="31" dur="500" fill="hold"/>
                                        <p:tgtEl>
                                          <p:spTgt spid="4">
                                            <p:txEl>
                                              <p:pRg st="11" end="11"/>
                                            </p:txEl>
                                          </p:spTgt>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4">
                                            <p:txEl>
                                              <p:pRg st="12" end="12"/>
                                            </p:txEl>
                                          </p:spTgt>
                                        </p:tgtEl>
                                        <p:attrNameLst>
                                          <p:attrName>style.visibility</p:attrName>
                                        </p:attrNameLst>
                                      </p:cBhvr>
                                      <p:to>
                                        <p:strVal val="visible"/>
                                      </p:to>
                                    </p:set>
                                    <p:animEffect transition="in" filter="fade">
                                      <p:cBhvr>
                                        <p:cTn id="34" dur="500"/>
                                        <p:tgtEl>
                                          <p:spTgt spid="4">
                                            <p:txEl>
                                              <p:pRg st="12" end="12"/>
                                            </p:txEl>
                                          </p:spTgt>
                                        </p:tgtEl>
                                      </p:cBhvr>
                                    </p:animEffect>
                                    <p:anim calcmode="lin" valueType="num">
                                      <p:cBhvr>
                                        <p:cTn id="35" dur="500" fill="hold"/>
                                        <p:tgtEl>
                                          <p:spTgt spid="4">
                                            <p:txEl>
                                              <p:pRg st="12" end="12"/>
                                            </p:txEl>
                                          </p:spTgt>
                                        </p:tgtEl>
                                        <p:attrNameLst>
                                          <p:attrName>ppt_x</p:attrName>
                                        </p:attrNameLst>
                                      </p:cBhvr>
                                      <p:tavLst>
                                        <p:tav tm="0">
                                          <p:val>
                                            <p:strVal val="#ppt_x"/>
                                          </p:val>
                                        </p:tav>
                                        <p:tav tm="100000">
                                          <p:val>
                                            <p:strVal val="#ppt_x"/>
                                          </p:val>
                                        </p:tav>
                                      </p:tavLst>
                                    </p:anim>
                                    <p:anim calcmode="lin" valueType="num">
                                      <p:cBhvr>
                                        <p:cTn id="36" dur="500" fill="hold"/>
                                        <p:tgtEl>
                                          <p:spTgt spid="4">
                                            <p:txEl>
                                              <p:pRg st="12" end="12"/>
                                            </p:txEl>
                                          </p:spTgt>
                                        </p:tgtEl>
                                        <p:attrNameLst>
                                          <p:attrName>ppt_y</p:attrName>
                                        </p:attrNameLst>
                                      </p:cBhvr>
                                      <p:tavLst>
                                        <p:tav tm="0">
                                          <p:val>
                                            <p:strVal val="#ppt_y+.1"/>
                                          </p:val>
                                        </p:tav>
                                        <p:tav tm="100000">
                                          <p:val>
                                            <p:strVal val="#ppt_y"/>
                                          </p:val>
                                        </p:tav>
                                      </p:tavLst>
                                    </p:anim>
                                  </p:childTnLst>
                                </p:cTn>
                              </p:par>
                              <p:par>
                                <p:cTn id="37" presetID="42" presetClass="entr" presetSubtype="0" fill="hold" nodeType="withEffect">
                                  <p:stCondLst>
                                    <p:cond delay="0"/>
                                  </p:stCondLst>
                                  <p:childTnLst>
                                    <p:set>
                                      <p:cBhvr>
                                        <p:cTn id="38" dur="1" fill="hold">
                                          <p:stCondLst>
                                            <p:cond delay="0"/>
                                          </p:stCondLst>
                                        </p:cTn>
                                        <p:tgtEl>
                                          <p:spTgt spid="4">
                                            <p:txEl>
                                              <p:pRg st="13" end="13"/>
                                            </p:txEl>
                                          </p:spTgt>
                                        </p:tgtEl>
                                        <p:attrNameLst>
                                          <p:attrName>style.visibility</p:attrName>
                                        </p:attrNameLst>
                                      </p:cBhvr>
                                      <p:to>
                                        <p:strVal val="visible"/>
                                      </p:to>
                                    </p:set>
                                    <p:animEffect transition="in" filter="fade">
                                      <p:cBhvr>
                                        <p:cTn id="39" dur="500"/>
                                        <p:tgtEl>
                                          <p:spTgt spid="4">
                                            <p:txEl>
                                              <p:pRg st="13" end="13"/>
                                            </p:txEl>
                                          </p:spTgt>
                                        </p:tgtEl>
                                      </p:cBhvr>
                                    </p:animEffect>
                                    <p:anim calcmode="lin" valueType="num">
                                      <p:cBhvr>
                                        <p:cTn id="40" dur="500" fill="hold"/>
                                        <p:tgtEl>
                                          <p:spTgt spid="4">
                                            <p:txEl>
                                              <p:pRg st="13" end="13"/>
                                            </p:txEl>
                                          </p:spTgt>
                                        </p:tgtEl>
                                        <p:attrNameLst>
                                          <p:attrName>ppt_x</p:attrName>
                                        </p:attrNameLst>
                                      </p:cBhvr>
                                      <p:tavLst>
                                        <p:tav tm="0">
                                          <p:val>
                                            <p:strVal val="#ppt_x"/>
                                          </p:val>
                                        </p:tav>
                                        <p:tav tm="100000">
                                          <p:val>
                                            <p:strVal val="#ppt_x"/>
                                          </p:val>
                                        </p:tav>
                                      </p:tavLst>
                                    </p:anim>
                                    <p:anim calcmode="lin" valueType="num">
                                      <p:cBhvr>
                                        <p:cTn id="41" dur="500" fill="hold"/>
                                        <p:tgtEl>
                                          <p:spTgt spid="4">
                                            <p:txEl>
                                              <p:pRg st="13" end="1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Consequences of IPv6</a:t>
            </a:r>
            <a:endParaRPr lang="en-US" dirty="0"/>
          </a:p>
        </p:txBody>
      </p:sp>
      <p:sp>
        <p:nvSpPr>
          <p:cNvPr id="4" name="Content Placeholder 3"/>
          <p:cNvSpPr>
            <a:spLocks noGrp="1"/>
          </p:cNvSpPr>
          <p:nvPr>
            <p:ph type="body" idx="1"/>
          </p:nvPr>
        </p:nvSpPr>
        <p:spPr/>
        <p:txBody>
          <a:bodyPr/>
          <a:lstStyle/>
          <a:p>
            <a:r>
              <a:rPr lang="en-US" dirty="0" smtClean="0"/>
              <a:t>Beware unintended consequences of IPv6</a:t>
            </a:r>
          </a:p>
          <a:p>
            <a:r>
              <a:rPr lang="en-US" dirty="0" smtClean="0"/>
              <a:t>Example: IP blacklists</a:t>
            </a:r>
          </a:p>
          <a:p>
            <a:pPr lvl="1"/>
            <a:r>
              <a:rPr lang="en-US" dirty="0" smtClean="0"/>
              <a:t>Currently, blacklists track IPs of spammers/bots</a:t>
            </a:r>
          </a:p>
          <a:p>
            <a:pPr lvl="1"/>
            <a:r>
              <a:rPr lang="en-US" dirty="0" smtClean="0"/>
              <a:t>Few IPv4 addresses mean list sizes are reasonable</a:t>
            </a:r>
          </a:p>
          <a:p>
            <a:pPr lvl="1"/>
            <a:r>
              <a:rPr lang="en-US" dirty="0" smtClean="0"/>
              <a:t>Hard for spammers/bots to acquire new IPs</a:t>
            </a:r>
          </a:p>
          <a:p>
            <a:r>
              <a:rPr lang="en-US" dirty="0" smtClean="0"/>
              <a:t>Blacklists will not work with IPv6</a:t>
            </a:r>
          </a:p>
          <a:p>
            <a:pPr lvl="1"/>
            <a:r>
              <a:rPr lang="en-US" dirty="0" smtClean="0"/>
              <a:t>Address space is enormous</a:t>
            </a:r>
          </a:p>
          <a:p>
            <a:pPr lvl="1"/>
            <a:r>
              <a:rPr lang="en-US" dirty="0" smtClean="0"/>
              <a:t>Acquiring new IP addresses is trivial </a:t>
            </a:r>
            <a:endParaRPr lang="en-US" dirty="0"/>
          </a:p>
        </p:txBody>
      </p:sp>
      <p:sp>
        <p:nvSpPr>
          <p:cNvPr id="3" name="Slide Number Placeholder 2"/>
          <p:cNvSpPr>
            <a:spLocks noGrp="1"/>
          </p:cNvSpPr>
          <p:nvPr>
            <p:ph type="sldNum" sz="quarter" idx="4294967295"/>
          </p:nvPr>
        </p:nvSpPr>
        <p:spPr>
          <a:xfrm>
            <a:off x="0" y="1255713"/>
            <a:ext cx="533400" cy="304800"/>
          </a:xfrm>
          <a:prstGeom prst="rect">
            <a:avLst/>
          </a:prstGeom>
        </p:spPr>
        <p:txBody>
          <a:bodyPr>
            <a:normAutofit/>
          </a:bodyPr>
          <a:lstStyle/>
          <a:p>
            <a:fld id="{283B9EA5-CE9A-4950-A80C-5ADF06B45BB8}" type="slidenum">
              <a:rPr lang="en-US" smtClean="0"/>
              <a:pPr/>
              <a:t>114</a:t>
            </a:fld>
            <a:endParaRPr lang="en-US" dirty="0"/>
          </a:p>
        </p:txBody>
      </p:sp>
    </p:spTree>
    <p:extLst>
      <p:ext uri="{BB962C8B-B14F-4D97-AF65-F5344CB8AC3E}">
        <p14:creationId xmlns:p14="http://schemas.microsoft.com/office/powerpoint/2010/main" val="1621318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xEl>
                                              <p:pRg st="5" end="5"/>
                                            </p:txEl>
                                          </p:spTgt>
                                        </p:tgtEl>
                                        <p:attrNameLst>
                                          <p:attrName>style.visibility</p:attrName>
                                        </p:attrNameLst>
                                      </p:cBhvr>
                                      <p:to>
                                        <p:strVal val="visible"/>
                                      </p:to>
                                    </p:set>
                                    <p:animEffect transition="in" filter="fade">
                                      <p:cBhvr>
                                        <p:cTn id="7" dur="500"/>
                                        <p:tgtEl>
                                          <p:spTgt spid="4">
                                            <p:txEl>
                                              <p:pRg st="5" end="5"/>
                                            </p:txEl>
                                          </p:spTgt>
                                        </p:tgtEl>
                                      </p:cBhvr>
                                    </p:animEffect>
                                    <p:anim calcmode="lin" valueType="num">
                                      <p:cBhvr>
                                        <p:cTn id="8" dur="500" fill="hold"/>
                                        <p:tgtEl>
                                          <p:spTgt spid="4">
                                            <p:txEl>
                                              <p:pRg st="5" end="5"/>
                                            </p:txEl>
                                          </p:spTgt>
                                        </p:tgtEl>
                                        <p:attrNameLst>
                                          <p:attrName>ppt_x</p:attrName>
                                        </p:attrNameLst>
                                      </p:cBhvr>
                                      <p:tavLst>
                                        <p:tav tm="0">
                                          <p:val>
                                            <p:strVal val="#ppt_x"/>
                                          </p:val>
                                        </p:tav>
                                        <p:tav tm="100000">
                                          <p:val>
                                            <p:strVal val="#ppt_x"/>
                                          </p:val>
                                        </p:tav>
                                      </p:tavLst>
                                    </p:anim>
                                    <p:anim calcmode="lin" valueType="num">
                                      <p:cBhvr>
                                        <p:cTn id="9" dur="500" fill="hold"/>
                                        <p:tgtEl>
                                          <p:spTgt spid="4">
                                            <p:txEl>
                                              <p:pRg st="5" end="5"/>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
                                            <p:txEl>
                                              <p:pRg st="6" end="6"/>
                                            </p:txEl>
                                          </p:spTgt>
                                        </p:tgtEl>
                                        <p:attrNameLst>
                                          <p:attrName>style.visibility</p:attrName>
                                        </p:attrNameLst>
                                      </p:cBhvr>
                                      <p:to>
                                        <p:strVal val="visible"/>
                                      </p:to>
                                    </p:set>
                                    <p:animEffect transition="in" filter="fade">
                                      <p:cBhvr>
                                        <p:cTn id="12" dur="500"/>
                                        <p:tgtEl>
                                          <p:spTgt spid="4">
                                            <p:txEl>
                                              <p:pRg st="6" end="6"/>
                                            </p:txEl>
                                          </p:spTgt>
                                        </p:tgtEl>
                                      </p:cBhvr>
                                    </p:animEffect>
                                    <p:anim calcmode="lin" valueType="num">
                                      <p:cBhvr>
                                        <p:cTn id="13" dur="500" fill="hold"/>
                                        <p:tgtEl>
                                          <p:spTgt spid="4">
                                            <p:txEl>
                                              <p:pRg st="6" end="6"/>
                                            </p:txEl>
                                          </p:spTgt>
                                        </p:tgtEl>
                                        <p:attrNameLst>
                                          <p:attrName>ppt_x</p:attrName>
                                        </p:attrNameLst>
                                      </p:cBhvr>
                                      <p:tavLst>
                                        <p:tav tm="0">
                                          <p:val>
                                            <p:strVal val="#ppt_x"/>
                                          </p:val>
                                        </p:tav>
                                        <p:tav tm="100000">
                                          <p:val>
                                            <p:strVal val="#ppt_x"/>
                                          </p:val>
                                        </p:tav>
                                      </p:tavLst>
                                    </p:anim>
                                    <p:anim calcmode="lin" valueType="num">
                                      <p:cBhvr>
                                        <p:cTn id="14" dur="500" fill="hold"/>
                                        <p:tgtEl>
                                          <p:spTgt spid="4">
                                            <p:txEl>
                                              <p:pRg st="6" end="6"/>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4">
                                            <p:txEl>
                                              <p:pRg st="7" end="7"/>
                                            </p:txEl>
                                          </p:spTgt>
                                        </p:tgtEl>
                                        <p:attrNameLst>
                                          <p:attrName>style.visibility</p:attrName>
                                        </p:attrNameLst>
                                      </p:cBhvr>
                                      <p:to>
                                        <p:strVal val="visible"/>
                                      </p:to>
                                    </p:set>
                                    <p:animEffect transition="in" filter="fade">
                                      <p:cBhvr>
                                        <p:cTn id="17" dur="500"/>
                                        <p:tgtEl>
                                          <p:spTgt spid="4">
                                            <p:txEl>
                                              <p:pRg st="7" end="7"/>
                                            </p:txEl>
                                          </p:spTgt>
                                        </p:tgtEl>
                                      </p:cBhvr>
                                    </p:animEffect>
                                    <p:anim calcmode="lin" valueType="num">
                                      <p:cBhvr>
                                        <p:cTn id="18" dur="500" fill="hold"/>
                                        <p:tgtEl>
                                          <p:spTgt spid="4">
                                            <p:txEl>
                                              <p:pRg st="7" end="7"/>
                                            </p:txEl>
                                          </p:spTgt>
                                        </p:tgtEl>
                                        <p:attrNameLst>
                                          <p:attrName>ppt_x</p:attrName>
                                        </p:attrNameLst>
                                      </p:cBhvr>
                                      <p:tavLst>
                                        <p:tav tm="0">
                                          <p:val>
                                            <p:strVal val="#ppt_x"/>
                                          </p:val>
                                        </p:tav>
                                        <p:tav tm="100000">
                                          <p:val>
                                            <p:strVal val="#ppt_x"/>
                                          </p:val>
                                        </p:tav>
                                      </p:tavLst>
                                    </p:anim>
                                    <p:anim calcmode="lin" valueType="num">
                                      <p:cBhvr>
                                        <p:cTn id="19" dur="500" fill="hold"/>
                                        <p:tgtEl>
                                          <p:spTgt spid="4">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Routing Algorithms</a:t>
            </a:r>
            <a:endParaRPr lang="he-IL" dirty="0"/>
          </a:p>
        </p:txBody>
      </p:sp>
    </p:spTree>
    <p:extLst>
      <p:ext uri="{BB962C8B-B14F-4D97-AF65-F5344CB8AC3E}">
        <p14:creationId xmlns:p14="http://schemas.microsoft.com/office/powerpoint/2010/main" val="4156667521"/>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pPr eaLnBrk="1" hangingPunct="1">
              <a:defRPr/>
            </a:pPr>
            <a:r>
              <a:rPr lang="en-US" dirty="0" smtClean="0"/>
              <a:t>IP Forwarding</a:t>
            </a:r>
          </a:p>
        </p:txBody>
      </p:sp>
      <p:sp>
        <p:nvSpPr>
          <p:cNvPr id="17411" name="Rectangle 3"/>
          <p:cNvSpPr>
            <a:spLocks noGrp="1" noChangeArrowheads="1"/>
          </p:cNvSpPr>
          <p:nvPr>
            <p:ph type="body" idx="1"/>
          </p:nvPr>
        </p:nvSpPr>
        <p:spPr>
          <a:xfrm>
            <a:off x="457200" y="1600200"/>
            <a:ext cx="5784850" cy="4967700"/>
          </a:xfrm>
        </p:spPr>
        <p:txBody>
          <a:bodyPr/>
          <a:lstStyle/>
          <a:p>
            <a:pPr eaLnBrk="1" hangingPunct="1">
              <a:defRPr/>
            </a:pPr>
            <a:r>
              <a:rPr lang="en-US" dirty="0" smtClean="0"/>
              <a:t>The Story So Far… </a:t>
            </a:r>
          </a:p>
          <a:p>
            <a:pPr lvl="1" eaLnBrk="1" hangingPunct="1">
              <a:defRPr/>
            </a:pPr>
            <a:r>
              <a:rPr lang="en-US" dirty="0" smtClean="0"/>
              <a:t>IP addresses are structured to reflect Internet structure</a:t>
            </a:r>
          </a:p>
          <a:p>
            <a:pPr lvl="1" eaLnBrk="1" hangingPunct="1">
              <a:defRPr/>
            </a:pPr>
            <a:r>
              <a:rPr lang="en-US" dirty="0" smtClean="0"/>
              <a:t>IP packet headers carry these addresses</a:t>
            </a:r>
          </a:p>
          <a:p>
            <a:pPr lvl="1" eaLnBrk="1" hangingPunct="1">
              <a:defRPr/>
            </a:pPr>
            <a:r>
              <a:rPr lang="en-US" dirty="0" smtClean="0"/>
              <a:t>When Packet Arrives at Router</a:t>
            </a:r>
          </a:p>
          <a:p>
            <a:pPr lvl="2" eaLnBrk="1" hangingPunct="1">
              <a:defRPr/>
            </a:pPr>
            <a:r>
              <a:rPr lang="en-US" sz="2400" dirty="0" smtClean="0"/>
              <a:t>Examine header to determine intended destination</a:t>
            </a:r>
          </a:p>
          <a:p>
            <a:pPr lvl="2" eaLnBrk="1" hangingPunct="1">
              <a:defRPr/>
            </a:pPr>
            <a:r>
              <a:rPr lang="en-US" sz="2400" i="1" dirty="0" smtClean="0"/>
              <a:t>Look up in table to determine next hop in path</a:t>
            </a:r>
          </a:p>
          <a:p>
            <a:pPr lvl="2" eaLnBrk="1" hangingPunct="1">
              <a:defRPr/>
            </a:pPr>
            <a:r>
              <a:rPr lang="en-US" sz="2400" dirty="0" smtClean="0"/>
              <a:t>Send packet out appropriate port</a:t>
            </a:r>
          </a:p>
          <a:p>
            <a:pPr eaLnBrk="1" hangingPunct="1">
              <a:defRPr/>
            </a:pPr>
            <a:r>
              <a:rPr lang="en-US" dirty="0" smtClean="0"/>
              <a:t>How to generate the forwarding table</a:t>
            </a:r>
          </a:p>
        </p:txBody>
      </p:sp>
      <p:sp>
        <p:nvSpPr>
          <p:cNvPr id="164866" name="Slide Number Placeholder 5"/>
          <p:cNvSpPr>
            <a:spLocks noGrp="1"/>
          </p:cNvSpPr>
          <p:nvPr>
            <p:ph type="sldNum" sz="quarter" idx="4294967295"/>
          </p:nvPr>
        </p:nvSpPr>
        <p:spPr>
          <a:xfrm>
            <a:off x="8467725" y="6462713"/>
            <a:ext cx="676275" cy="2762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Tx/>
              <a:buNone/>
            </a:pPr>
            <a:fld id="{7FAA0CB9-DD68-46BE-87FE-62DF5C61EDC0}" type="slidenum">
              <a:rPr lang="en-US" altLang="he-IL" sz="1400" smtClean="0">
                <a:solidFill>
                  <a:schemeClr val="folHlink"/>
                </a:solidFill>
                <a:latin typeface="Arial" panose="020B0604020202020204" pitchFamily="34" charset="0"/>
              </a:rPr>
              <a:pPr eaLnBrk="1" hangingPunct="1">
                <a:lnSpc>
                  <a:spcPct val="100000"/>
                </a:lnSpc>
                <a:spcBef>
                  <a:spcPct val="0"/>
                </a:spcBef>
                <a:buClrTx/>
                <a:buSzTx/>
                <a:buFontTx/>
                <a:buNone/>
              </a:pPr>
              <a:t>116</a:t>
            </a:fld>
            <a:endParaRPr lang="en-US" altLang="he-IL" sz="1400" smtClean="0">
              <a:solidFill>
                <a:schemeClr val="folHlink"/>
              </a:solidFill>
              <a:latin typeface="Arial" panose="020B0604020202020204" pitchFamily="34" charset="0"/>
            </a:endParaRPr>
          </a:p>
        </p:txBody>
      </p:sp>
      <p:grpSp>
        <p:nvGrpSpPr>
          <p:cNvPr id="164869" name="Group 4"/>
          <p:cNvGrpSpPr>
            <a:grpSpLocks/>
          </p:cNvGrpSpPr>
          <p:nvPr/>
        </p:nvGrpSpPr>
        <p:grpSpPr bwMode="auto">
          <a:xfrm>
            <a:off x="6477000" y="1752600"/>
            <a:ext cx="2209800" cy="1676400"/>
            <a:chOff x="1104" y="960"/>
            <a:chExt cx="1392" cy="1056"/>
          </a:xfrm>
        </p:grpSpPr>
        <p:sp>
          <p:nvSpPr>
            <p:cNvPr id="164872" name="Rectangle 5"/>
            <p:cNvSpPr>
              <a:spLocks noChangeArrowheads="1"/>
            </p:cNvSpPr>
            <p:nvPr/>
          </p:nvSpPr>
          <p:spPr bwMode="auto">
            <a:xfrm>
              <a:off x="1536" y="1248"/>
              <a:ext cx="528" cy="480"/>
            </a:xfrm>
            <a:prstGeom prst="rect">
              <a:avLst/>
            </a:prstGeom>
            <a:solidFill>
              <a:srgbClr val="FFFF99"/>
            </a:solidFill>
            <a:ln w="12700">
              <a:solidFill>
                <a:schemeClr val="tx1"/>
              </a:solidFill>
              <a:miter lim="800000"/>
              <a:headEnd/>
              <a:tailEnd/>
            </a:ln>
          </p:spPr>
          <p:txBody>
            <a:bodyPr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r>
                <a:rPr lang="en-US" altLang="he-IL" sz="1400">
                  <a:latin typeface="Helvetica" panose="020B0604020202020204" pitchFamily="34" charset="0"/>
                </a:rPr>
                <a:t>Router</a:t>
              </a:r>
            </a:p>
          </p:txBody>
        </p:sp>
        <p:sp>
          <p:nvSpPr>
            <p:cNvPr id="164873" name="Line 6"/>
            <p:cNvSpPr>
              <a:spLocks noChangeShapeType="1"/>
            </p:cNvSpPr>
            <p:nvPr/>
          </p:nvSpPr>
          <p:spPr bwMode="auto">
            <a:xfrm>
              <a:off x="1104" y="960"/>
              <a:ext cx="432" cy="288"/>
            </a:xfrm>
            <a:prstGeom prst="line">
              <a:avLst/>
            </a:prstGeom>
            <a:noFill/>
            <a:ln w="2857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spAutoFit/>
            </a:bodyPr>
            <a:lstStyle/>
            <a:p>
              <a:endParaRPr lang="he-IL"/>
            </a:p>
          </p:txBody>
        </p:sp>
        <p:sp>
          <p:nvSpPr>
            <p:cNvPr id="164874" name="Line 7"/>
            <p:cNvSpPr>
              <a:spLocks noChangeShapeType="1"/>
            </p:cNvSpPr>
            <p:nvPr/>
          </p:nvSpPr>
          <p:spPr bwMode="auto">
            <a:xfrm>
              <a:off x="2064" y="1728"/>
              <a:ext cx="432" cy="288"/>
            </a:xfrm>
            <a:prstGeom prst="line">
              <a:avLst/>
            </a:prstGeom>
            <a:noFill/>
            <a:ln w="2857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spAutoFit/>
            </a:bodyPr>
            <a:lstStyle/>
            <a:p>
              <a:endParaRPr lang="he-IL"/>
            </a:p>
          </p:txBody>
        </p:sp>
        <p:sp>
          <p:nvSpPr>
            <p:cNvPr id="164875" name="Line 8"/>
            <p:cNvSpPr>
              <a:spLocks noChangeShapeType="1"/>
            </p:cNvSpPr>
            <p:nvPr/>
          </p:nvSpPr>
          <p:spPr bwMode="auto">
            <a:xfrm flipH="1">
              <a:off x="2064" y="960"/>
              <a:ext cx="432" cy="288"/>
            </a:xfrm>
            <a:prstGeom prst="line">
              <a:avLst/>
            </a:prstGeom>
            <a:noFill/>
            <a:ln w="2857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spAutoFit/>
            </a:bodyPr>
            <a:lstStyle/>
            <a:p>
              <a:endParaRPr lang="he-IL"/>
            </a:p>
          </p:txBody>
        </p:sp>
        <p:sp>
          <p:nvSpPr>
            <p:cNvPr id="164876" name="Line 9"/>
            <p:cNvSpPr>
              <a:spLocks noChangeShapeType="1"/>
            </p:cNvSpPr>
            <p:nvPr/>
          </p:nvSpPr>
          <p:spPr bwMode="auto">
            <a:xfrm flipH="1">
              <a:off x="1104" y="1728"/>
              <a:ext cx="432" cy="288"/>
            </a:xfrm>
            <a:prstGeom prst="line">
              <a:avLst/>
            </a:prstGeom>
            <a:noFill/>
            <a:ln w="2857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spAutoFit/>
            </a:bodyPr>
            <a:lstStyle/>
            <a:p>
              <a:endParaRPr lang="he-IL"/>
            </a:p>
          </p:txBody>
        </p:sp>
      </p:grpSp>
      <p:sp>
        <p:nvSpPr>
          <p:cNvPr id="164870" name="Line 10"/>
          <p:cNvSpPr>
            <a:spLocks noChangeShapeType="1"/>
          </p:cNvSpPr>
          <p:nvPr/>
        </p:nvSpPr>
        <p:spPr bwMode="auto">
          <a:xfrm flipV="1">
            <a:off x="6400800" y="2743200"/>
            <a:ext cx="762000" cy="533400"/>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spAutoFit/>
          </a:bodyPr>
          <a:lstStyle/>
          <a:p>
            <a:endParaRPr lang="he-IL"/>
          </a:p>
        </p:txBody>
      </p:sp>
      <p:sp>
        <p:nvSpPr>
          <p:cNvPr id="164871" name="Freeform 11"/>
          <p:cNvSpPr>
            <a:spLocks/>
          </p:cNvSpPr>
          <p:nvPr/>
        </p:nvSpPr>
        <p:spPr bwMode="auto">
          <a:xfrm>
            <a:off x="6629400" y="1652588"/>
            <a:ext cx="768350" cy="1074737"/>
          </a:xfrm>
          <a:custGeom>
            <a:avLst/>
            <a:gdLst>
              <a:gd name="T0" fmla="*/ 2147483646 w 484"/>
              <a:gd name="T1" fmla="*/ 2147483646 h 677"/>
              <a:gd name="T2" fmla="*/ 2147483646 w 484"/>
              <a:gd name="T3" fmla="*/ 2147483646 h 677"/>
              <a:gd name="T4" fmla="*/ 2147483646 w 484"/>
              <a:gd name="T5" fmla="*/ 2147483646 h 677"/>
              <a:gd name="T6" fmla="*/ 2147483646 w 484"/>
              <a:gd name="T7" fmla="*/ 2147483646 h 677"/>
              <a:gd name="T8" fmla="*/ 2147483646 w 484"/>
              <a:gd name="T9" fmla="*/ 2147483646 h 677"/>
              <a:gd name="T10" fmla="*/ 2147483646 w 484"/>
              <a:gd name="T11" fmla="*/ 2147483646 h 677"/>
              <a:gd name="T12" fmla="*/ 2147483646 w 484"/>
              <a:gd name="T13" fmla="*/ 2147483646 h 677"/>
              <a:gd name="T14" fmla="*/ 0 w 484"/>
              <a:gd name="T15" fmla="*/ 0 h 677"/>
              <a:gd name="T16" fmla="*/ 0 60000 65536"/>
              <a:gd name="T17" fmla="*/ 0 60000 65536"/>
              <a:gd name="T18" fmla="*/ 0 60000 65536"/>
              <a:gd name="T19" fmla="*/ 0 60000 65536"/>
              <a:gd name="T20" fmla="*/ 0 60000 65536"/>
              <a:gd name="T21" fmla="*/ 0 60000 65536"/>
              <a:gd name="T22" fmla="*/ 0 60000 65536"/>
              <a:gd name="T23" fmla="*/ 0 60000 65536"/>
              <a:gd name="T24" fmla="*/ 0 w 484"/>
              <a:gd name="T25" fmla="*/ 0 h 677"/>
              <a:gd name="T26" fmla="*/ 484 w 484"/>
              <a:gd name="T27" fmla="*/ 677 h 67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84" h="677">
                <a:moveTo>
                  <a:pt x="350" y="677"/>
                </a:moveTo>
                <a:cubicBezTo>
                  <a:pt x="438" y="589"/>
                  <a:pt x="463" y="540"/>
                  <a:pt x="480" y="415"/>
                </a:cubicBezTo>
                <a:cubicBezTo>
                  <a:pt x="476" y="362"/>
                  <a:pt x="484" y="347"/>
                  <a:pt x="451" y="314"/>
                </a:cubicBezTo>
                <a:cubicBezTo>
                  <a:pt x="437" y="275"/>
                  <a:pt x="456" y="319"/>
                  <a:pt x="427" y="285"/>
                </a:cubicBezTo>
                <a:cubicBezTo>
                  <a:pt x="395" y="249"/>
                  <a:pt x="370" y="207"/>
                  <a:pt x="320" y="190"/>
                </a:cubicBezTo>
                <a:cubicBezTo>
                  <a:pt x="259" y="127"/>
                  <a:pt x="180" y="81"/>
                  <a:pt x="95" y="59"/>
                </a:cubicBezTo>
                <a:cubicBezTo>
                  <a:pt x="89" y="53"/>
                  <a:pt x="84" y="45"/>
                  <a:pt x="77" y="41"/>
                </a:cubicBezTo>
                <a:cubicBezTo>
                  <a:pt x="63" y="33"/>
                  <a:pt x="0" y="21"/>
                  <a:pt x="0" y="0"/>
                </a:cubicBezTo>
              </a:path>
            </a:pathLst>
          </a:custGeom>
          <a:noFill/>
          <a:ln w="28575">
            <a:solidFill>
              <a:srgbClr val="FF00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spAutoFit/>
          </a:bodyPr>
          <a:lstStyle/>
          <a:p>
            <a:endParaRPr lang="he-IL"/>
          </a:p>
        </p:txBody>
      </p:sp>
    </p:spTree>
    <p:extLst>
      <p:ext uri="{BB962C8B-B14F-4D97-AF65-F5344CB8AC3E}">
        <p14:creationId xmlns:p14="http://schemas.microsoft.com/office/powerpoint/2010/main" val="507568204"/>
      </p:ext>
    </p:extLst>
  </p:cSld>
  <p:clrMapOvr>
    <a:masterClrMapping/>
  </p:clrMapOvr>
  <p:transition/>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90" name="Rectangle 144"/>
          <p:cNvSpPr>
            <a:spLocks noGrp="1" noChangeArrowheads="1"/>
          </p:cNvSpPr>
          <p:nvPr>
            <p:ph type="title"/>
          </p:nvPr>
        </p:nvSpPr>
        <p:spPr/>
        <p:txBody>
          <a:bodyPr/>
          <a:lstStyle/>
          <a:p>
            <a:pPr>
              <a:defRPr/>
            </a:pPr>
            <a:r>
              <a:rPr lang="en-US" sz="4000">
                <a:ea typeface="ＭＳ Ｐゴシック" charset="0"/>
                <a:cs typeface="+mj-cs"/>
              </a:rPr>
              <a:t>Interplay between routing, forwarding</a:t>
            </a:r>
          </a:p>
        </p:txBody>
      </p:sp>
      <p:grpSp>
        <p:nvGrpSpPr>
          <p:cNvPr id="166916" name="Group 2"/>
          <p:cNvGrpSpPr>
            <a:grpSpLocks/>
          </p:cNvGrpSpPr>
          <p:nvPr/>
        </p:nvGrpSpPr>
        <p:grpSpPr bwMode="auto">
          <a:xfrm>
            <a:off x="3150468" y="4709255"/>
            <a:ext cx="2847975" cy="1481137"/>
            <a:chOff x="291" y="3093"/>
            <a:chExt cx="1794" cy="933"/>
          </a:xfrm>
        </p:grpSpPr>
        <p:grpSp>
          <p:nvGrpSpPr>
            <p:cNvPr id="166993" name="Group 3"/>
            <p:cNvGrpSpPr>
              <a:grpSpLocks/>
            </p:cNvGrpSpPr>
            <p:nvPr/>
          </p:nvGrpSpPr>
          <p:grpSpPr bwMode="auto">
            <a:xfrm>
              <a:off x="291" y="3093"/>
              <a:ext cx="1794" cy="933"/>
              <a:chOff x="2124" y="2903"/>
              <a:chExt cx="1794" cy="933"/>
            </a:xfrm>
          </p:grpSpPr>
          <p:sp>
            <p:nvSpPr>
              <p:cNvPr id="166997" name="Freeform 4"/>
              <p:cNvSpPr>
                <a:spLocks/>
              </p:cNvSpPr>
              <p:nvPr/>
            </p:nvSpPr>
            <p:spPr bwMode="auto">
              <a:xfrm>
                <a:off x="2124" y="2903"/>
                <a:ext cx="1794" cy="933"/>
              </a:xfrm>
              <a:custGeom>
                <a:avLst/>
                <a:gdLst>
                  <a:gd name="T0" fmla="*/ 6 w 1794"/>
                  <a:gd name="T1" fmla="*/ 483 h 933"/>
                  <a:gd name="T2" fmla="*/ 108 w 1794"/>
                  <a:gd name="T3" fmla="*/ 125 h 933"/>
                  <a:gd name="T4" fmla="*/ 559 w 1794"/>
                  <a:gd name="T5" fmla="*/ 100 h 933"/>
                  <a:gd name="T6" fmla="*/ 1128 w 1794"/>
                  <a:gd name="T7" fmla="*/ 29 h 933"/>
                  <a:gd name="T8" fmla="*/ 1716 w 1794"/>
                  <a:gd name="T9" fmla="*/ 275 h 933"/>
                  <a:gd name="T10" fmla="*/ 1596 w 1794"/>
                  <a:gd name="T11" fmla="*/ 827 h 933"/>
                  <a:gd name="T12" fmla="*/ 1380 w 1794"/>
                  <a:gd name="T13" fmla="*/ 911 h 933"/>
                  <a:gd name="T14" fmla="*/ 840 w 1794"/>
                  <a:gd name="T15" fmla="*/ 929 h 933"/>
                  <a:gd name="T16" fmla="*/ 414 w 1794"/>
                  <a:gd name="T17" fmla="*/ 911 h 933"/>
                  <a:gd name="T18" fmla="*/ 143 w 1794"/>
                  <a:gd name="T19" fmla="*/ 832 h 933"/>
                  <a:gd name="T20" fmla="*/ 6 w 1794"/>
                  <a:gd name="T21" fmla="*/ 483 h 93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794" h="933">
                    <a:moveTo>
                      <a:pt x="6" y="483"/>
                    </a:moveTo>
                    <a:cubicBezTo>
                      <a:pt x="0" y="365"/>
                      <a:pt x="16" y="189"/>
                      <a:pt x="108" y="125"/>
                    </a:cubicBezTo>
                    <a:cubicBezTo>
                      <a:pt x="200" y="61"/>
                      <a:pt x="389" y="116"/>
                      <a:pt x="559" y="100"/>
                    </a:cubicBezTo>
                    <a:cubicBezTo>
                      <a:pt x="729" y="84"/>
                      <a:pt x="935" y="0"/>
                      <a:pt x="1128" y="29"/>
                    </a:cubicBezTo>
                    <a:cubicBezTo>
                      <a:pt x="1321" y="58"/>
                      <a:pt x="1638" y="142"/>
                      <a:pt x="1716" y="275"/>
                    </a:cubicBezTo>
                    <a:cubicBezTo>
                      <a:pt x="1794" y="408"/>
                      <a:pt x="1652" y="721"/>
                      <a:pt x="1596" y="827"/>
                    </a:cubicBezTo>
                    <a:cubicBezTo>
                      <a:pt x="1540" y="933"/>
                      <a:pt x="1506" y="894"/>
                      <a:pt x="1380" y="911"/>
                    </a:cubicBezTo>
                    <a:cubicBezTo>
                      <a:pt x="1254" y="928"/>
                      <a:pt x="1001" y="929"/>
                      <a:pt x="840" y="929"/>
                    </a:cubicBezTo>
                    <a:cubicBezTo>
                      <a:pt x="679" y="929"/>
                      <a:pt x="530" y="927"/>
                      <a:pt x="414" y="911"/>
                    </a:cubicBezTo>
                    <a:cubicBezTo>
                      <a:pt x="298" y="895"/>
                      <a:pt x="211" y="903"/>
                      <a:pt x="143" y="832"/>
                    </a:cubicBezTo>
                    <a:cubicBezTo>
                      <a:pt x="75" y="761"/>
                      <a:pt x="4" y="624"/>
                      <a:pt x="6" y="483"/>
                    </a:cubicBezTo>
                    <a:close/>
                  </a:path>
                </a:pathLst>
              </a:custGeom>
              <a:solidFill>
                <a:srgbClr val="66CC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he-IL"/>
              </a:p>
            </p:txBody>
          </p:sp>
          <p:grpSp>
            <p:nvGrpSpPr>
              <p:cNvPr id="166998" name="Group 5"/>
              <p:cNvGrpSpPr>
                <a:grpSpLocks/>
              </p:cNvGrpSpPr>
              <p:nvPr/>
            </p:nvGrpSpPr>
            <p:grpSpPr bwMode="auto">
              <a:xfrm>
                <a:off x="2196" y="3160"/>
                <a:ext cx="1642" cy="415"/>
                <a:chOff x="959" y="3814"/>
                <a:chExt cx="1642" cy="415"/>
              </a:xfrm>
            </p:grpSpPr>
            <p:grpSp>
              <p:nvGrpSpPr>
                <p:cNvPr id="167033" name="Group 6"/>
                <p:cNvGrpSpPr>
                  <a:grpSpLocks/>
                </p:cNvGrpSpPr>
                <p:nvPr/>
              </p:nvGrpSpPr>
              <p:grpSpPr bwMode="auto">
                <a:xfrm>
                  <a:off x="2223" y="3814"/>
                  <a:ext cx="378" cy="181"/>
                  <a:chOff x="4396" y="1245"/>
                  <a:chExt cx="672" cy="248"/>
                </a:xfrm>
              </p:grpSpPr>
              <p:sp>
                <p:nvSpPr>
                  <p:cNvPr id="167052" name="Oval 407"/>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he-IL" altLang="he-IL" sz="2400">
                      <a:latin typeface="Times New Roman" panose="02020603050405020304" pitchFamily="18" charset="0"/>
                      <a:cs typeface="Arial" panose="020B0604020202020204" pitchFamily="34" charset="0"/>
                    </a:endParaRPr>
                  </a:p>
                </p:txBody>
              </p:sp>
              <p:sp>
                <p:nvSpPr>
                  <p:cNvPr id="167053" name="Rectangle 410"/>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endParaRPr lang="he-IL" altLang="he-IL" sz="2400">
                      <a:latin typeface="Times New Roman" panose="02020603050405020304" pitchFamily="18" charset="0"/>
                      <a:cs typeface="Arial" panose="020B0604020202020204" pitchFamily="34" charset="0"/>
                    </a:endParaRPr>
                  </a:p>
                </p:txBody>
              </p:sp>
              <p:sp>
                <p:nvSpPr>
                  <p:cNvPr id="167054" name="Oval 411"/>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he-IL" altLang="he-IL" sz="2400">
                      <a:latin typeface="Times New Roman" panose="02020603050405020304" pitchFamily="18" charset="0"/>
                      <a:cs typeface="Arial" panose="020B0604020202020204" pitchFamily="34" charset="0"/>
                    </a:endParaRPr>
                  </a:p>
                </p:txBody>
              </p:sp>
              <p:grpSp>
                <p:nvGrpSpPr>
                  <p:cNvPr id="167055" name="Group 10"/>
                  <p:cNvGrpSpPr>
                    <a:grpSpLocks/>
                  </p:cNvGrpSpPr>
                  <p:nvPr/>
                </p:nvGrpSpPr>
                <p:grpSpPr bwMode="auto">
                  <a:xfrm>
                    <a:off x="4530" y="1287"/>
                    <a:ext cx="377" cy="75"/>
                    <a:chOff x="2468" y="1332"/>
                    <a:chExt cx="310" cy="60"/>
                  </a:xfrm>
                </p:grpSpPr>
                <p:sp>
                  <p:nvSpPr>
                    <p:cNvPr id="167058" name="Freeform 11"/>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noFill/>
                    <a:ln w="19050" cmpd="sng">
                      <a:solidFill>
                        <a:srgbClr val="000000"/>
                      </a:solidFill>
                      <a:round/>
                      <a:headEnd/>
                      <a:tailEnd/>
                    </a:ln>
                    <a:effectLst/>
                    <a:extLst>
                      <a:ext uri="{909E8E84-426E-40DD-AFC4-6F175D3DCCD1}">
                        <a14:hiddenFill xmlns:a14="http://schemas.microsoft.com/office/drawing/2010/main">
                          <a:solidFill>
                            <a:srgbClr val="00CC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167059" name="Freeform 12"/>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noFill/>
                    <a:ln w="12700" cmpd="sng">
                      <a:solidFill>
                        <a:srgbClr val="000000"/>
                      </a:solidFill>
                      <a:round/>
                      <a:headEnd/>
                      <a:tailEnd/>
                    </a:ln>
                    <a:effectLst/>
                    <a:extLst>
                      <a:ext uri="{909E8E84-426E-40DD-AFC4-6F175D3DCCD1}">
                        <a14:hiddenFill xmlns:a14="http://schemas.microsoft.com/office/drawing/2010/main">
                          <a:solidFill>
                            <a:srgbClr val="00CC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grpSp>
              <p:sp>
                <p:nvSpPr>
                  <p:cNvPr id="74896" name="Line 13"/>
                  <p:cNvSpPr>
                    <a:spLocks noChangeShapeType="1"/>
                  </p:cNvSpPr>
                  <p:nvPr/>
                </p:nvSpPr>
                <p:spPr bwMode="auto">
                  <a:xfrm>
                    <a:off x="4400" y="1320"/>
                    <a:ext cx="0" cy="110"/>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Arial" charset="0"/>
                      <a:ea typeface="ＭＳ Ｐゴシック" charset="0"/>
                    </a:endParaRPr>
                  </a:p>
                </p:txBody>
              </p:sp>
              <p:sp>
                <p:nvSpPr>
                  <p:cNvPr id="74897" name="Line 14"/>
                  <p:cNvSpPr>
                    <a:spLocks noChangeShapeType="1"/>
                  </p:cNvSpPr>
                  <p:nvPr/>
                </p:nvSpPr>
                <p:spPr bwMode="auto">
                  <a:xfrm>
                    <a:off x="5063" y="1326"/>
                    <a:ext cx="0" cy="107"/>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Arial" charset="0"/>
                      <a:ea typeface="ＭＳ Ｐゴシック" charset="0"/>
                    </a:endParaRPr>
                  </a:p>
                </p:txBody>
              </p:sp>
            </p:grpSp>
            <p:grpSp>
              <p:nvGrpSpPr>
                <p:cNvPr id="167034" name="Group 15"/>
                <p:cNvGrpSpPr>
                  <a:grpSpLocks/>
                </p:cNvGrpSpPr>
                <p:nvPr/>
              </p:nvGrpSpPr>
              <p:grpSpPr bwMode="auto">
                <a:xfrm>
                  <a:off x="1559" y="4048"/>
                  <a:ext cx="378" cy="181"/>
                  <a:chOff x="4396" y="1245"/>
                  <a:chExt cx="672" cy="248"/>
                </a:xfrm>
              </p:grpSpPr>
              <p:sp>
                <p:nvSpPr>
                  <p:cNvPr id="167044" name="Oval 407"/>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he-IL" altLang="he-IL" sz="2400">
                      <a:latin typeface="Times New Roman" panose="02020603050405020304" pitchFamily="18" charset="0"/>
                      <a:cs typeface="Arial" panose="020B0604020202020204" pitchFamily="34" charset="0"/>
                    </a:endParaRPr>
                  </a:p>
                </p:txBody>
              </p:sp>
              <p:sp>
                <p:nvSpPr>
                  <p:cNvPr id="167045" name="Rectangle 410"/>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endParaRPr lang="he-IL" altLang="he-IL" sz="2400">
                      <a:latin typeface="Times New Roman" panose="02020603050405020304" pitchFamily="18" charset="0"/>
                      <a:cs typeface="Arial" panose="020B0604020202020204" pitchFamily="34" charset="0"/>
                    </a:endParaRPr>
                  </a:p>
                </p:txBody>
              </p:sp>
              <p:sp>
                <p:nvSpPr>
                  <p:cNvPr id="167046" name="Oval 411"/>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he-IL" altLang="he-IL" sz="2400">
                      <a:latin typeface="Times New Roman" panose="02020603050405020304" pitchFamily="18" charset="0"/>
                      <a:cs typeface="Arial" panose="020B0604020202020204" pitchFamily="34" charset="0"/>
                    </a:endParaRPr>
                  </a:p>
                </p:txBody>
              </p:sp>
              <p:grpSp>
                <p:nvGrpSpPr>
                  <p:cNvPr id="167047" name="Group 19"/>
                  <p:cNvGrpSpPr>
                    <a:grpSpLocks/>
                  </p:cNvGrpSpPr>
                  <p:nvPr/>
                </p:nvGrpSpPr>
                <p:grpSpPr bwMode="auto">
                  <a:xfrm>
                    <a:off x="4530" y="1287"/>
                    <a:ext cx="377" cy="75"/>
                    <a:chOff x="2468" y="1332"/>
                    <a:chExt cx="310" cy="60"/>
                  </a:xfrm>
                </p:grpSpPr>
                <p:sp>
                  <p:nvSpPr>
                    <p:cNvPr id="167050" name="Freeform 2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noFill/>
                    <a:ln w="19050" cmpd="sng">
                      <a:solidFill>
                        <a:srgbClr val="000000"/>
                      </a:solidFill>
                      <a:round/>
                      <a:headEnd/>
                      <a:tailEnd/>
                    </a:ln>
                    <a:effectLst/>
                    <a:extLst>
                      <a:ext uri="{909E8E84-426E-40DD-AFC4-6F175D3DCCD1}">
                        <a14:hiddenFill xmlns:a14="http://schemas.microsoft.com/office/drawing/2010/main">
                          <a:solidFill>
                            <a:srgbClr val="00CC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167051" name="Freeform 2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noFill/>
                    <a:ln w="12700" cmpd="sng">
                      <a:solidFill>
                        <a:srgbClr val="000000"/>
                      </a:solidFill>
                      <a:round/>
                      <a:headEnd/>
                      <a:tailEnd/>
                    </a:ln>
                    <a:effectLst/>
                    <a:extLst>
                      <a:ext uri="{909E8E84-426E-40DD-AFC4-6F175D3DCCD1}">
                        <a14:hiddenFill xmlns:a14="http://schemas.microsoft.com/office/drawing/2010/main">
                          <a:solidFill>
                            <a:srgbClr val="00CC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grpSp>
              <p:sp>
                <p:nvSpPr>
                  <p:cNvPr id="74888" name="Line 22"/>
                  <p:cNvSpPr>
                    <a:spLocks noChangeShapeType="1"/>
                  </p:cNvSpPr>
                  <p:nvPr/>
                </p:nvSpPr>
                <p:spPr bwMode="auto">
                  <a:xfrm>
                    <a:off x="4400" y="1320"/>
                    <a:ext cx="0" cy="110"/>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Arial" charset="0"/>
                      <a:ea typeface="ＭＳ Ｐゴシック" charset="0"/>
                    </a:endParaRPr>
                  </a:p>
                </p:txBody>
              </p:sp>
              <p:sp>
                <p:nvSpPr>
                  <p:cNvPr id="74889" name="Line 23"/>
                  <p:cNvSpPr>
                    <a:spLocks noChangeShapeType="1"/>
                  </p:cNvSpPr>
                  <p:nvPr/>
                </p:nvSpPr>
                <p:spPr bwMode="auto">
                  <a:xfrm>
                    <a:off x="5063" y="1326"/>
                    <a:ext cx="0" cy="107"/>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Arial" charset="0"/>
                      <a:ea typeface="ＭＳ Ｐゴシック" charset="0"/>
                    </a:endParaRPr>
                  </a:p>
                </p:txBody>
              </p:sp>
            </p:grpSp>
            <p:grpSp>
              <p:nvGrpSpPr>
                <p:cNvPr id="167035" name="Group 24"/>
                <p:cNvGrpSpPr>
                  <a:grpSpLocks/>
                </p:cNvGrpSpPr>
                <p:nvPr/>
              </p:nvGrpSpPr>
              <p:grpSpPr bwMode="auto">
                <a:xfrm>
                  <a:off x="959" y="3816"/>
                  <a:ext cx="378" cy="181"/>
                  <a:chOff x="4396" y="1245"/>
                  <a:chExt cx="672" cy="248"/>
                </a:xfrm>
              </p:grpSpPr>
              <p:sp>
                <p:nvSpPr>
                  <p:cNvPr id="167036" name="Oval 407"/>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he-IL" altLang="he-IL" sz="2400">
                      <a:latin typeface="Times New Roman" panose="02020603050405020304" pitchFamily="18" charset="0"/>
                      <a:cs typeface="Arial" panose="020B0604020202020204" pitchFamily="34" charset="0"/>
                    </a:endParaRPr>
                  </a:p>
                </p:txBody>
              </p:sp>
              <p:sp>
                <p:nvSpPr>
                  <p:cNvPr id="167037" name="Rectangle 410"/>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endParaRPr lang="he-IL" altLang="he-IL" sz="2400">
                      <a:latin typeface="Times New Roman" panose="02020603050405020304" pitchFamily="18" charset="0"/>
                      <a:cs typeface="Arial" panose="020B0604020202020204" pitchFamily="34" charset="0"/>
                    </a:endParaRPr>
                  </a:p>
                </p:txBody>
              </p:sp>
              <p:sp>
                <p:nvSpPr>
                  <p:cNvPr id="167038" name="Oval 411"/>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he-IL" altLang="he-IL" sz="2400">
                      <a:latin typeface="Times New Roman" panose="02020603050405020304" pitchFamily="18" charset="0"/>
                      <a:cs typeface="Arial" panose="020B0604020202020204" pitchFamily="34" charset="0"/>
                    </a:endParaRPr>
                  </a:p>
                </p:txBody>
              </p:sp>
              <p:grpSp>
                <p:nvGrpSpPr>
                  <p:cNvPr id="167039" name="Group 28"/>
                  <p:cNvGrpSpPr>
                    <a:grpSpLocks/>
                  </p:cNvGrpSpPr>
                  <p:nvPr/>
                </p:nvGrpSpPr>
                <p:grpSpPr bwMode="auto">
                  <a:xfrm>
                    <a:off x="4530" y="1287"/>
                    <a:ext cx="377" cy="75"/>
                    <a:chOff x="2468" y="1332"/>
                    <a:chExt cx="310" cy="60"/>
                  </a:xfrm>
                </p:grpSpPr>
                <p:sp>
                  <p:nvSpPr>
                    <p:cNvPr id="167042" name="Freeform 2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noFill/>
                    <a:ln w="19050" cmpd="sng">
                      <a:solidFill>
                        <a:srgbClr val="000000"/>
                      </a:solidFill>
                      <a:round/>
                      <a:headEnd/>
                      <a:tailEnd/>
                    </a:ln>
                    <a:effectLst/>
                    <a:extLst>
                      <a:ext uri="{909E8E84-426E-40DD-AFC4-6F175D3DCCD1}">
                        <a14:hiddenFill xmlns:a14="http://schemas.microsoft.com/office/drawing/2010/main">
                          <a:solidFill>
                            <a:srgbClr val="00CC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167043" name="Freeform 3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noFill/>
                    <a:ln w="12700" cmpd="sng">
                      <a:solidFill>
                        <a:srgbClr val="000000"/>
                      </a:solidFill>
                      <a:round/>
                      <a:headEnd/>
                      <a:tailEnd/>
                    </a:ln>
                    <a:effectLst/>
                    <a:extLst>
                      <a:ext uri="{909E8E84-426E-40DD-AFC4-6F175D3DCCD1}">
                        <a14:hiddenFill xmlns:a14="http://schemas.microsoft.com/office/drawing/2010/main">
                          <a:solidFill>
                            <a:srgbClr val="00CC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grpSp>
              <p:sp>
                <p:nvSpPr>
                  <p:cNvPr id="74880" name="Line 31"/>
                  <p:cNvSpPr>
                    <a:spLocks noChangeShapeType="1"/>
                  </p:cNvSpPr>
                  <p:nvPr/>
                </p:nvSpPr>
                <p:spPr bwMode="auto">
                  <a:xfrm>
                    <a:off x="4400" y="1320"/>
                    <a:ext cx="0" cy="110"/>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Arial" charset="0"/>
                      <a:ea typeface="ＭＳ Ｐゴシック" charset="0"/>
                    </a:endParaRPr>
                  </a:p>
                </p:txBody>
              </p:sp>
              <p:sp>
                <p:nvSpPr>
                  <p:cNvPr id="74881" name="Line 32"/>
                  <p:cNvSpPr>
                    <a:spLocks noChangeShapeType="1"/>
                  </p:cNvSpPr>
                  <p:nvPr/>
                </p:nvSpPr>
                <p:spPr bwMode="auto">
                  <a:xfrm>
                    <a:off x="5063" y="1326"/>
                    <a:ext cx="0" cy="107"/>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Arial" charset="0"/>
                      <a:ea typeface="ＭＳ Ｐゴシック" charset="0"/>
                    </a:endParaRPr>
                  </a:p>
                </p:txBody>
              </p:sp>
            </p:grpSp>
          </p:grpSp>
          <p:sp>
            <p:nvSpPr>
              <p:cNvPr id="166999" name="Freeform 33"/>
              <p:cNvSpPr>
                <a:spLocks/>
              </p:cNvSpPr>
              <p:nvPr/>
            </p:nvSpPr>
            <p:spPr bwMode="auto">
              <a:xfrm>
                <a:off x="2574" y="3086"/>
                <a:ext cx="294" cy="166"/>
              </a:xfrm>
              <a:custGeom>
                <a:avLst/>
                <a:gdLst>
                  <a:gd name="T0" fmla="*/ 0 w 294"/>
                  <a:gd name="T1" fmla="*/ 166 h 166"/>
                  <a:gd name="T2" fmla="*/ 294 w 294"/>
                  <a:gd name="T3" fmla="*/ 0 h 166"/>
                  <a:gd name="T4" fmla="*/ 0 60000 65536"/>
                  <a:gd name="T5" fmla="*/ 0 60000 65536"/>
                </a:gdLst>
                <a:ahLst/>
                <a:cxnLst>
                  <a:cxn ang="T4">
                    <a:pos x="T0" y="T1"/>
                  </a:cxn>
                  <a:cxn ang="T5">
                    <a:pos x="T2" y="T3"/>
                  </a:cxn>
                </a:cxnLst>
                <a:rect l="0" t="0" r="r" b="b"/>
                <a:pathLst>
                  <a:path w="294" h="166">
                    <a:moveTo>
                      <a:pt x="0" y="166"/>
                    </a:moveTo>
                    <a:lnTo>
                      <a:pt x="294" y="0"/>
                    </a:lnTo>
                  </a:path>
                </a:pathLst>
              </a:custGeom>
              <a:noFill/>
              <a:ln w="12700">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he-IL"/>
              </a:p>
            </p:txBody>
          </p:sp>
          <p:sp>
            <p:nvSpPr>
              <p:cNvPr id="167000" name="Freeform 34"/>
              <p:cNvSpPr>
                <a:spLocks/>
              </p:cNvSpPr>
              <p:nvPr/>
            </p:nvSpPr>
            <p:spPr bwMode="auto">
              <a:xfrm>
                <a:off x="3182" y="3082"/>
                <a:ext cx="272" cy="174"/>
              </a:xfrm>
              <a:custGeom>
                <a:avLst/>
                <a:gdLst>
                  <a:gd name="T0" fmla="*/ 0 w 272"/>
                  <a:gd name="T1" fmla="*/ 0 h 174"/>
                  <a:gd name="T2" fmla="*/ 272 w 272"/>
                  <a:gd name="T3" fmla="*/ 174 h 174"/>
                  <a:gd name="T4" fmla="*/ 0 60000 65536"/>
                  <a:gd name="T5" fmla="*/ 0 60000 65536"/>
                </a:gdLst>
                <a:ahLst/>
                <a:cxnLst>
                  <a:cxn ang="T4">
                    <a:pos x="T0" y="T1"/>
                  </a:cxn>
                  <a:cxn ang="T5">
                    <a:pos x="T2" y="T3"/>
                  </a:cxn>
                </a:cxnLst>
                <a:rect l="0" t="0" r="r" b="b"/>
                <a:pathLst>
                  <a:path w="272" h="174">
                    <a:moveTo>
                      <a:pt x="0" y="0"/>
                    </a:moveTo>
                    <a:lnTo>
                      <a:pt x="272" y="174"/>
                    </a:lnTo>
                  </a:path>
                </a:pathLst>
              </a:custGeom>
              <a:noFill/>
              <a:ln w="12700">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he-IL"/>
              </a:p>
            </p:txBody>
          </p:sp>
          <p:sp>
            <p:nvSpPr>
              <p:cNvPr id="167001" name="Freeform 35"/>
              <p:cNvSpPr>
                <a:spLocks/>
              </p:cNvSpPr>
              <p:nvPr/>
            </p:nvSpPr>
            <p:spPr bwMode="auto">
              <a:xfrm>
                <a:off x="2511" y="3329"/>
                <a:ext cx="303" cy="150"/>
              </a:xfrm>
              <a:custGeom>
                <a:avLst/>
                <a:gdLst>
                  <a:gd name="T0" fmla="*/ 0 w 294"/>
                  <a:gd name="T1" fmla="*/ 0 h 174"/>
                  <a:gd name="T2" fmla="*/ 570 w 294"/>
                  <a:gd name="T3" fmla="*/ 7 h 174"/>
                  <a:gd name="T4" fmla="*/ 0 60000 65536"/>
                  <a:gd name="T5" fmla="*/ 0 60000 65536"/>
                </a:gdLst>
                <a:ahLst/>
                <a:cxnLst>
                  <a:cxn ang="T4">
                    <a:pos x="T0" y="T1"/>
                  </a:cxn>
                  <a:cxn ang="T5">
                    <a:pos x="T2" y="T3"/>
                  </a:cxn>
                </a:cxnLst>
                <a:rect l="0" t="0" r="r" b="b"/>
                <a:pathLst>
                  <a:path w="294" h="174">
                    <a:moveTo>
                      <a:pt x="0" y="0"/>
                    </a:moveTo>
                    <a:lnTo>
                      <a:pt x="294" y="174"/>
                    </a:lnTo>
                  </a:path>
                </a:pathLst>
              </a:custGeom>
              <a:noFill/>
              <a:ln w="12700">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he-IL"/>
              </a:p>
            </p:txBody>
          </p:sp>
          <p:sp>
            <p:nvSpPr>
              <p:cNvPr id="167002" name="Freeform 36"/>
              <p:cNvSpPr>
                <a:spLocks/>
              </p:cNvSpPr>
              <p:nvPr/>
            </p:nvSpPr>
            <p:spPr bwMode="auto">
              <a:xfrm>
                <a:off x="3168" y="3322"/>
                <a:ext cx="352" cy="148"/>
              </a:xfrm>
              <a:custGeom>
                <a:avLst/>
                <a:gdLst>
                  <a:gd name="T0" fmla="*/ 0 w 352"/>
                  <a:gd name="T1" fmla="*/ 148 h 148"/>
                  <a:gd name="T2" fmla="*/ 352 w 352"/>
                  <a:gd name="T3" fmla="*/ 0 h 148"/>
                  <a:gd name="T4" fmla="*/ 0 60000 65536"/>
                  <a:gd name="T5" fmla="*/ 0 60000 65536"/>
                </a:gdLst>
                <a:ahLst/>
                <a:cxnLst>
                  <a:cxn ang="T4">
                    <a:pos x="T0" y="T1"/>
                  </a:cxn>
                  <a:cxn ang="T5">
                    <a:pos x="T2" y="T3"/>
                  </a:cxn>
                </a:cxnLst>
                <a:rect l="0" t="0" r="r" b="b"/>
                <a:pathLst>
                  <a:path w="352" h="148">
                    <a:moveTo>
                      <a:pt x="0" y="148"/>
                    </a:moveTo>
                    <a:lnTo>
                      <a:pt x="352" y="0"/>
                    </a:lnTo>
                  </a:path>
                </a:pathLst>
              </a:custGeom>
              <a:noFill/>
              <a:ln w="12700">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he-IL"/>
              </a:p>
            </p:txBody>
          </p:sp>
          <p:sp>
            <p:nvSpPr>
              <p:cNvPr id="167003" name="Freeform 37"/>
              <p:cNvSpPr>
                <a:spLocks/>
              </p:cNvSpPr>
              <p:nvPr/>
            </p:nvSpPr>
            <p:spPr bwMode="auto">
              <a:xfrm>
                <a:off x="3528" y="3348"/>
                <a:ext cx="130" cy="320"/>
              </a:xfrm>
              <a:custGeom>
                <a:avLst/>
                <a:gdLst>
                  <a:gd name="T0" fmla="*/ 0 w 118"/>
                  <a:gd name="T1" fmla="*/ 1 h 500"/>
                  <a:gd name="T2" fmla="*/ 1003 w 118"/>
                  <a:gd name="T3" fmla="*/ 0 h 500"/>
                  <a:gd name="T4" fmla="*/ 0 60000 65536"/>
                  <a:gd name="T5" fmla="*/ 0 60000 65536"/>
                </a:gdLst>
                <a:ahLst/>
                <a:cxnLst>
                  <a:cxn ang="T4">
                    <a:pos x="T0" y="T1"/>
                  </a:cxn>
                  <a:cxn ang="T5">
                    <a:pos x="T2" y="T3"/>
                  </a:cxn>
                </a:cxnLst>
                <a:rect l="0" t="0" r="r" b="b"/>
                <a:pathLst>
                  <a:path w="118" h="500">
                    <a:moveTo>
                      <a:pt x="0" y="500"/>
                    </a:moveTo>
                    <a:lnTo>
                      <a:pt x="118" y="0"/>
                    </a:lnTo>
                  </a:path>
                </a:pathLst>
              </a:custGeom>
              <a:noFill/>
              <a:ln w="12700">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he-IL"/>
              </a:p>
            </p:txBody>
          </p:sp>
          <p:sp>
            <p:nvSpPr>
              <p:cNvPr id="167004" name="Freeform 38"/>
              <p:cNvSpPr>
                <a:spLocks/>
              </p:cNvSpPr>
              <p:nvPr/>
            </p:nvSpPr>
            <p:spPr bwMode="auto">
              <a:xfrm>
                <a:off x="2750" y="3684"/>
                <a:ext cx="464" cy="47"/>
              </a:xfrm>
              <a:custGeom>
                <a:avLst/>
                <a:gdLst>
                  <a:gd name="T0" fmla="*/ 53780 w 370"/>
                  <a:gd name="T1" fmla="*/ 149780 h 32"/>
                  <a:gd name="T2" fmla="*/ 0 w 370"/>
                  <a:gd name="T3" fmla="*/ 0 h 32"/>
                  <a:gd name="T4" fmla="*/ 0 60000 65536"/>
                  <a:gd name="T5" fmla="*/ 0 60000 65536"/>
                </a:gdLst>
                <a:ahLst/>
                <a:cxnLst>
                  <a:cxn ang="T4">
                    <a:pos x="T0" y="T1"/>
                  </a:cxn>
                  <a:cxn ang="T5">
                    <a:pos x="T2" y="T3"/>
                  </a:cxn>
                </a:cxnLst>
                <a:rect l="0" t="0" r="r" b="b"/>
                <a:pathLst>
                  <a:path w="370" h="32">
                    <a:moveTo>
                      <a:pt x="370" y="32"/>
                    </a:moveTo>
                    <a:lnTo>
                      <a:pt x="0" y="0"/>
                    </a:lnTo>
                  </a:path>
                </a:pathLst>
              </a:custGeom>
              <a:noFill/>
              <a:ln w="12700">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he-IL"/>
              </a:p>
            </p:txBody>
          </p:sp>
          <p:sp>
            <p:nvSpPr>
              <p:cNvPr id="167005" name="Freeform 39"/>
              <p:cNvSpPr>
                <a:spLocks/>
              </p:cNvSpPr>
              <p:nvPr/>
            </p:nvSpPr>
            <p:spPr bwMode="auto">
              <a:xfrm>
                <a:off x="2412" y="3344"/>
                <a:ext cx="122" cy="268"/>
              </a:xfrm>
              <a:custGeom>
                <a:avLst/>
                <a:gdLst>
                  <a:gd name="T0" fmla="*/ 1 w 176"/>
                  <a:gd name="T1" fmla="*/ 1 h 412"/>
                  <a:gd name="T2" fmla="*/ 1 w 176"/>
                  <a:gd name="T3" fmla="*/ 1 h 412"/>
                  <a:gd name="T4" fmla="*/ 0 w 176"/>
                  <a:gd name="T5" fmla="*/ 0 h 412"/>
                  <a:gd name="T6" fmla="*/ 0 60000 65536"/>
                  <a:gd name="T7" fmla="*/ 0 60000 65536"/>
                  <a:gd name="T8" fmla="*/ 0 60000 65536"/>
                </a:gdLst>
                <a:ahLst/>
                <a:cxnLst>
                  <a:cxn ang="T6">
                    <a:pos x="T0" y="T1"/>
                  </a:cxn>
                  <a:cxn ang="T7">
                    <a:pos x="T2" y="T3"/>
                  </a:cxn>
                  <a:cxn ang="T8">
                    <a:pos x="T4" y="T5"/>
                  </a:cxn>
                </a:cxnLst>
                <a:rect l="0" t="0" r="r" b="b"/>
                <a:pathLst>
                  <a:path w="176" h="412">
                    <a:moveTo>
                      <a:pt x="162" y="408"/>
                    </a:moveTo>
                    <a:lnTo>
                      <a:pt x="176" y="412"/>
                    </a:lnTo>
                    <a:lnTo>
                      <a:pt x="0" y="0"/>
                    </a:lnTo>
                  </a:path>
                </a:pathLst>
              </a:custGeom>
              <a:noFill/>
              <a:ln w="12700">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he-IL"/>
              </a:p>
            </p:txBody>
          </p:sp>
          <p:grpSp>
            <p:nvGrpSpPr>
              <p:cNvPr id="167006" name="Group 40"/>
              <p:cNvGrpSpPr>
                <a:grpSpLocks/>
              </p:cNvGrpSpPr>
              <p:nvPr/>
            </p:nvGrpSpPr>
            <p:grpSpPr bwMode="auto">
              <a:xfrm>
                <a:off x="2822" y="2974"/>
                <a:ext cx="378" cy="181"/>
                <a:chOff x="4396" y="1245"/>
                <a:chExt cx="672" cy="248"/>
              </a:xfrm>
            </p:grpSpPr>
            <p:sp>
              <p:nvSpPr>
                <p:cNvPr id="167025" name="Oval 407"/>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he-IL" altLang="he-IL" sz="2400">
                    <a:latin typeface="Times New Roman" panose="02020603050405020304" pitchFamily="18" charset="0"/>
                    <a:cs typeface="Arial" panose="020B0604020202020204" pitchFamily="34" charset="0"/>
                  </a:endParaRPr>
                </a:p>
              </p:txBody>
            </p:sp>
            <p:sp>
              <p:nvSpPr>
                <p:cNvPr id="167026" name="Rectangle 410"/>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endParaRPr lang="he-IL" altLang="he-IL" sz="2400">
                    <a:latin typeface="Times New Roman" panose="02020603050405020304" pitchFamily="18" charset="0"/>
                    <a:cs typeface="Arial" panose="020B0604020202020204" pitchFamily="34" charset="0"/>
                  </a:endParaRPr>
                </a:p>
              </p:txBody>
            </p:sp>
            <p:sp>
              <p:nvSpPr>
                <p:cNvPr id="167027" name="Oval 411"/>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he-IL" altLang="he-IL" sz="2400">
                    <a:latin typeface="Times New Roman" panose="02020603050405020304" pitchFamily="18" charset="0"/>
                    <a:cs typeface="Arial" panose="020B0604020202020204" pitchFamily="34" charset="0"/>
                  </a:endParaRPr>
                </a:p>
              </p:txBody>
            </p:sp>
            <p:grpSp>
              <p:nvGrpSpPr>
                <p:cNvPr id="167028" name="Group 44"/>
                <p:cNvGrpSpPr>
                  <a:grpSpLocks/>
                </p:cNvGrpSpPr>
                <p:nvPr/>
              </p:nvGrpSpPr>
              <p:grpSpPr bwMode="auto">
                <a:xfrm>
                  <a:off x="4530" y="1287"/>
                  <a:ext cx="377" cy="75"/>
                  <a:chOff x="2468" y="1332"/>
                  <a:chExt cx="310" cy="60"/>
                </a:xfrm>
              </p:grpSpPr>
              <p:sp>
                <p:nvSpPr>
                  <p:cNvPr id="167031" name="Freeform 45"/>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noFill/>
                  <a:ln w="19050" cmpd="sng">
                    <a:solidFill>
                      <a:srgbClr val="000000"/>
                    </a:solidFill>
                    <a:round/>
                    <a:headEnd/>
                    <a:tailEnd/>
                  </a:ln>
                  <a:effectLst/>
                  <a:extLst>
                    <a:ext uri="{909E8E84-426E-40DD-AFC4-6F175D3DCCD1}">
                      <a14:hiddenFill xmlns:a14="http://schemas.microsoft.com/office/drawing/2010/main">
                        <a:solidFill>
                          <a:srgbClr val="00CC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167032" name="Freeform 46"/>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noFill/>
                  <a:ln w="12700" cmpd="sng">
                    <a:solidFill>
                      <a:srgbClr val="000000"/>
                    </a:solidFill>
                    <a:round/>
                    <a:headEnd/>
                    <a:tailEnd/>
                  </a:ln>
                  <a:effectLst/>
                  <a:extLst>
                    <a:ext uri="{909E8E84-426E-40DD-AFC4-6F175D3DCCD1}">
                      <a14:hiddenFill xmlns:a14="http://schemas.microsoft.com/office/drawing/2010/main">
                        <a:solidFill>
                          <a:srgbClr val="00CC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grpSp>
            <p:sp>
              <p:nvSpPr>
                <p:cNvPr id="74869" name="Line 47"/>
                <p:cNvSpPr>
                  <a:spLocks noChangeShapeType="1"/>
                </p:cNvSpPr>
                <p:nvPr/>
              </p:nvSpPr>
              <p:spPr bwMode="auto">
                <a:xfrm>
                  <a:off x="4400" y="1320"/>
                  <a:ext cx="0" cy="110"/>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Arial" charset="0"/>
                    <a:ea typeface="ＭＳ Ｐゴシック" charset="0"/>
                  </a:endParaRPr>
                </a:p>
              </p:txBody>
            </p:sp>
            <p:sp>
              <p:nvSpPr>
                <p:cNvPr id="74870" name="Line 48"/>
                <p:cNvSpPr>
                  <a:spLocks noChangeShapeType="1"/>
                </p:cNvSpPr>
                <p:nvPr/>
              </p:nvSpPr>
              <p:spPr bwMode="auto">
                <a:xfrm>
                  <a:off x="5063" y="1326"/>
                  <a:ext cx="0" cy="107"/>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Arial" charset="0"/>
                    <a:ea typeface="ＭＳ Ｐゴシック" charset="0"/>
                  </a:endParaRPr>
                </a:p>
              </p:txBody>
            </p:sp>
          </p:grpSp>
          <p:grpSp>
            <p:nvGrpSpPr>
              <p:cNvPr id="167007" name="Group 49"/>
              <p:cNvGrpSpPr>
                <a:grpSpLocks/>
              </p:cNvGrpSpPr>
              <p:nvPr/>
            </p:nvGrpSpPr>
            <p:grpSpPr bwMode="auto">
              <a:xfrm>
                <a:off x="3171" y="3604"/>
                <a:ext cx="378" cy="181"/>
                <a:chOff x="4396" y="1245"/>
                <a:chExt cx="672" cy="248"/>
              </a:xfrm>
            </p:grpSpPr>
            <p:sp>
              <p:nvSpPr>
                <p:cNvPr id="167017" name="Oval 407"/>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he-IL" altLang="he-IL" sz="2400">
                    <a:latin typeface="Times New Roman" panose="02020603050405020304" pitchFamily="18" charset="0"/>
                    <a:cs typeface="Arial" panose="020B0604020202020204" pitchFamily="34" charset="0"/>
                  </a:endParaRPr>
                </a:p>
              </p:txBody>
            </p:sp>
            <p:sp>
              <p:nvSpPr>
                <p:cNvPr id="167018" name="Rectangle 410"/>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endParaRPr lang="he-IL" altLang="he-IL" sz="2400">
                    <a:latin typeface="Times New Roman" panose="02020603050405020304" pitchFamily="18" charset="0"/>
                    <a:cs typeface="Arial" panose="020B0604020202020204" pitchFamily="34" charset="0"/>
                  </a:endParaRPr>
                </a:p>
              </p:txBody>
            </p:sp>
            <p:sp>
              <p:nvSpPr>
                <p:cNvPr id="167019" name="Oval 411"/>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he-IL" altLang="he-IL" sz="2400">
                    <a:latin typeface="Times New Roman" panose="02020603050405020304" pitchFamily="18" charset="0"/>
                    <a:cs typeface="Arial" panose="020B0604020202020204" pitchFamily="34" charset="0"/>
                  </a:endParaRPr>
                </a:p>
              </p:txBody>
            </p:sp>
            <p:grpSp>
              <p:nvGrpSpPr>
                <p:cNvPr id="167020" name="Group 53"/>
                <p:cNvGrpSpPr>
                  <a:grpSpLocks/>
                </p:cNvGrpSpPr>
                <p:nvPr/>
              </p:nvGrpSpPr>
              <p:grpSpPr bwMode="auto">
                <a:xfrm>
                  <a:off x="4530" y="1287"/>
                  <a:ext cx="377" cy="75"/>
                  <a:chOff x="2468" y="1332"/>
                  <a:chExt cx="310" cy="60"/>
                </a:xfrm>
              </p:grpSpPr>
              <p:sp>
                <p:nvSpPr>
                  <p:cNvPr id="167023" name="Freeform 54"/>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noFill/>
                  <a:ln w="19050" cmpd="sng">
                    <a:solidFill>
                      <a:srgbClr val="000000"/>
                    </a:solidFill>
                    <a:round/>
                    <a:headEnd/>
                    <a:tailEnd/>
                  </a:ln>
                  <a:effectLst/>
                  <a:extLst>
                    <a:ext uri="{909E8E84-426E-40DD-AFC4-6F175D3DCCD1}">
                      <a14:hiddenFill xmlns:a14="http://schemas.microsoft.com/office/drawing/2010/main">
                        <a:solidFill>
                          <a:srgbClr val="00CC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167024" name="Freeform 55"/>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noFill/>
                  <a:ln w="12700" cmpd="sng">
                    <a:solidFill>
                      <a:srgbClr val="000000"/>
                    </a:solidFill>
                    <a:round/>
                    <a:headEnd/>
                    <a:tailEnd/>
                  </a:ln>
                  <a:effectLst/>
                  <a:extLst>
                    <a:ext uri="{909E8E84-426E-40DD-AFC4-6F175D3DCCD1}">
                      <a14:hiddenFill xmlns:a14="http://schemas.microsoft.com/office/drawing/2010/main">
                        <a:solidFill>
                          <a:srgbClr val="00CC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grpSp>
            <p:sp>
              <p:nvSpPr>
                <p:cNvPr id="74861" name="Line 56"/>
                <p:cNvSpPr>
                  <a:spLocks noChangeShapeType="1"/>
                </p:cNvSpPr>
                <p:nvPr/>
              </p:nvSpPr>
              <p:spPr bwMode="auto">
                <a:xfrm>
                  <a:off x="4400" y="1320"/>
                  <a:ext cx="0" cy="110"/>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Arial" charset="0"/>
                    <a:ea typeface="ＭＳ Ｐゴシック" charset="0"/>
                  </a:endParaRPr>
                </a:p>
              </p:txBody>
            </p:sp>
            <p:sp>
              <p:nvSpPr>
                <p:cNvPr id="74862" name="Line 57"/>
                <p:cNvSpPr>
                  <a:spLocks noChangeShapeType="1"/>
                </p:cNvSpPr>
                <p:nvPr/>
              </p:nvSpPr>
              <p:spPr bwMode="auto">
                <a:xfrm>
                  <a:off x="5063" y="1326"/>
                  <a:ext cx="0" cy="107"/>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Arial" charset="0"/>
                    <a:ea typeface="ＭＳ Ｐゴシック" charset="0"/>
                  </a:endParaRPr>
                </a:p>
              </p:txBody>
            </p:sp>
          </p:grpSp>
          <p:grpSp>
            <p:nvGrpSpPr>
              <p:cNvPr id="167008" name="Group 58"/>
              <p:cNvGrpSpPr>
                <a:grpSpLocks/>
              </p:cNvGrpSpPr>
              <p:nvPr/>
            </p:nvGrpSpPr>
            <p:grpSpPr bwMode="auto">
              <a:xfrm>
                <a:off x="2403" y="3574"/>
                <a:ext cx="378" cy="181"/>
                <a:chOff x="4396" y="1245"/>
                <a:chExt cx="672" cy="248"/>
              </a:xfrm>
            </p:grpSpPr>
            <p:sp>
              <p:nvSpPr>
                <p:cNvPr id="167009" name="Oval 407"/>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he-IL" altLang="he-IL" sz="2400">
                    <a:latin typeface="Times New Roman" panose="02020603050405020304" pitchFamily="18" charset="0"/>
                    <a:cs typeface="Arial" panose="020B0604020202020204" pitchFamily="34" charset="0"/>
                  </a:endParaRPr>
                </a:p>
              </p:txBody>
            </p:sp>
            <p:sp>
              <p:nvSpPr>
                <p:cNvPr id="167010" name="Rectangle 410"/>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endParaRPr lang="he-IL" altLang="he-IL" sz="2400">
                    <a:latin typeface="Times New Roman" panose="02020603050405020304" pitchFamily="18" charset="0"/>
                    <a:cs typeface="Arial" panose="020B0604020202020204" pitchFamily="34" charset="0"/>
                  </a:endParaRPr>
                </a:p>
              </p:txBody>
            </p:sp>
            <p:sp>
              <p:nvSpPr>
                <p:cNvPr id="167011" name="Oval 411"/>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he-IL" altLang="he-IL" sz="2400">
                    <a:latin typeface="Times New Roman" panose="02020603050405020304" pitchFamily="18" charset="0"/>
                    <a:cs typeface="Arial" panose="020B0604020202020204" pitchFamily="34" charset="0"/>
                  </a:endParaRPr>
                </a:p>
              </p:txBody>
            </p:sp>
            <p:grpSp>
              <p:nvGrpSpPr>
                <p:cNvPr id="167012" name="Group 62"/>
                <p:cNvGrpSpPr>
                  <a:grpSpLocks/>
                </p:cNvGrpSpPr>
                <p:nvPr/>
              </p:nvGrpSpPr>
              <p:grpSpPr bwMode="auto">
                <a:xfrm>
                  <a:off x="4530" y="1287"/>
                  <a:ext cx="377" cy="75"/>
                  <a:chOff x="2468" y="1332"/>
                  <a:chExt cx="310" cy="60"/>
                </a:xfrm>
              </p:grpSpPr>
              <p:sp>
                <p:nvSpPr>
                  <p:cNvPr id="167015" name="Freeform 63"/>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noFill/>
                  <a:ln w="19050" cmpd="sng">
                    <a:solidFill>
                      <a:srgbClr val="000000"/>
                    </a:solidFill>
                    <a:round/>
                    <a:headEnd/>
                    <a:tailEnd/>
                  </a:ln>
                  <a:effectLst/>
                  <a:extLst>
                    <a:ext uri="{909E8E84-426E-40DD-AFC4-6F175D3DCCD1}">
                      <a14:hiddenFill xmlns:a14="http://schemas.microsoft.com/office/drawing/2010/main">
                        <a:solidFill>
                          <a:srgbClr val="00CC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167016" name="Freeform 64"/>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noFill/>
                  <a:ln w="12700" cmpd="sng">
                    <a:solidFill>
                      <a:srgbClr val="000000"/>
                    </a:solidFill>
                    <a:round/>
                    <a:headEnd/>
                    <a:tailEnd/>
                  </a:ln>
                  <a:effectLst/>
                  <a:extLst>
                    <a:ext uri="{909E8E84-426E-40DD-AFC4-6F175D3DCCD1}">
                      <a14:hiddenFill xmlns:a14="http://schemas.microsoft.com/office/drawing/2010/main">
                        <a:solidFill>
                          <a:srgbClr val="00CC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grpSp>
            <p:sp>
              <p:nvSpPr>
                <p:cNvPr id="74853" name="Line 65"/>
                <p:cNvSpPr>
                  <a:spLocks noChangeShapeType="1"/>
                </p:cNvSpPr>
                <p:nvPr/>
              </p:nvSpPr>
              <p:spPr bwMode="auto">
                <a:xfrm>
                  <a:off x="4400" y="1320"/>
                  <a:ext cx="0" cy="110"/>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Arial" charset="0"/>
                    <a:ea typeface="ＭＳ Ｐゴシック" charset="0"/>
                  </a:endParaRPr>
                </a:p>
              </p:txBody>
            </p:sp>
            <p:sp>
              <p:nvSpPr>
                <p:cNvPr id="74854" name="Line 66"/>
                <p:cNvSpPr>
                  <a:spLocks noChangeShapeType="1"/>
                </p:cNvSpPr>
                <p:nvPr/>
              </p:nvSpPr>
              <p:spPr bwMode="auto">
                <a:xfrm>
                  <a:off x="5063" y="1326"/>
                  <a:ext cx="0" cy="107"/>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Arial" charset="0"/>
                    <a:ea typeface="ＭＳ Ｐゴシック" charset="0"/>
                  </a:endParaRPr>
                </a:p>
              </p:txBody>
            </p:sp>
          </p:grpSp>
        </p:grpSp>
        <p:sp>
          <p:nvSpPr>
            <p:cNvPr id="74834" name="Text Box 67"/>
            <p:cNvSpPr txBox="1">
              <a:spLocks noChangeArrowheads="1"/>
            </p:cNvSpPr>
            <p:nvPr/>
          </p:nvSpPr>
          <p:spPr bwMode="auto">
            <a:xfrm>
              <a:off x="667" y="3221"/>
              <a:ext cx="19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defRPr/>
              </a:pPr>
              <a:r>
                <a:rPr lang="en-US" smtClean="0"/>
                <a:t>1</a:t>
              </a:r>
            </a:p>
          </p:txBody>
        </p:sp>
        <p:sp>
          <p:nvSpPr>
            <p:cNvPr id="74835" name="Text Box 68"/>
            <p:cNvSpPr txBox="1">
              <a:spLocks noChangeArrowheads="1"/>
            </p:cNvSpPr>
            <p:nvPr/>
          </p:nvSpPr>
          <p:spPr bwMode="auto">
            <a:xfrm>
              <a:off x="620" y="3504"/>
              <a:ext cx="187"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defRPr/>
              </a:pPr>
              <a:r>
                <a:rPr lang="en-US" sz="1600" smtClean="0"/>
                <a:t>2</a:t>
              </a:r>
            </a:p>
          </p:txBody>
        </p:sp>
        <p:sp>
          <p:nvSpPr>
            <p:cNvPr id="74836" name="Text Box 69"/>
            <p:cNvSpPr txBox="1">
              <a:spLocks noChangeArrowheads="1"/>
            </p:cNvSpPr>
            <p:nvPr/>
          </p:nvSpPr>
          <p:spPr bwMode="auto">
            <a:xfrm>
              <a:off x="448" y="3501"/>
              <a:ext cx="187"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defRPr/>
              </a:pPr>
              <a:r>
                <a:rPr lang="en-US" sz="1600" smtClean="0"/>
                <a:t>3</a:t>
              </a:r>
            </a:p>
          </p:txBody>
        </p:sp>
      </p:grpSp>
      <p:sp>
        <p:nvSpPr>
          <p:cNvPr id="166917" name="Freeform 72"/>
          <p:cNvSpPr>
            <a:spLocks/>
          </p:cNvSpPr>
          <p:nvPr/>
        </p:nvSpPr>
        <p:spPr bwMode="auto">
          <a:xfrm>
            <a:off x="1696318" y="3955192"/>
            <a:ext cx="2290763" cy="1295400"/>
          </a:xfrm>
          <a:custGeom>
            <a:avLst/>
            <a:gdLst>
              <a:gd name="T0" fmla="*/ 0 w 1443"/>
              <a:gd name="T1" fmla="*/ 0 h 816"/>
              <a:gd name="T2" fmla="*/ 2147483646 w 1443"/>
              <a:gd name="T3" fmla="*/ 2147483646 h 816"/>
              <a:gd name="T4" fmla="*/ 2147483646 w 1443"/>
              <a:gd name="T5" fmla="*/ 2147483646 h 816"/>
              <a:gd name="T6" fmla="*/ 2147483646 w 1443"/>
              <a:gd name="T7" fmla="*/ 2147483646 h 816"/>
              <a:gd name="T8" fmla="*/ 0 w 1443"/>
              <a:gd name="T9" fmla="*/ 0 h 81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43" h="816">
                <a:moveTo>
                  <a:pt x="0" y="0"/>
                </a:moveTo>
                <a:cubicBezTo>
                  <a:pt x="571" y="285"/>
                  <a:pt x="856" y="408"/>
                  <a:pt x="1076" y="782"/>
                </a:cubicBezTo>
                <a:cubicBezTo>
                  <a:pt x="1185" y="775"/>
                  <a:pt x="1220" y="816"/>
                  <a:pt x="1320" y="788"/>
                </a:cubicBezTo>
                <a:cubicBezTo>
                  <a:pt x="1264" y="347"/>
                  <a:pt x="1276" y="352"/>
                  <a:pt x="1443" y="5"/>
                </a:cubicBezTo>
                <a:cubicBezTo>
                  <a:pt x="867" y="5"/>
                  <a:pt x="233" y="0"/>
                  <a:pt x="0" y="0"/>
                </a:cubicBezTo>
                <a:close/>
              </a:path>
            </a:pathLst>
          </a:custGeom>
          <a:gradFill rotWithShape="1">
            <a:gsLst>
              <a:gs pos="0">
                <a:schemeClr val="accent1"/>
              </a:gs>
              <a:gs pos="100000">
                <a:schemeClr val="bg1"/>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74758" name="Rectangle 73"/>
          <p:cNvSpPr>
            <a:spLocks noChangeArrowheads="1"/>
          </p:cNvSpPr>
          <p:nvPr/>
        </p:nvSpPr>
        <p:spPr bwMode="auto">
          <a:xfrm>
            <a:off x="1475656" y="1629505"/>
            <a:ext cx="2528887" cy="2333625"/>
          </a:xfrm>
          <a:prstGeom prst="rect">
            <a:avLst/>
          </a:prstGeom>
          <a:solidFill>
            <a:schemeClr val="accent1"/>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74759" name="Oval 74"/>
          <p:cNvSpPr>
            <a:spLocks noChangeArrowheads="1"/>
          </p:cNvSpPr>
          <p:nvPr/>
        </p:nvSpPr>
        <p:spPr bwMode="auto">
          <a:xfrm>
            <a:off x="1812206" y="1681892"/>
            <a:ext cx="2095500" cy="604838"/>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74760" name="Rectangle 75"/>
          <p:cNvSpPr>
            <a:spLocks noChangeArrowheads="1"/>
          </p:cNvSpPr>
          <p:nvPr/>
        </p:nvSpPr>
        <p:spPr bwMode="auto">
          <a:xfrm>
            <a:off x="1756643" y="5018817"/>
            <a:ext cx="1155700" cy="23812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74761" name="Rectangle 76"/>
          <p:cNvSpPr>
            <a:spLocks noChangeArrowheads="1"/>
          </p:cNvSpPr>
          <p:nvPr/>
        </p:nvSpPr>
        <p:spPr bwMode="auto">
          <a:xfrm>
            <a:off x="1732831" y="5042630"/>
            <a:ext cx="1147762" cy="238125"/>
          </a:xfrm>
          <a:prstGeom prst="rect">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74762" name="Line 77"/>
          <p:cNvSpPr>
            <a:spLocks noChangeShapeType="1"/>
          </p:cNvSpPr>
          <p:nvPr/>
        </p:nvSpPr>
        <p:spPr bwMode="auto">
          <a:xfrm>
            <a:off x="2758356" y="5174392"/>
            <a:ext cx="422275" cy="0"/>
          </a:xfrm>
          <a:prstGeom prst="line">
            <a:avLst/>
          </a:prstGeom>
          <a:noFill/>
          <a:ln w="9525">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74763" name="Rectangle 78"/>
          <p:cNvSpPr>
            <a:spLocks noChangeArrowheads="1"/>
          </p:cNvSpPr>
          <p:nvPr/>
        </p:nvSpPr>
        <p:spPr bwMode="auto">
          <a:xfrm>
            <a:off x="2361481" y="5045805"/>
            <a:ext cx="427037" cy="239712"/>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74764" name="Text Box 79"/>
          <p:cNvSpPr txBox="1">
            <a:spLocks noChangeArrowheads="1"/>
          </p:cNvSpPr>
          <p:nvPr/>
        </p:nvSpPr>
        <p:spPr bwMode="auto">
          <a:xfrm>
            <a:off x="2313856" y="5018817"/>
            <a:ext cx="1841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defRPr/>
            </a:pPr>
            <a:endParaRPr lang="en-US" sz="1200" smtClean="0"/>
          </a:p>
        </p:txBody>
      </p:sp>
      <p:sp>
        <p:nvSpPr>
          <p:cNvPr id="74765" name="Text Box 80"/>
          <p:cNvSpPr txBox="1">
            <a:spLocks noChangeArrowheads="1"/>
          </p:cNvSpPr>
          <p:nvPr/>
        </p:nvSpPr>
        <p:spPr bwMode="auto">
          <a:xfrm>
            <a:off x="597768" y="4347305"/>
            <a:ext cx="2465388" cy="58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Arial" pitchFamily="34" charset="0"/>
                <a:ea typeface="MS PGothic" pitchFamily="34" charset="-128"/>
              </a:defRPr>
            </a:lvl1pPr>
            <a:lvl2pPr marL="742950" indent="-285750">
              <a:defRPr sz="2400">
                <a:solidFill>
                  <a:schemeClr val="tx1"/>
                </a:solidFill>
                <a:latin typeface="Arial" pitchFamily="34" charset="0"/>
                <a:ea typeface="MS PGothic" pitchFamily="34" charset="-128"/>
              </a:defRPr>
            </a:lvl2pPr>
            <a:lvl3pPr marL="1143000" indent="-228600">
              <a:defRPr sz="2400">
                <a:solidFill>
                  <a:schemeClr val="tx1"/>
                </a:solidFill>
                <a:latin typeface="Arial" pitchFamily="34" charset="0"/>
                <a:ea typeface="MS PGothic" pitchFamily="34" charset="-128"/>
              </a:defRPr>
            </a:lvl3pPr>
            <a:lvl4pPr marL="1600200" indent="-228600">
              <a:defRPr sz="2400">
                <a:solidFill>
                  <a:schemeClr val="tx1"/>
                </a:solidFill>
                <a:latin typeface="Arial" pitchFamily="34" charset="0"/>
                <a:ea typeface="MS PGothic" pitchFamily="34" charset="-128"/>
              </a:defRPr>
            </a:lvl4pPr>
            <a:lvl5pPr marL="2057400" indent="-228600">
              <a:defRPr sz="2400">
                <a:solidFill>
                  <a:schemeClr val="tx1"/>
                </a:solidFill>
                <a:latin typeface="Arial" pitchFamily="34" charset="0"/>
                <a:ea typeface="MS PGothic" pitchFamily="34" charset="-128"/>
              </a:defRPr>
            </a:lvl5pPr>
            <a:lvl6pPr marL="2514600" indent="-228600" algn="l" rtl="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algn="l" rtl="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algn="l" rtl="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algn="l" rtl="0" eaLnBrk="0" fontAlgn="base" hangingPunct="0">
              <a:spcBef>
                <a:spcPct val="0"/>
              </a:spcBef>
              <a:spcAft>
                <a:spcPct val="0"/>
              </a:spcAft>
              <a:defRPr sz="2400">
                <a:solidFill>
                  <a:schemeClr val="tx1"/>
                </a:solidFill>
                <a:latin typeface="Arial" pitchFamily="34" charset="0"/>
                <a:ea typeface="MS PGothic" pitchFamily="34" charset="-128"/>
              </a:defRPr>
            </a:lvl9pPr>
          </a:lstStyle>
          <a:p>
            <a:pPr eaLnBrk="1" hangingPunct="1">
              <a:defRPr/>
            </a:pPr>
            <a:r>
              <a:rPr lang="en-US" sz="1600" smtClean="0"/>
              <a:t>IP destination address in </a:t>
            </a:r>
          </a:p>
          <a:p>
            <a:pPr eaLnBrk="1" hangingPunct="1">
              <a:defRPr/>
            </a:pPr>
            <a:r>
              <a:rPr lang="en-US" sz="1600" smtClean="0"/>
              <a:t>arriving packet</a:t>
            </a:r>
            <a:r>
              <a:rPr lang="ja-JP" altLang="en-US" sz="1600" smtClean="0"/>
              <a:t>’</a:t>
            </a:r>
            <a:r>
              <a:rPr lang="en-US" altLang="ja-JP" sz="1600" smtClean="0"/>
              <a:t>s header</a:t>
            </a:r>
            <a:endParaRPr lang="en-US" sz="1600" smtClean="0"/>
          </a:p>
        </p:txBody>
      </p:sp>
      <p:sp>
        <p:nvSpPr>
          <p:cNvPr id="74766" name="Line 81"/>
          <p:cNvSpPr>
            <a:spLocks noChangeShapeType="1"/>
          </p:cNvSpPr>
          <p:nvPr/>
        </p:nvSpPr>
        <p:spPr bwMode="auto">
          <a:xfrm flipH="1">
            <a:off x="1980481" y="5304567"/>
            <a:ext cx="1349375"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Arial" charset="0"/>
              <a:ea typeface="ＭＳ Ｐゴシック" charset="0"/>
            </a:endParaRPr>
          </a:p>
        </p:txBody>
      </p:sp>
      <p:sp>
        <p:nvSpPr>
          <p:cNvPr id="74767" name="Text Box 82"/>
          <p:cNvSpPr txBox="1">
            <a:spLocks noChangeArrowheads="1"/>
          </p:cNvSpPr>
          <p:nvPr/>
        </p:nvSpPr>
        <p:spPr bwMode="auto">
          <a:xfrm>
            <a:off x="1940793" y="1839055"/>
            <a:ext cx="1863725" cy="3048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eaLnBrk="1" hangingPunct="1">
              <a:defRPr/>
            </a:pPr>
            <a:r>
              <a:rPr lang="en-US" sz="1400" b="1" smtClean="0">
                <a:solidFill>
                  <a:srgbClr val="CC0000"/>
                </a:solidFill>
              </a:rPr>
              <a:t>routing algorithm</a:t>
            </a:r>
          </a:p>
        </p:txBody>
      </p:sp>
      <p:sp>
        <p:nvSpPr>
          <p:cNvPr id="74768" name="Rectangle 83"/>
          <p:cNvSpPr>
            <a:spLocks noChangeArrowheads="1"/>
          </p:cNvSpPr>
          <p:nvPr/>
        </p:nvSpPr>
        <p:spPr bwMode="auto">
          <a:xfrm>
            <a:off x="1686793" y="2575655"/>
            <a:ext cx="2184400" cy="1298575"/>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74769" name="Text Box 84"/>
          <p:cNvSpPr txBox="1">
            <a:spLocks noChangeArrowheads="1"/>
          </p:cNvSpPr>
          <p:nvPr/>
        </p:nvSpPr>
        <p:spPr bwMode="auto">
          <a:xfrm>
            <a:off x="1802681" y="2539142"/>
            <a:ext cx="2014537" cy="3048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defRPr/>
            </a:pPr>
            <a:r>
              <a:rPr lang="en-US" sz="1400" b="1" smtClean="0">
                <a:solidFill>
                  <a:srgbClr val="CC0000"/>
                </a:solidFill>
              </a:rPr>
              <a:t>local forwarding table</a:t>
            </a:r>
          </a:p>
        </p:txBody>
      </p:sp>
      <p:sp>
        <p:nvSpPr>
          <p:cNvPr id="74770" name="Text Box 85"/>
          <p:cNvSpPr txBox="1">
            <a:spLocks noChangeArrowheads="1"/>
          </p:cNvSpPr>
          <p:nvPr/>
        </p:nvSpPr>
        <p:spPr bwMode="auto">
          <a:xfrm>
            <a:off x="1729656" y="2786792"/>
            <a:ext cx="1312862" cy="3048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eaLnBrk="1" hangingPunct="1">
              <a:defRPr/>
            </a:pPr>
            <a:r>
              <a:rPr lang="en-US" sz="1400" smtClean="0"/>
              <a:t>dest address</a:t>
            </a:r>
          </a:p>
        </p:txBody>
      </p:sp>
      <p:sp>
        <p:nvSpPr>
          <p:cNvPr id="74771" name="Text Box 86"/>
          <p:cNvSpPr txBox="1">
            <a:spLocks noChangeArrowheads="1"/>
          </p:cNvSpPr>
          <p:nvPr/>
        </p:nvSpPr>
        <p:spPr bwMode="auto">
          <a:xfrm>
            <a:off x="2918693" y="2788380"/>
            <a:ext cx="1041400" cy="3048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eaLnBrk="1" hangingPunct="1">
              <a:defRPr/>
            </a:pPr>
            <a:r>
              <a:rPr lang="en-US" sz="1400" smtClean="0"/>
              <a:t>output  link</a:t>
            </a:r>
          </a:p>
        </p:txBody>
      </p:sp>
      <p:sp>
        <p:nvSpPr>
          <p:cNvPr id="74772" name="Line 87"/>
          <p:cNvSpPr>
            <a:spLocks noChangeShapeType="1"/>
          </p:cNvSpPr>
          <p:nvPr/>
        </p:nvSpPr>
        <p:spPr bwMode="auto">
          <a:xfrm>
            <a:off x="2994893" y="2799492"/>
            <a:ext cx="7938" cy="1066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Arial" charset="0"/>
              <a:ea typeface="ＭＳ Ｐゴシック" charset="0"/>
            </a:endParaRPr>
          </a:p>
        </p:txBody>
      </p:sp>
      <p:sp>
        <p:nvSpPr>
          <p:cNvPr id="74773" name="Text Box 88"/>
          <p:cNvSpPr txBox="1">
            <a:spLocks noChangeArrowheads="1"/>
          </p:cNvSpPr>
          <p:nvPr/>
        </p:nvSpPr>
        <p:spPr bwMode="auto">
          <a:xfrm>
            <a:off x="1716956" y="3070955"/>
            <a:ext cx="1289050" cy="8223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r" eaLnBrk="1" hangingPunct="1">
              <a:defRPr/>
            </a:pPr>
            <a:r>
              <a:rPr lang="en-US" sz="1200" smtClean="0"/>
              <a:t>address-range 1</a:t>
            </a:r>
          </a:p>
          <a:p>
            <a:pPr algn="r" eaLnBrk="1" hangingPunct="1">
              <a:defRPr/>
            </a:pPr>
            <a:r>
              <a:rPr lang="en-US" sz="1200" smtClean="0"/>
              <a:t>address-range 2</a:t>
            </a:r>
          </a:p>
          <a:p>
            <a:pPr algn="r" eaLnBrk="1" hangingPunct="1">
              <a:defRPr/>
            </a:pPr>
            <a:r>
              <a:rPr lang="en-US" sz="1200" smtClean="0"/>
              <a:t>address-range 3</a:t>
            </a:r>
          </a:p>
          <a:p>
            <a:pPr algn="r" eaLnBrk="1" hangingPunct="1">
              <a:defRPr/>
            </a:pPr>
            <a:r>
              <a:rPr lang="en-US" sz="1200" smtClean="0"/>
              <a:t>address-range 4</a:t>
            </a:r>
          </a:p>
        </p:txBody>
      </p:sp>
      <p:sp>
        <p:nvSpPr>
          <p:cNvPr id="74774" name="Text Box 89"/>
          <p:cNvSpPr txBox="1">
            <a:spLocks noChangeArrowheads="1"/>
          </p:cNvSpPr>
          <p:nvPr/>
        </p:nvSpPr>
        <p:spPr bwMode="auto">
          <a:xfrm>
            <a:off x="3010768" y="3070955"/>
            <a:ext cx="268288" cy="8223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eaLnBrk="1" hangingPunct="1">
              <a:defRPr/>
            </a:pPr>
            <a:r>
              <a:rPr lang="en-US" sz="1200" smtClean="0"/>
              <a:t>3</a:t>
            </a:r>
          </a:p>
          <a:p>
            <a:pPr algn="ctr" eaLnBrk="1" hangingPunct="1">
              <a:defRPr/>
            </a:pPr>
            <a:r>
              <a:rPr lang="en-US" sz="1200" smtClean="0"/>
              <a:t>2</a:t>
            </a:r>
          </a:p>
          <a:p>
            <a:pPr algn="ctr" eaLnBrk="1" hangingPunct="1">
              <a:defRPr/>
            </a:pPr>
            <a:r>
              <a:rPr lang="en-US" sz="1200" smtClean="0"/>
              <a:t>2</a:t>
            </a:r>
          </a:p>
          <a:p>
            <a:pPr algn="ctr" eaLnBrk="1" hangingPunct="1">
              <a:defRPr/>
            </a:pPr>
            <a:r>
              <a:rPr lang="en-US" sz="1200" smtClean="0"/>
              <a:t>1</a:t>
            </a:r>
          </a:p>
        </p:txBody>
      </p:sp>
      <p:sp>
        <p:nvSpPr>
          <p:cNvPr id="74775" name="Line 90"/>
          <p:cNvSpPr>
            <a:spLocks noChangeShapeType="1"/>
          </p:cNvSpPr>
          <p:nvPr/>
        </p:nvSpPr>
        <p:spPr bwMode="auto">
          <a:xfrm>
            <a:off x="1709018" y="3051905"/>
            <a:ext cx="2163763" cy="476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Arial" charset="0"/>
              <a:ea typeface="ＭＳ Ｐゴシック" charset="0"/>
            </a:endParaRPr>
          </a:p>
        </p:txBody>
      </p:sp>
      <p:sp>
        <p:nvSpPr>
          <p:cNvPr id="74776" name="Line 91"/>
          <p:cNvSpPr>
            <a:spLocks noChangeShapeType="1"/>
          </p:cNvSpPr>
          <p:nvPr/>
        </p:nvSpPr>
        <p:spPr bwMode="auto">
          <a:xfrm>
            <a:off x="1691556" y="2804255"/>
            <a:ext cx="2173287" cy="476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Arial" charset="0"/>
              <a:ea typeface="ＭＳ Ｐゴシック" charset="0"/>
            </a:endParaRPr>
          </a:p>
        </p:txBody>
      </p:sp>
      <p:sp>
        <p:nvSpPr>
          <p:cNvPr id="74777" name="AutoShape 92"/>
          <p:cNvSpPr>
            <a:spLocks noChangeArrowheads="1"/>
          </p:cNvSpPr>
          <p:nvPr/>
        </p:nvSpPr>
        <p:spPr bwMode="auto">
          <a:xfrm rot="5400000">
            <a:off x="2765499" y="2293874"/>
            <a:ext cx="239713" cy="273050"/>
          </a:xfrm>
          <a:prstGeom prst="rightArrow">
            <a:avLst>
              <a:gd name="adj1" fmla="val 51167"/>
              <a:gd name="adj2" fmla="val 39736"/>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74778" name="Line 93"/>
          <p:cNvSpPr>
            <a:spLocks noChangeShapeType="1"/>
          </p:cNvSpPr>
          <p:nvPr/>
        </p:nvSpPr>
        <p:spPr bwMode="auto">
          <a:xfrm>
            <a:off x="2142406" y="4736242"/>
            <a:ext cx="363537" cy="3429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Arial" charset="0"/>
              <a:ea typeface="ＭＳ Ｐゴシック" charset="0"/>
            </a:endParaRPr>
          </a:p>
        </p:txBody>
      </p:sp>
      <p:sp>
        <p:nvSpPr>
          <p:cNvPr id="166939" name="Freeform 94"/>
          <p:cNvSpPr>
            <a:spLocks/>
          </p:cNvSpPr>
          <p:nvPr/>
        </p:nvSpPr>
        <p:spPr bwMode="auto">
          <a:xfrm>
            <a:off x="3215556" y="5226780"/>
            <a:ext cx="879475" cy="265112"/>
          </a:xfrm>
          <a:custGeom>
            <a:avLst/>
            <a:gdLst>
              <a:gd name="T0" fmla="*/ 0 w 554"/>
              <a:gd name="T1" fmla="*/ 2147483646 h 167"/>
              <a:gd name="T2" fmla="*/ 2147483646 w 554"/>
              <a:gd name="T3" fmla="*/ 2147483646 h 167"/>
              <a:gd name="T4" fmla="*/ 2147483646 w 554"/>
              <a:gd name="T5" fmla="*/ 2147483646 h 167"/>
              <a:gd name="T6" fmla="*/ 0 60000 65536"/>
              <a:gd name="T7" fmla="*/ 0 60000 65536"/>
              <a:gd name="T8" fmla="*/ 0 60000 65536"/>
            </a:gdLst>
            <a:ahLst/>
            <a:cxnLst>
              <a:cxn ang="T6">
                <a:pos x="T0" y="T1"/>
              </a:cxn>
              <a:cxn ang="T7">
                <a:pos x="T2" y="T3"/>
              </a:cxn>
              <a:cxn ang="T8">
                <a:pos x="T4" y="T5"/>
              </a:cxn>
            </a:cxnLst>
            <a:rect l="0" t="0" r="r" b="b"/>
            <a:pathLst>
              <a:path w="554" h="167">
                <a:moveTo>
                  <a:pt x="0" y="10"/>
                </a:moveTo>
                <a:cubicBezTo>
                  <a:pt x="102" y="0"/>
                  <a:pt x="240" y="5"/>
                  <a:pt x="324" y="26"/>
                </a:cubicBezTo>
                <a:cubicBezTo>
                  <a:pt x="416" y="52"/>
                  <a:pt x="502" y="120"/>
                  <a:pt x="554" y="167"/>
                </a:cubicBezTo>
              </a:path>
            </a:pathLst>
          </a:custGeom>
          <a:noFill/>
          <a:ln w="57150" cmpd="sng">
            <a:solidFill>
              <a:srgbClr val="CC0000"/>
            </a:solidFill>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166940" name="Freeform 95"/>
          <p:cNvSpPr>
            <a:spLocks/>
          </p:cNvSpPr>
          <p:nvPr/>
        </p:nvSpPr>
        <p:spPr bwMode="auto">
          <a:xfrm flipH="1">
            <a:off x="5549181" y="4790217"/>
            <a:ext cx="577850" cy="371475"/>
          </a:xfrm>
          <a:custGeom>
            <a:avLst/>
            <a:gdLst>
              <a:gd name="T0" fmla="*/ 0 w 1443"/>
              <a:gd name="T1" fmla="*/ 0 h 816"/>
              <a:gd name="T2" fmla="*/ 2147483646 w 1443"/>
              <a:gd name="T3" fmla="*/ 2147483646 h 816"/>
              <a:gd name="T4" fmla="*/ 2147483646 w 1443"/>
              <a:gd name="T5" fmla="*/ 2147483646 h 816"/>
              <a:gd name="T6" fmla="*/ 2147483646 w 1443"/>
              <a:gd name="T7" fmla="*/ 2147483646 h 816"/>
              <a:gd name="T8" fmla="*/ 0 w 1443"/>
              <a:gd name="T9" fmla="*/ 0 h 81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43" h="816">
                <a:moveTo>
                  <a:pt x="0" y="0"/>
                </a:moveTo>
                <a:cubicBezTo>
                  <a:pt x="571" y="285"/>
                  <a:pt x="856" y="408"/>
                  <a:pt x="1076" y="782"/>
                </a:cubicBezTo>
                <a:cubicBezTo>
                  <a:pt x="1185" y="775"/>
                  <a:pt x="1220" y="816"/>
                  <a:pt x="1320" y="788"/>
                </a:cubicBezTo>
                <a:cubicBezTo>
                  <a:pt x="1264" y="347"/>
                  <a:pt x="1276" y="352"/>
                  <a:pt x="1443" y="5"/>
                </a:cubicBezTo>
                <a:cubicBezTo>
                  <a:pt x="867" y="5"/>
                  <a:pt x="233" y="0"/>
                  <a:pt x="0" y="0"/>
                </a:cubicBezTo>
                <a:close/>
              </a:path>
            </a:pathLst>
          </a:custGeom>
          <a:gradFill rotWithShape="1">
            <a:gsLst>
              <a:gs pos="0">
                <a:schemeClr val="accent1"/>
              </a:gs>
              <a:gs pos="100000">
                <a:schemeClr val="bg1"/>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166941" name="Freeform 96"/>
          <p:cNvSpPr>
            <a:spLocks/>
          </p:cNvSpPr>
          <p:nvPr/>
        </p:nvSpPr>
        <p:spPr bwMode="auto">
          <a:xfrm flipH="1">
            <a:off x="4539531" y="4517167"/>
            <a:ext cx="577850" cy="371475"/>
          </a:xfrm>
          <a:custGeom>
            <a:avLst/>
            <a:gdLst>
              <a:gd name="T0" fmla="*/ 0 w 1443"/>
              <a:gd name="T1" fmla="*/ 0 h 816"/>
              <a:gd name="T2" fmla="*/ 2147483646 w 1443"/>
              <a:gd name="T3" fmla="*/ 2147483646 h 816"/>
              <a:gd name="T4" fmla="*/ 2147483646 w 1443"/>
              <a:gd name="T5" fmla="*/ 2147483646 h 816"/>
              <a:gd name="T6" fmla="*/ 2147483646 w 1443"/>
              <a:gd name="T7" fmla="*/ 2147483646 h 816"/>
              <a:gd name="T8" fmla="*/ 0 w 1443"/>
              <a:gd name="T9" fmla="*/ 0 h 81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43" h="816">
                <a:moveTo>
                  <a:pt x="0" y="0"/>
                </a:moveTo>
                <a:cubicBezTo>
                  <a:pt x="571" y="285"/>
                  <a:pt x="856" y="408"/>
                  <a:pt x="1076" y="782"/>
                </a:cubicBezTo>
                <a:cubicBezTo>
                  <a:pt x="1185" y="775"/>
                  <a:pt x="1220" y="816"/>
                  <a:pt x="1320" y="788"/>
                </a:cubicBezTo>
                <a:cubicBezTo>
                  <a:pt x="1264" y="347"/>
                  <a:pt x="1276" y="352"/>
                  <a:pt x="1443" y="5"/>
                </a:cubicBezTo>
                <a:cubicBezTo>
                  <a:pt x="867" y="5"/>
                  <a:pt x="233" y="0"/>
                  <a:pt x="0" y="0"/>
                </a:cubicBezTo>
                <a:close/>
              </a:path>
            </a:pathLst>
          </a:custGeom>
          <a:gradFill rotWithShape="1">
            <a:gsLst>
              <a:gs pos="0">
                <a:schemeClr val="accent1"/>
              </a:gs>
              <a:gs pos="100000">
                <a:schemeClr val="bg1"/>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166942" name="Freeform 97"/>
          <p:cNvSpPr>
            <a:spLocks/>
          </p:cNvSpPr>
          <p:nvPr/>
        </p:nvSpPr>
        <p:spPr bwMode="auto">
          <a:xfrm flipH="1" flipV="1">
            <a:off x="5207868" y="6063392"/>
            <a:ext cx="542925" cy="371475"/>
          </a:xfrm>
          <a:custGeom>
            <a:avLst/>
            <a:gdLst>
              <a:gd name="T0" fmla="*/ 0 w 1443"/>
              <a:gd name="T1" fmla="*/ 0 h 816"/>
              <a:gd name="T2" fmla="*/ 2147483646 w 1443"/>
              <a:gd name="T3" fmla="*/ 2147483646 h 816"/>
              <a:gd name="T4" fmla="*/ 2147483646 w 1443"/>
              <a:gd name="T5" fmla="*/ 2147483646 h 816"/>
              <a:gd name="T6" fmla="*/ 2147483646 w 1443"/>
              <a:gd name="T7" fmla="*/ 2147483646 h 816"/>
              <a:gd name="T8" fmla="*/ 0 w 1443"/>
              <a:gd name="T9" fmla="*/ 0 h 81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43" h="816">
                <a:moveTo>
                  <a:pt x="0" y="0"/>
                </a:moveTo>
                <a:cubicBezTo>
                  <a:pt x="571" y="285"/>
                  <a:pt x="856" y="408"/>
                  <a:pt x="1076" y="782"/>
                </a:cubicBezTo>
                <a:cubicBezTo>
                  <a:pt x="1185" y="775"/>
                  <a:pt x="1220" y="816"/>
                  <a:pt x="1320" y="788"/>
                </a:cubicBezTo>
                <a:cubicBezTo>
                  <a:pt x="1264" y="347"/>
                  <a:pt x="1276" y="352"/>
                  <a:pt x="1443" y="5"/>
                </a:cubicBezTo>
                <a:cubicBezTo>
                  <a:pt x="867" y="5"/>
                  <a:pt x="233" y="0"/>
                  <a:pt x="0" y="0"/>
                </a:cubicBezTo>
                <a:close/>
              </a:path>
            </a:pathLst>
          </a:custGeom>
          <a:gradFill rotWithShape="1">
            <a:gsLst>
              <a:gs pos="0">
                <a:schemeClr val="accent1"/>
              </a:gs>
              <a:gs pos="100000">
                <a:schemeClr val="bg1"/>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166943" name="Freeform 98"/>
          <p:cNvSpPr>
            <a:spLocks/>
          </p:cNvSpPr>
          <p:nvPr/>
        </p:nvSpPr>
        <p:spPr bwMode="auto">
          <a:xfrm flipH="1" flipV="1">
            <a:off x="3858493" y="6047517"/>
            <a:ext cx="542925" cy="371475"/>
          </a:xfrm>
          <a:custGeom>
            <a:avLst/>
            <a:gdLst>
              <a:gd name="T0" fmla="*/ 0 w 1443"/>
              <a:gd name="T1" fmla="*/ 0 h 816"/>
              <a:gd name="T2" fmla="*/ 2147483646 w 1443"/>
              <a:gd name="T3" fmla="*/ 2147483646 h 816"/>
              <a:gd name="T4" fmla="*/ 2147483646 w 1443"/>
              <a:gd name="T5" fmla="*/ 2147483646 h 816"/>
              <a:gd name="T6" fmla="*/ 2147483646 w 1443"/>
              <a:gd name="T7" fmla="*/ 2147483646 h 816"/>
              <a:gd name="T8" fmla="*/ 0 w 1443"/>
              <a:gd name="T9" fmla="*/ 0 h 81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43" h="816">
                <a:moveTo>
                  <a:pt x="0" y="0"/>
                </a:moveTo>
                <a:cubicBezTo>
                  <a:pt x="571" y="285"/>
                  <a:pt x="856" y="408"/>
                  <a:pt x="1076" y="782"/>
                </a:cubicBezTo>
                <a:cubicBezTo>
                  <a:pt x="1185" y="775"/>
                  <a:pt x="1220" y="816"/>
                  <a:pt x="1320" y="788"/>
                </a:cubicBezTo>
                <a:cubicBezTo>
                  <a:pt x="1264" y="347"/>
                  <a:pt x="1276" y="352"/>
                  <a:pt x="1443" y="5"/>
                </a:cubicBezTo>
                <a:cubicBezTo>
                  <a:pt x="867" y="5"/>
                  <a:pt x="233" y="0"/>
                  <a:pt x="0" y="0"/>
                </a:cubicBezTo>
                <a:close/>
              </a:path>
            </a:pathLst>
          </a:custGeom>
          <a:gradFill rotWithShape="1">
            <a:gsLst>
              <a:gs pos="0">
                <a:schemeClr val="accent1"/>
              </a:gs>
              <a:gs pos="100000">
                <a:schemeClr val="bg1"/>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166944" name="Freeform 99"/>
          <p:cNvSpPr>
            <a:spLocks/>
          </p:cNvSpPr>
          <p:nvPr/>
        </p:nvSpPr>
        <p:spPr bwMode="auto">
          <a:xfrm flipH="1" flipV="1">
            <a:off x="4498256" y="5755417"/>
            <a:ext cx="542925" cy="452438"/>
          </a:xfrm>
          <a:custGeom>
            <a:avLst/>
            <a:gdLst>
              <a:gd name="T0" fmla="*/ 0 w 1443"/>
              <a:gd name="T1" fmla="*/ 0 h 816"/>
              <a:gd name="T2" fmla="*/ 2147483646 w 1443"/>
              <a:gd name="T3" fmla="*/ 2147483646 h 816"/>
              <a:gd name="T4" fmla="*/ 2147483646 w 1443"/>
              <a:gd name="T5" fmla="*/ 2147483646 h 816"/>
              <a:gd name="T6" fmla="*/ 2147483646 w 1443"/>
              <a:gd name="T7" fmla="*/ 2147483646 h 816"/>
              <a:gd name="T8" fmla="*/ 0 w 1443"/>
              <a:gd name="T9" fmla="*/ 0 h 81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43" h="816">
                <a:moveTo>
                  <a:pt x="0" y="0"/>
                </a:moveTo>
                <a:cubicBezTo>
                  <a:pt x="571" y="285"/>
                  <a:pt x="856" y="408"/>
                  <a:pt x="1076" y="782"/>
                </a:cubicBezTo>
                <a:cubicBezTo>
                  <a:pt x="1185" y="775"/>
                  <a:pt x="1220" y="816"/>
                  <a:pt x="1320" y="788"/>
                </a:cubicBezTo>
                <a:cubicBezTo>
                  <a:pt x="1264" y="347"/>
                  <a:pt x="1276" y="352"/>
                  <a:pt x="1443" y="5"/>
                </a:cubicBezTo>
                <a:cubicBezTo>
                  <a:pt x="867" y="5"/>
                  <a:pt x="233" y="0"/>
                  <a:pt x="0" y="0"/>
                </a:cubicBezTo>
                <a:close/>
              </a:path>
            </a:pathLst>
          </a:custGeom>
          <a:gradFill rotWithShape="1">
            <a:gsLst>
              <a:gs pos="0">
                <a:schemeClr val="accent1"/>
              </a:gs>
              <a:gs pos="100000">
                <a:schemeClr val="bg1"/>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grpSp>
        <p:nvGrpSpPr>
          <p:cNvPr id="166945" name="Group 100"/>
          <p:cNvGrpSpPr>
            <a:grpSpLocks/>
          </p:cNvGrpSpPr>
          <p:nvPr/>
        </p:nvGrpSpPr>
        <p:grpSpPr bwMode="auto">
          <a:xfrm>
            <a:off x="4547468" y="4072667"/>
            <a:ext cx="550863" cy="452438"/>
            <a:chOff x="2886" y="1668"/>
            <a:chExt cx="347" cy="285"/>
          </a:xfrm>
        </p:grpSpPr>
        <p:sp>
          <p:nvSpPr>
            <p:cNvPr id="74826" name="Rectangle 101"/>
            <p:cNvSpPr>
              <a:spLocks noChangeArrowheads="1"/>
            </p:cNvSpPr>
            <p:nvPr/>
          </p:nvSpPr>
          <p:spPr bwMode="auto">
            <a:xfrm>
              <a:off x="2886" y="1668"/>
              <a:ext cx="347" cy="285"/>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74827" name="Oval 102"/>
            <p:cNvSpPr>
              <a:spLocks noChangeArrowheads="1"/>
            </p:cNvSpPr>
            <p:nvPr/>
          </p:nvSpPr>
          <p:spPr bwMode="auto">
            <a:xfrm>
              <a:off x="2905" y="1674"/>
              <a:ext cx="314" cy="74"/>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74828" name="Rectangle 103"/>
            <p:cNvSpPr>
              <a:spLocks noChangeArrowheads="1"/>
            </p:cNvSpPr>
            <p:nvPr/>
          </p:nvSpPr>
          <p:spPr bwMode="auto">
            <a:xfrm>
              <a:off x="2913" y="1785"/>
              <a:ext cx="300" cy="156"/>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74829" name="Line 104"/>
            <p:cNvSpPr>
              <a:spLocks noChangeShapeType="1"/>
            </p:cNvSpPr>
            <p:nvPr/>
          </p:nvSpPr>
          <p:spPr bwMode="auto">
            <a:xfrm>
              <a:off x="3082" y="1811"/>
              <a:ext cx="1" cy="13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Arial" charset="0"/>
                <a:ea typeface="ＭＳ Ｐゴシック" charset="0"/>
              </a:endParaRPr>
            </a:p>
          </p:txBody>
        </p:sp>
        <p:sp>
          <p:nvSpPr>
            <p:cNvPr id="74830" name="Line 105"/>
            <p:cNvSpPr>
              <a:spLocks noChangeShapeType="1"/>
            </p:cNvSpPr>
            <p:nvPr/>
          </p:nvSpPr>
          <p:spPr bwMode="auto">
            <a:xfrm>
              <a:off x="2913" y="1842"/>
              <a:ext cx="3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Arial" charset="0"/>
                <a:ea typeface="ＭＳ Ｐゴシック" charset="0"/>
              </a:endParaRPr>
            </a:p>
          </p:txBody>
        </p:sp>
        <p:sp>
          <p:nvSpPr>
            <p:cNvPr id="74831" name="Line 106"/>
            <p:cNvSpPr>
              <a:spLocks noChangeShapeType="1"/>
            </p:cNvSpPr>
            <p:nvPr/>
          </p:nvSpPr>
          <p:spPr bwMode="auto">
            <a:xfrm>
              <a:off x="2912" y="1812"/>
              <a:ext cx="3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Arial" charset="0"/>
                <a:ea typeface="ＭＳ Ｐゴシック" charset="0"/>
              </a:endParaRPr>
            </a:p>
          </p:txBody>
        </p:sp>
        <p:sp>
          <p:nvSpPr>
            <p:cNvPr id="74832" name="AutoShape 107"/>
            <p:cNvSpPr>
              <a:spLocks noChangeArrowheads="1"/>
            </p:cNvSpPr>
            <p:nvPr/>
          </p:nvSpPr>
          <p:spPr bwMode="auto">
            <a:xfrm rot="5400000">
              <a:off x="3051" y="1745"/>
              <a:ext cx="29" cy="41"/>
            </a:xfrm>
            <a:prstGeom prst="rightArrow">
              <a:avLst>
                <a:gd name="adj1" fmla="val 51167"/>
                <a:gd name="adj2" fmla="val 39736"/>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grpSp>
      <p:grpSp>
        <p:nvGrpSpPr>
          <p:cNvPr id="166946" name="Group 108"/>
          <p:cNvGrpSpPr>
            <a:grpSpLocks/>
          </p:cNvGrpSpPr>
          <p:nvPr/>
        </p:nvGrpSpPr>
        <p:grpSpPr bwMode="auto">
          <a:xfrm>
            <a:off x="5560293" y="4345717"/>
            <a:ext cx="550863" cy="452438"/>
            <a:chOff x="2886" y="1668"/>
            <a:chExt cx="347" cy="285"/>
          </a:xfrm>
        </p:grpSpPr>
        <p:sp>
          <p:nvSpPr>
            <p:cNvPr id="74819" name="Rectangle 109"/>
            <p:cNvSpPr>
              <a:spLocks noChangeArrowheads="1"/>
            </p:cNvSpPr>
            <p:nvPr/>
          </p:nvSpPr>
          <p:spPr bwMode="auto">
            <a:xfrm>
              <a:off x="2886" y="1668"/>
              <a:ext cx="347" cy="285"/>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74820" name="Oval 110"/>
            <p:cNvSpPr>
              <a:spLocks noChangeArrowheads="1"/>
            </p:cNvSpPr>
            <p:nvPr/>
          </p:nvSpPr>
          <p:spPr bwMode="auto">
            <a:xfrm>
              <a:off x="2905" y="1674"/>
              <a:ext cx="314" cy="74"/>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74821" name="Rectangle 111"/>
            <p:cNvSpPr>
              <a:spLocks noChangeArrowheads="1"/>
            </p:cNvSpPr>
            <p:nvPr/>
          </p:nvSpPr>
          <p:spPr bwMode="auto">
            <a:xfrm>
              <a:off x="2913" y="1785"/>
              <a:ext cx="300" cy="156"/>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74822" name="Line 112"/>
            <p:cNvSpPr>
              <a:spLocks noChangeShapeType="1"/>
            </p:cNvSpPr>
            <p:nvPr/>
          </p:nvSpPr>
          <p:spPr bwMode="auto">
            <a:xfrm>
              <a:off x="3082" y="1811"/>
              <a:ext cx="1" cy="13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Arial" charset="0"/>
                <a:ea typeface="ＭＳ Ｐゴシック" charset="0"/>
              </a:endParaRPr>
            </a:p>
          </p:txBody>
        </p:sp>
        <p:sp>
          <p:nvSpPr>
            <p:cNvPr id="74823" name="Line 113"/>
            <p:cNvSpPr>
              <a:spLocks noChangeShapeType="1"/>
            </p:cNvSpPr>
            <p:nvPr/>
          </p:nvSpPr>
          <p:spPr bwMode="auto">
            <a:xfrm>
              <a:off x="2913" y="1842"/>
              <a:ext cx="3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Arial" charset="0"/>
                <a:ea typeface="ＭＳ Ｐゴシック" charset="0"/>
              </a:endParaRPr>
            </a:p>
          </p:txBody>
        </p:sp>
        <p:sp>
          <p:nvSpPr>
            <p:cNvPr id="74824" name="Line 114"/>
            <p:cNvSpPr>
              <a:spLocks noChangeShapeType="1"/>
            </p:cNvSpPr>
            <p:nvPr/>
          </p:nvSpPr>
          <p:spPr bwMode="auto">
            <a:xfrm>
              <a:off x="2912" y="1812"/>
              <a:ext cx="3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Arial" charset="0"/>
                <a:ea typeface="ＭＳ Ｐゴシック" charset="0"/>
              </a:endParaRPr>
            </a:p>
          </p:txBody>
        </p:sp>
        <p:sp>
          <p:nvSpPr>
            <p:cNvPr id="74825" name="AutoShape 115"/>
            <p:cNvSpPr>
              <a:spLocks noChangeArrowheads="1"/>
            </p:cNvSpPr>
            <p:nvPr/>
          </p:nvSpPr>
          <p:spPr bwMode="auto">
            <a:xfrm rot="5400000">
              <a:off x="3051" y="1745"/>
              <a:ext cx="29" cy="41"/>
            </a:xfrm>
            <a:prstGeom prst="rightArrow">
              <a:avLst>
                <a:gd name="adj1" fmla="val 51167"/>
                <a:gd name="adj2" fmla="val 39736"/>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grpSp>
      <p:grpSp>
        <p:nvGrpSpPr>
          <p:cNvPr id="166947" name="Group 116"/>
          <p:cNvGrpSpPr>
            <a:grpSpLocks/>
          </p:cNvGrpSpPr>
          <p:nvPr/>
        </p:nvGrpSpPr>
        <p:grpSpPr bwMode="auto">
          <a:xfrm>
            <a:off x="5190406" y="6422167"/>
            <a:ext cx="550862" cy="452438"/>
            <a:chOff x="2886" y="1668"/>
            <a:chExt cx="347" cy="285"/>
          </a:xfrm>
        </p:grpSpPr>
        <p:sp>
          <p:nvSpPr>
            <p:cNvPr id="74812" name="Rectangle 117"/>
            <p:cNvSpPr>
              <a:spLocks noChangeArrowheads="1"/>
            </p:cNvSpPr>
            <p:nvPr/>
          </p:nvSpPr>
          <p:spPr bwMode="auto">
            <a:xfrm>
              <a:off x="2886" y="1668"/>
              <a:ext cx="347" cy="285"/>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74813" name="Oval 118"/>
            <p:cNvSpPr>
              <a:spLocks noChangeArrowheads="1"/>
            </p:cNvSpPr>
            <p:nvPr/>
          </p:nvSpPr>
          <p:spPr bwMode="auto">
            <a:xfrm>
              <a:off x="2905" y="1674"/>
              <a:ext cx="314" cy="74"/>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74814" name="Rectangle 119"/>
            <p:cNvSpPr>
              <a:spLocks noChangeArrowheads="1"/>
            </p:cNvSpPr>
            <p:nvPr/>
          </p:nvSpPr>
          <p:spPr bwMode="auto">
            <a:xfrm>
              <a:off x="2913" y="1785"/>
              <a:ext cx="300" cy="156"/>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74815" name="Line 120"/>
            <p:cNvSpPr>
              <a:spLocks noChangeShapeType="1"/>
            </p:cNvSpPr>
            <p:nvPr/>
          </p:nvSpPr>
          <p:spPr bwMode="auto">
            <a:xfrm>
              <a:off x="3082" y="1811"/>
              <a:ext cx="1" cy="13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Arial" charset="0"/>
                <a:ea typeface="ＭＳ Ｐゴシック" charset="0"/>
              </a:endParaRPr>
            </a:p>
          </p:txBody>
        </p:sp>
        <p:sp>
          <p:nvSpPr>
            <p:cNvPr id="74816" name="Line 121"/>
            <p:cNvSpPr>
              <a:spLocks noChangeShapeType="1"/>
            </p:cNvSpPr>
            <p:nvPr/>
          </p:nvSpPr>
          <p:spPr bwMode="auto">
            <a:xfrm>
              <a:off x="2913" y="1842"/>
              <a:ext cx="3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Arial" charset="0"/>
                <a:ea typeface="ＭＳ Ｐゴシック" charset="0"/>
              </a:endParaRPr>
            </a:p>
          </p:txBody>
        </p:sp>
        <p:sp>
          <p:nvSpPr>
            <p:cNvPr id="74817" name="Line 122"/>
            <p:cNvSpPr>
              <a:spLocks noChangeShapeType="1"/>
            </p:cNvSpPr>
            <p:nvPr/>
          </p:nvSpPr>
          <p:spPr bwMode="auto">
            <a:xfrm>
              <a:off x="2912" y="1812"/>
              <a:ext cx="3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Arial" charset="0"/>
                <a:ea typeface="ＭＳ Ｐゴシック" charset="0"/>
              </a:endParaRPr>
            </a:p>
          </p:txBody>
        </p:sp>
        <p:sp>
          <p:nvSpPr>
            <p:cNvPr id="74818" name="AutoShape 123"/>
            <p:cNvSpPr>
              <a:spLocks noChangeArrowheads="1"/>
            </p:cNvSpPr>
            <p:nvPr/>
          </p:nvSpPr>
          <p:spPr bwMode="auto">
            <a:xfrm rot="5400000">
              <a:off x="3051" y="1745"/>
              <a:ext cx="29" cy="41"/>
            </a:xfrm>
            <a:prstGeom prst="rightArrow">
              <a:avLst>
                <a:gd name="adj1" fmla="val 51167"/>
                <a:gd name="adj2" fmla="val 39736"/>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grpSp>
      <p:grpSp>
        <p:nvGrpSpPr>
          <p:cNvPr id="166948" name="Group 124"/>
          <p:cNvGrpSpPr>
            <a:grpSpLocks/>
          </p:cNvGrpSpPr>
          <p:nvPr/>
        </p:nvGrpSpPr>
        <p:grpSpPr bwMode="auto">
          <a:xfrm>
            <a:off x="4495081" y="6203092"/>
            <a:ext cx="550862" cy="452438"/>
            <a:chOff x="2886" y="1668"/>
            <a:chExt cx="347" cy="285"/>
          </a:xfrm>
        </p:grpSpPr>
        <p:sp>
          <p:nvSpPr>
            <p:cNvPr id="74805" name="Rectangle 125"/>
            <p:cNvSpPr>
              <a:spLocks noChangeArrowheads="1"/>
            </p:cNvSpPr>
            <p:nvPr/>
          </p:nvSpPr>
          <p:spPr bwMode="auto">
            <a:xfrm>
              <a:off x="2886" y="1668"/>
              <a:ext cx="347" cy="285"/>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74806" name="Oval 126"/>
            <p:cNvSpPr>
              <a:spLocks noChangeArrowheads="1"/>
            </p:cNvSpPr>
            <p:nvPr/>
          </p:nvSpPr>
          <p:spPr bwMode="auto">
            <a:xfrm>
              <a:off x="2905" y="1674"/>
              <a:ext cx="314" cy="74"/>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74807" name="Rectangle 127"/>
            <p:cNvSpPr>
              <a:spLocks noChangeArrowheads="1"/>
            </p:cNvSpPr>
            <p:nvPr/>
          </p:nvSpPr>
          <p:spPr bwMode="auto">
            <a:xfrm>
              <a:off x="2913" y="1785"/>
              <a:ext cx="300" cy="156"/>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74808" name="Line 128"/>
            <p:cNvSpPr>
              <a:spLocks noChangeShapeType="1"/>
            </p:cNvSpPr>
            <p:nvPr/>
          </p:nvSpPr>
          <p:spPr bwMode="auto">
            <a:xfrm>
              <a:off x="3082" y="1811"/>
              <a:ext cx="1" cy="13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Arial" charset="0"/>
                <a:ea typeface="ＭＳ Ｐゴシック" charset="0"/>
              </a:endParaRPr>
            </a:p>
          </p:txBody>
        </p:sp>
        <p:sp>
          <p:nvSpPr>
            <p:cNvPr id="74809" name="Line 129"/>
            <p:cNvSpPr>
              <a:spLocks noChangeShapeType="1"/>
            </p:cNvSpPr>
            <p:nvPr/>
          </p:nvSpPr>
          <p:spPr bwMode="auto">
            <a:xfrm>
              <a:off x="2913" y="1842"/>
              <a:ext cx="3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Arial" charset="0"/>
                <a:ea typeface="ＭＳ Ｐゴシック" charset="0"/>
              </a:endParaRPr>
            </a:p>
          </p:txBody>
        </p:sp>
        <p:sp>
          <p:nvSpPr>
            <p:cNvPr id="74810" name="Line 130"/>
            <p:cNvSpPr>
              <a:spLocks noChangeShapeType="1"/>
            </p:cNvSpPr>
            <p:nvPr/>
          </p:nvSpPr>
          <p:spPr bwMode="auto">
            <a:xfrm>
              <a:off x="2912" y="1812"/>
              <a:ext cx="3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Arial" charset="0"/>
                <a:ea typeface="ＭＳ Ｐゴシック" charset="0"/>
              </a:endParaRPr>
            </a:p>
          </p:txBody>
        </p:sp>
        <p:sp>
          <p:nvSpPr>
            <p:cNvPr id="74811" name="AutoShape 131"/>
            <p:cNvSpPr>
              <a:spLocks noChangeArrowheads="1"/>
            </p:cNvSpPr>
            <p:nvPr/>
          </p:nvSpPr>
          <p:spPr bwMode="auto">
            <a:xfrm rot="5400000">
              <a:off x="3051" y="1745"/>
              <a:ext cx="29" cy="41"/>
            </a:xfrm>
            <a:prstGeom prst="rightArrow">
              <a:avLst>
                <a:gd name="adj1" fmla="val 51167"/>
                <a:gd name="adj2" fmla="val 39736"/>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grpSp>
      <p:grpSp>
        <p:nvGrpSpPr>
          <p:cNvPr id="166949" name="Group 132"/>
          <p:cNvGrpSpPr>
            <a:grpSpLocks/>
          </p:cNvGrpSpPr>
          <p:nvPr/>
        </p:nvGrpSpPr>
        <p:grpSpPr bwMode="auto">
          <a:xfrm>
            <a:off x="3839443" y="6395180"/>
            <a:ext cx="550863" cy="452437"/>
            <a:chOff x="2886" y="1668"/>
            <a:chExt cx="347" cy="285"/>
          </a:xfrm>
        </p:grpSpPr>
        <p:sp>
          <p:nvSpPr>
            <p:cNvPr id="74798" name="Rectangle 133"/>
            <p:cNvSpPr>
              <a:spLocks noChangeArrowheads="1"/>
            </p:cNvSpPr>
            <p:nvPr/>
          </p:nvSpPr>
          <p:spPr bwMode="auto">
            <a:xfrm>
              <a:off x="2886" y="1668"/>
              <a:ext cx="347" cy="285"/>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74799" name="Oval 134"/>
            <p:cNvSpPr>
              <a:spLocks noChangeArrowheads="1"/>
            </p:cNvSpPr>
            <p:nvPr/>
          </p:nvSpPr>
          <p:spPr bwMode="auto">
            <a:xfrm>
              <a:off x="2905" y="1674"/>
              <a:ext cx="314" cy="74"/>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74800" name="Rectangle 135"/>
            <p:cNvSpPr>
              <a:spLocks noChangeArrowheads="1"/>
            </p:cNvSpPr>
            <p:nvPr/>
          </p:nvSpPr>
          <p:spPr bwMode="auto">
            <a:xfrm>
              <a:off x="2913" y="1785"/>
              <a:ext cx="300" cy="156"/>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74801" name="Line 136"/>
            <p:cNvSpPr>
              <a:spLocks noChangeShapeType="1"/>
            </p:cNvSpPr>
            <p:nvPr/>
          </p:nvSpPr>
          <p:spPr bwMode="auto">
            <a:xfrm>
              <a:off x="3082" y="1811"/>
              <a:ext cx="1" cy="13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Arial" charset="0"/>
                <a:ea typeface="ＭＳ Ｐゴシック" charset="0"/>
              </a:endParaRPr>
            </a:p>
          </p:txBody>
        </p:sp>
        <p:sp>
          <p:nvSpPr>
            <p:cNvPr id="74802" name="Line 137"/>
            <p:cNvSpPr>
              <a:spLocks noChangeShapeType="1"/>
            </p:cNvSpPr>
            <p:nvPr/>
          </p:nvSpPr>
          <p:spPr bwMode="auto">
            <a:xfrm>
              <a:off x="2913" y="1842"/>
              <a:ext cx="3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Arial" charset="0"/>
                <a:ea typeface="ＭＳ Ｐゴシック" charset="0"/>
              </a:endParaRPr>
            </a:p>
          </p:txBody>
        </p:sp>
        <p:sp>
          <p:nvSpPr>
            <p:cNvPr id="74803" name="Line 138"/>
            <p:cNvSpPr>
              <a:spLocks noChangeShapeType="1"/>
            </p:cNvSpPr>
            <p:nvPr/>
          </p:nvSpPr>
          <p:spPr bwMode="auto">
            <a:xfrm>
              <a:off x="2912" y="1812"/>
              <a:ext cx="3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Arial" charset="0"/>
                <a:ea typeface="ＭＳ Ｐゴシック" charset="0"/>
              </a:endParaRPr>
            </a:p>
          </p:txBody>
        </p:sp>
        <p:sp>
          <p:nvSpPr>
            <p:cNvPr id="74804" name="AutoShape 139"/>
            <p:cNvSpPr>
              <a:spLocks noChangeArrowheads="1"/>
            </p:cNvSpPr>
            <p:nvPr/>
          </p:nvSpPr>
          <p:spPr bwMode="auto">
            <a:xfrm rot="5400000">
              <a:off x="3051" y="1745"/>
              <a:ext cx="29" cy="41"/>
            </a:xfrm>
            <a:prstGeom prst="rightArrow">
              <a:avLst>
                <a:gd name="adj1" fmla="val 51167"/>
                <a:gd name="adj2" fmla="val 39736"/>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grpSp>
      <p:grpSp>
        <p:nvGrpSpPr>
          <p:cNvPr id="778388" name="Group 148"/>
          <p:cNvGrpSpPr>
            <a:grpSpLocks/>
          </p:cNvGrpSpPr>
          <p:nvPr/>
        </p:nvGrpSpPr>
        <p:grpSpPr bwMode="auto">
          <a:xfrm>
            <a:off x="3715618" y="1659667"/>
            <a:ext cx="4435475" cy="641350"/>
            <a:chOff x="2782" y="912"/>
            <a:chExt cx="2794" cy="404"/>
          </a:xfrm>
        </p:grpSpPr>
        <p:sp>
          <p:nvSpPr>
            <p:cNvPr id="74796" name="Line 146"/>
            <p:cNvSpPr>
              <a:spLocks noChangeShapeType="1"/>
            </p:cNvSpPr>
            <p:nvPr/>
          </p:nvSpPr>
          <p:spPr bwMode="auto">
            <a:xfrm>
              <a:off x="2782" y="1117"/>
              <a:ext cx="1032" cy="0"/>
            </a:xfrm>
            <a:prstGeom prst="line">
              <a:avLst/>
            </a:prstGeom>
            <a:noFill/>
            <a:ln w="9525">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Arial" charset="0"/>
                <a:ea typeface="ＭＳ Ｐゴシック" charset="0"/>
              </a:endParaRPr>
            </a:p>
          </p:txBody>
        </p:sp>
        <p:sp>
          <p:nvSpPr>
            <p:cNvPr id="74797" name="Text Box 147"/>
            <p:cNvSpPr txBox="1">
              <a:spLocks noChangeArrowheads="1"/>
            </p:cNvSpPr>
            <p:nvPr/>
          </p:nvSpPr>
          <p:spPr bwMode="auto">
            <a:xfrm>
              <a:off x="3532" y="912"/>
              <a:ext cx="2044"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defRPr/>
              </a:pPr>
              <a:r>
                <a:rPr lang="en-US" smtClean="0">
                  <a:solidFill>
                    <a:srgbClr val="CC0000"/>
                  </a:solidFill>
                </a:rPr>
                <a:t>routing algorithm determines</a:t>
              </a:r>
            </a:p>
            <a:p>
              <a:pPr>
                <a:defRPr/>
              </a:pPr>
              <a:r>
                <a:rPr lang="en-US" smtClean="0">
                  <a:solidFill>
                    <a:srgbClr val="CC0000"/>
                  </a:solidFill>
                </a:rPr>
                <a:t>end-end-path through network</a:t>
              </a:r>
            </a:p>
          </p:txBody>
        </p:sp>
      </p:grpSp>
      <p:grpSp>
        <p:nvGrpSpPr>
          <p:cNvPr id="778389" name="Group 149"/>
          <p:cNvGrpSpPr>
            <a:grpSpLocks/>
          </p:cNvGrpSpPr>
          <p:nvPr/>
        </p:nvGrpSpPr>
        <p:grpSpPr bwMode="auto">
          <a:xfrm>
            <a:off x="3779118" y="2347055"/>
            <a:ext cx="4308475" cy="641350"/>
            <a:chOff x="2782" y="912"/>
            <a:chExt cx="2714" cy="404"/>
          </a:xfrm>
        </p:grpSpPr>
        <p:sp>
          <p:nvSpPr>
            <p:cNvPr id="74794" name="Line 150"/>
            <p:cNvSpPr>
              <a:spLocks noChangeShapeType="1"/>
            </p:cNvSpPr>
            <p:nvPr/>
          </p:nvSpPr>
          <p:spPr bwMode="auto">
            <a:xfrm>
              <a:off x="2782" y="1117"/>
              <a:ext cx="1032" cy="0"/>
            </a:xfrm>
            <a:prstGeom prst="line">
              <a:avLst/>
            </a:prstGeom>
            <a:noFill/>
            <a:ln w="9525">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Arial" charset="0"/>
                <a:ea typeface="ＭＳ Ｐゴシック" charset="0"/>
              </a:endParaRPr>
            </a:p>
          </p:txBody>
        </p:sp>
        <p:sp>
          <p:nvSpPr>
            <p:cNvPr id="74795" name="Text Box 151"/>
            <p:cNvSpPr txBox="1">
              <a:spLocks noChangeArrowheads="1"/>
            </p:cNvSpPr>
            <p:nvPr/>
          </p:nvSpPr>
          <p:spPr bwMode="auto">
            <a:xfrm>
              <a:off x="3532" y="912"/>
              <a:ext cx="1964"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defRPr/>
              </a:pPr>
              <a:r>
                <a:rPr lang="en-US" smtClean="0">
                  <a:solidFill>
                    <a:srgbClr val="CC0000"/>
                  </a:solidFill>
                </a:rPr>
                <a:t>forwarding table determines</a:t>
              </a:r>
            </a:p>
            <a:p>
              <a:pPr>
                <a:defRPr/>
              </a:pPr>
              <a:r>
                <a:rPr lang="en-US" smtClean="0">
                  <a:solidFill>
                    <a:srgbClr val="CC0000"/>
                  </a:solidFill>
                </a:rPr>
                <a:t>local forwarding at this router</a:t>
              </a:r>
            </a:p>
          </p:txBody>
        </p:sp>
      </p:grpSp>
    </p:spTree>
    <p:extLst>
      <p:ext uri="{BB962C8B-B14F-4D97-AF65-F5344CB8AC3E}">
        <p14:creationId xmlns:p14="http://schemas.microsoft.com/office/powerpoint/2010/main" val="86188834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778388"/>
                                        </p:tgtEl>
                                        <p:attrNameLst>
                                          <p:attrName>style.visibility</p:attrName>
                                        </p:attrNameLst>
                                      </p:cBhvr>
                                      <p:to>
                                        <p:strVal val="visible"/>
                                      </p:to>
                                    </p:set>
                                    <p:animEffect transition="in" filter="dissolve">
                                      <p:cBhvr>
                                        <p:cTn id="7" dur="500"/>
                                        <p:tgtEl>
                                          <p:spTgt spid="77838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778389"/>
                                        </p:tgtEl>
                                        <p:attrNameLst>
                                          <p:attrName>style.visibility</p:attrName>
                                        </p:attrNameLst>
                                      </p:cBhvr>
                                      <p:to>
                                        <p:strVal val="visible"/>
                                      </p:to>
                                    </p:set>
                                    <p:animEffect transition="in" filter="dissolve">
                                      <p:cBhvr>
                                        <p:cTn id="12" dur="500"/>
                                        <p:tgtEl>
                                          <p:spTgt spid="7783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Rectangle 3"/>
          <p:cNvSpPr>
            <a:spLocks noGrp="1" noChangeArrowheads="1"/>
          </p:cNvSpPr>
          <p:nvPr>
            <p:ph type="title"/>
          </p:nvPr>
        </p:nvSpPr>
        <p:spPr/>
        <p:txBody>
          <a:bodyPr/>
          <a:lstStyle/>
          <a:p>
            <a:pPr eaLnBrk="1" hangingPunct="1">
              <a:defRPr/>
            </a:pPr>
            <a:r>
              <a:rPr lang="en-US" smtClean="0"/>
              <a:t>Graph Model</a:t>
            </a:r>
          </a:p>
        </p:txBody>
      </p:sp>
      <p:sp>
        <p:nvSpPr>
          <p:cNvPr id="19460" name="Rectangle 4"/>
          <p:cNvSpPr>
            <a:spLocks noGrp="1" noChangeArrowheads="1"/>
          </p:cNvSpPr>
          <p:nvPr>
            <p:ph type="body" idx="1"/>
          </p:nvPr>
        </p:nvSpPr>
        <p:spPr/>
        <p:txBody>
          <a:bodyPr/>
          <a:lstStyle/>
          <a:p>
            <a:pPr eaLnBrk="1" hangingPunct="1">
              <a:defRPr/>
            </a:pPr>
            <a:r>
              <a:rPr lang="en-US" sz="2000" smtClean="0"/>
              <a:t>Represent each router as node</a:t>
            </a:r>
          </a:p>
          <a:p>
            <a:pPr eaLnBrk="1" hangingPunct="1">
              <a:defRPr/>
            </a:pPr>
            <a:r>
              <a:rPr lang="en-US" sz="2000" smtClean="0"/>
              <a:t>Direct link between routers represented by edge</a:t>
            </a:r>
          </a:p>
          <a:p>
            <a:pPr lvl="1" eaLnBrk="1" hangingPunct="1">
              <a:defRPr/>
            </a:pPr>
            <a:r>
              <a:rPr lang="en-US" sz="1800" smtClean="0"/>
              <a:t>Symmetric links </a:t>
            </a:r>
            <a:r>
              <a:rPr lang="en-US" sz="1800" smtClean="0">
                <a:sym typeface="Symbol" pitchFamily="18" charset="2"/>
              </a:rPr>
              <a:t></a:t>
            </a:r>
            <a:r>
              <a:rPr lang="en-US" sz="1800" smtClean="0"/>
              <a:t> undirected graph</a:t>
            </a:r>
          </a:p>
          <a:p>
            <a:pPr eaLnBrk="1" hangingPunct="1">
              <a:defRPr/>
            </a:pPr>
            <a:r>
              <a:rPr lang="en-US" sz="2000" smtClean="0"/>
              <a:t>Edge </a:t>
            </a:r>
            <a:r>
              <a:rPr lang="ja-JP" altLang="en-US" sz="2000" smtClean="0"/>
              <a:t>“</a:t>
            </a:r>
            <a:r>
              <a:rPr lang="en-US" altLang="ja-JP" sz="2000" smtClean="0"/>
              <a:t>cost</a:t>
            </a:r>
            <a:r>
              <a:rPr lang="ja-JP" altLang="en-US" sz="2000" smtClean="0"/>
              <a:t>”</a:t>
            </a:r>
            <a:r>
              <a:rPr lang="en-US" altLang="ja-JP" sz="2000" smtClean="0"/>
              <a:t> c(x,y) denotes measure of difficulty of using link</a:t>
            </a:r>
          </a:p>
          <a:p>
            <a:pPr lvl="1" eaLnBrk="1" hangingPunct="1">
              <a:defRPr/>
            </a:pPr>
            <a:r>
              <a:rPr lang="en-US" sz="1800" smtClean="0"/>
              <a:t>delay, $ cost, or congestion level</a:t>
            </a:r>
          </a:p>
          <a:p>
            <a:pPr eaLnBrk="1" hangingPunct="1">
              <a:defRPr/>
            </a:pPr>
            <a:r>
              <a:rPr lang="en-US" sz="2000" smtClean="0"/>
              <a:t>Task</a:t>
            </a:r>
          </a:p>
          <a:p>
            <a:pPr lvl="1" eaLnBrk="1" hangingPunct="1">
              <a:defRPr/>
            </a:pPr>
            <a:r>
              <a:rPr lang="en-US" sz="1800" smtClean="0"/>
              <a:t>Determine least cost path from every node to every other node</a:t>
            </a:r>
          </a:p>
          <a:p>
            <a:pPr lvl="2" eaLnBrk="1" hangingPunct="1">
              <a:defRPr/>
            </a:pPr>
            <a:r>
              <a:rPr lang="en-US" sz="1800" smtClean="0"/>
              <a:t>Path cost d(x,y) = sum of link costs</a:t>
            </a:r>
          </a:p>
        </p:txBody>
      </p:sp>
      <p:sp>
        <p:nvSpPr>
          <p:cNvPr id="167938" name="Slide Number Placeholder 5"/>
          <p:cNvSpPr>
            <a:spLocks noGrp="1"/>
          </p:cNvSpPr>
          <p:nvPr>
            <p:ph type="sldNum" sz="quarter" idx="4294967295"/>
          </p:nvPr>
        </p:nvSpPr>
        <p:spPr>
          <a:xfrm>
            <a:off x="8467725" y="6462713"/>
            <a:ext cx="676275" cy="2762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Tx/>
              <a:buNone/>
            </a:pPr>
            <a:fld id="{8C6FE717-2EF0-411E-9312-13307C7B5A05}" type="slidenum">
              <a:rPr lang="en-US" altLang="he-IL" sz="1400" smtClean="0">
                <a:solidFill>
                  <a:schemeClr val="folHlink"/>
                </a:solidFill>
                <a:latin typeface="Arial" panose="020B0604020202020204" pitchFamily="34" charset="0"/>
              </a:rPr>
              <a:pPr eaLnBrk="1" hangingPunct="1">
                <a:lnSpc>
                  <a:spcPct val="100000"/>
                </a:lnSpc>
                <a:spcBef>
                  <a:spcPct val="0"/>
                </a:spcBef>
                <a:buClrTx/>
                <a:buSzTx/>
                <a:buFontTx/>
                <a:buNone/>
              </a:pPr>
              <a:t>118</a:t>
            </a:fld>
            <a:endParaRPr lang="en-US" altLang="he-IL" sz="1400" smtClean="0">
              <a:solidFill>
                <a:schemeClr val="folHlink"/>
              </a:solidFill>
              <a:latin typeface="Arial" panose="020B0604020202020204" pitchFamily="34" charset="0"/>
            </a:endParaRPr>
          </a:p>
        </p:txBody>
      </p:sp>
      <p:sp>
        <p:nvSpPr>
          <p:cNvPr id="167939" name="Line 2"/>
          <p:cNvSpPr>
            <a:spLocks noChangeShapeType="1"/>
          </p:cNvSpPr>
          <p:nvPr/>
        </p:nvSpPr>
        <p:spPr bwMode="auto">
          <a:xfrm flipH="1">
            <a:off x="2819400" y="4495800"/>
            <a:ext cx="228600" cy="15240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spAutoFit/>
          </a:bodyPr>
          <a:lstStyle/>
          <a:p>
            <a:endParaRPr lang="he-IL"/>
          </a:p>
        </p:txBody>
      </p:sp>
      <p:sp>
        <p:nvSpPr>
          <p:cNvPr id="167942" name="Line 5"/>
          <p:cNvSpPr>
            <a:spLocks noChangeShapeType="1"/>
          </p:cNvSpPr>
          <p:nvPr/>
        </p:nvSpPr>
        <p:spPr bwMode="auto">
          <a:xfrm flipH="1" flipV="1">
            <a:off x="3048000" y="4495800"/>
            <a:ext cx="1447800" cy="6096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he-IL"/>
          </a:p>
        </p:txBody>
      </p:sp>
      <p:sp>
        <p:nvSpPr>
          <p:cNvPr id="167943" name="Line 6"/>
          <p:cNvSpPr>
            <a:spLocks noChangeShapeType="1"/>
          </p:cNvSpPr>
          <p:nvPr/>
        </p:nvSpPr>
        <p:spPr bwMode="auto">
          <a:xfrm flipV="1">
            <a:off x="4495800" y="4495800"/>
            <a:ext cx="1447800" cy="6096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he-IL"/>
          </a:p>
        </p:txBody>
      </p:sp>
      <p:sp>
        <p:nvSpPr>
          <p:cNvPr id="167944" name="Line 7"/>
          <p:cNvSpPr>
            <a:spLocks noChangeShapeType="1"/>
          </p:cNvSpPr>
          <p:nvPr/>
        </p:nvSpPr>
        <p:spPr bwMode="auto">
          <a:xfrm>
            <a:off x="5943600" y="4495800"/>
            <a:ext cx="533400" cy="13716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he-IL"/>
          </a:p>
        </p:txBody>
      </p:sp>
      <p:sp>
        <p:nvSpPr>
          <p:cNvPr id="167945" name="Line 8"/>
          <p:cNvSpPr>
            <a:spLocks noChangeShapeType="1"/>
          </p:cNvSpPr>
          <p:nvPr/>
        </p:nvSpPr>
        <p:spPr bwMode="auto">
          <a:xfrm flipV="1">
            <a:off x="5029200" y="5867400"/>
            <a:ext cx="1447800" cy="4572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he-IL"/>
          </a:p>
        </p:txBody>
      </p:sp>
      <p:sp>
        <p:nvSpPr>
          <p:cNvPr id="167946" name="Line 9"/>
          <p:cNvSpPr>
            <a:spLocks noChangeShapeType="1"/>
          </p:cNvSpPr>
          <p:nvPr/>
        </p:nvSpPr>
        <p:spPr bwMode="auto">
          <a:xfrm flipH="1" flipV="1">
            <a:off x="4495800" y="5105400"/>
            <a:ext cx="533400" cy="12192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he-IL"/>
          </a:p>
        </p:txBody>
      </p:sp>
      <p:sp>
        <p:nvSpPr>
          <p:cNvPr id="167947" name="Line 10"/>
          <p:cNvSpPr>
            <a:spLocks noChangeShapeType="1"/>
          </p:cNvSpPr>
          <p:nvPr/>
        </p:nvSpPr>
        <p:spPr bwMode="auto">
          <a:xfrm flipV="1">
            <a:off x="2895600" y="5105400"/>
            <a:ext cx="1600200" cy="9144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he-IL"/>
          </a:p>
        </p:txBody>
      </p:sp>
      <p:sp>
        <p:nvSpPr>
          <p:cNvPr id="167948" name="Line 11"/>
          <p:cNvSpPr>
            <a:spLocks noChangeShapeType="1"/>
          </p:cNvSpPr>
          <p:nvPr/>
        </p:nvSpPr>
        <p:spPr bwMode="auto">
          <a:xfrm>
            <a:off x="2819400" y="6019800"/>
            <a:ext cx="2209800" cy="3048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he-IL"/>
          </a:p>
        </p:txBody>
      </p:sp>
      <p:sp>
        <p:nvSpPr>
          <p:cNvPr id="167949" name="Oval 12"/>
          <p:cNvSpPr>
            <a:spLocks noChangeArrowheads="1"/>
          </p:cNvSpPr>
          <p:nvPr/>
        </p:nvSpPr>
        <p:spPr bwMode="auto">
          <a:xfrm>
            <a:off x="2590800" y="5791200"/>
            <a:ext cx="457200" cy="450850"/>
          </a:xfrm>
          <a:prstGeom prst="ellipse">
            <a:avLst/>
          </a:prstGeom>
          <a:solidFill>
            <a:srgbClr val="3366FF"/>
          </a:solidFill>
          <a:ln w="12700">
            <a:solidFill>
              <a:schemeClr val="tx1"/>
            </a:solidFill>
            <a:round/>
            <a:headEnd/>
            <a:tailEnd/>
          </a:ln>
        </p:spPr>
        <p:txBody>
          <a:bodyPr anchor="ct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r>
              <a:rPr lang="en-US" altLang="he-IL" sz="1600" b="1">
                <a:solidFill>
                  <a:srgbClr val="FFFF99"/>
                </a:solidFill>
                <a:latin typeface="Helvetica" panose="020B0604020202020204" pitchFamily="34" charset="0"/>
              </a:rPr>
              <a:t>A</a:t>
            </a:r>
          </a:p>
        </p:txBody>
      </p:sp>
      <p:sp>
        <p:nvSpPr>
          <p:cNvPr id="167950" name="Oval 13"/>
          <p:cNvSpPr>
            <a:spLocks noChangeArrowheads="1"/>
          </p:cNvSpPr>
          <p:nvPr/>
        </p:nvSpPr>
        <p:spPr bwMode="auto">
          <a:xfrm>
            <a:off x="2819400" y="4267200"/>
            <a:ext cx="457200" cy="450850"/>
          </a:xfrm>
          <a:prstGeom prst="ellipse">
            <a:avLst/>
          </a:prstGeom>
          <a:solidFill>
            <a:srgbClr val="3366FF"/>
          </a:solidFill>
          <a:ln w="12700">
            <a:solidFill>
              <a:schemeClr val="tx1"/>
            </a:solidFill>
            <a:round/>
            <a:headEnd/>
            <a:tailEnd/>
          </a:ln>
        </p:spPr>
        <p:txBody>
          <a:bodyPr anchor="ct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r>
              <a:rPr lang="en-US" altLang="he-IL" sz="1600" b="1">
                <a:solidFill>
                  <a:srgbClr val="FFFF99"/>
                </a:solidFill>
                <a:latin typeface="Helvetica" panose="020B0604020202020204" pitchFamily="34" charset="0"/>
              </a:rPr>
              <a:t>E</a:t>
            </a:r>
          </a:p>
        </p:txBody>
      </p:sp>
      <p:sp>
        <p:nvSpPr>
          <p:cNvPr id="167951" name="Oval 14"/>
          <p:cNvSpPr>
            <a:spLocks noChangeArrowheads="1"/>
          </p:cNvSpPr>
          <p:nvPr/>
        </p:nvSpPr>
        <p:spPr bwMode="auto">
          <a:xfrm>
            <a:off x="4267200" y="4876800"/>
            <a:ext cx="457200" cy="450850"/>
          </a:xfrm>
          <a:prstGeom prst="ellipse">
            <a:avLst/>
          </a:prstGeom>
          <a:solidFill>
            <a:srgbClr val="3366FF"/>
          </a:solidFill>
          <a:ln w="12700">
            <a:solidFill>
              <a:schemeClr val="tx1"/>
            </a:solidFill>
            <a:round/>
            <a:headEnd/>
            <a:tailEnd/>
          </a:ln>
        </p:spPr>
        <p:txBody>
          <a:bodyPr anchor="ct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r>
              <a:rPr lang="en-US" altLang="he-IL" sz="1600" b="1">
                <a:solidFill>
                  <a:srgbClr val="FFFF99"/>
                </a:solidFill>
                <a:latin typeface="Helvetica" panose="020B0604020202020204" pitchFamily="34" charset="0"/>
              </a:rPr>
              <a:t>F</a:t>
            </a:r>
          </a:p>
        </p:txBody>
      </p:sp>
      <p:sp>
        <p:nvSpPr>
          <p:cNvPr id="167952" name="Oval 15"/>
          <p:cNvSpPr>
            <a:spLocks noChangeArrowheads="1"/>
          </p:cNvSpPr>
          <p:nvPr/>
        </p:nvSpPr>
        <p:spPr bwMode="auto">
          <a:xfrm>
            <a:off x="5715000" y="4267200"/>
            <a:ext cx="457200" cy="450850"/>
          </a:xfrm>
          <a:prstGeom prst="ellipse">
            <a:avLst/>
          </a:prstGeom>
          <a:solidFill>
            <a:srgbClr val="3366FF"/>
          </a:solidFill>
          <a:ln w="12700">
            <a:solidFill>
              <a:schemeClr val="tx1"/>
            </a:solidFill>
            <a:round/>
            <a:headEnd/>
            <a:tailEnd/>
          </a:ln>
        </p:spPr>
        <p:txBody>
          <a:bodyPr anchor="ct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r>
              <a:rPr lang="en-US" altLang="he-IL" sz="1600" b="1">
                <a:solidFill>
                  <a:srgbClr val="FFFF99"/>
                </a:solidFill>
                <a:latin typeface="Helvetica" panose="020B0604020202020204" pitchFamily="34" charset="0"/>
              </a:rPr>
              <a:t>C</a:t>
            </a:r>
          </a:p>
        </p:txBody>
      </p:sp>
      <p:sp>
        <p:nvSpPr>
          <p:cNvPr id="167953" name="Oval 16"/>
          <p:cNvSpPr>
            <a:spLocks noChangeArrowheads="1"/>
          </p:cNvSpPr>
          <p:nvPr/>
        </p:nvSpPr>
        <p:spPr bwMode="auto">
          <a:xfrm>
            <a:off x="6248400" y="5638800"/>
            <a:ext cx="457200" cy="450850"/>
          </a:xfrm>
          <a:prstGeom prst="ellipse">
            <a:avLst/>
          </a:prstGeom>
          <a:solidFill>
            <a:srgbClr val="3366FF"/>
          </a:solidFill>
          <a:ln w="12700">
            <a:solidFill>
              <a:schemeClr val="tx1"/>
            </a:solidFill>
            <a:round/>
            <a:headEnd/>
            <a:tailEnd/>
          </a:ln>
        </p:spPr>
        <p:txBody>
          <a:bodyPr anchor="ct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r>
              <a:rPr lang="en-US" altLang="he-IL" sz="1600" b="1">
                <a:solidFill>
                  <a:srgbClr val="FFFF99"/>
                </a:solidFill>
                <a:latin typeface="Helvetica" panose="020B0604020202020204" pitchFamily="34" charset="0"/>
              </a:rPr>
              <a:t>D</a:t>
            </a:r>
          </a:p>
        </p:txBody>
      </p:sp>
      <p:sp>
        <p:nvSpPr>
          <p:cNvPr id="167954" name="Oval 17"/>
          <p:cNvSpPr>
            <a:spLocks noChangeArrowheads="1"/>
          </p:cNvSpPr>
          <p:nvPr/>
        </p:nvSpPr>
        <p:spPr bwMode="auto">
          <a:xfrm>
            <a:off x="4800600" y="6096000"/>
            <a:ext cx="457200" cy="450850"/>
          </a:xfrm>
          <a:prstGeom prst="ellipse">
            <a:avLst/>
          </a:prstGeom>
          <a:solidFill>
            <a:srgbClr val="3366FF"/>
          </a:solidFill>
          <a:ln w="12700">
            <a:solidFill>
              <a:schemeClr val="tx1"/>
            </a:solidFill>
            <a:round/>
            <a:headEnd/>
            <a:tailEnd/>
          </a:ln>
        </p:spPr>
        <p:txBody>
          <a:bodyPr anchor="ct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r>
              <a:rPr lang="en-US" altLang="he-IL" sz="1600" b="1">
                <a:solidFill>
                  <a:srgbClr val="FFFF99"/>
                </a:solidFill>
                <a:latin typeface="Helvetica" panose="020B0604020202020204" pitchFamily="34" charset="0"/>
              </a:rPr>
              <a:t>B</a:t>
            </a:r>
          </a:p>
        </p:txBody>
      </p:sp>
      <p:sp>
        <p:nvSpPr>
          <p:cNvPr id="167955" name="Text Box 18"/>
          <p:cNvSpPr txBox="1">
            <a:spLocks noChangeArrowheads="1"/>
          </p:cNvSpPr>
          <p:nvPr/>
        </p:nvSpPr>
        <p:spPr bwMode="auto">
          <a:xfrm>
            <a:off x="2590800" y="5029200"/>
            <a:ext cx="2825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he-IL" sz="1400" b="1">
                <a:latin typeface="Helvetica" panose="020B0604020202020204" pitchFamily="34" charset="0"/>
              </a:rPr>
              <a:t>2</a:t>
            </a:r>
          </a:p>
        </p:txBody>
      </p:sp>
      <p:sp>
        <p:nvSpPr>
          <p:cNvPr id="167956" name="Text Box 19"/>
          <p:cNvSpPr txBox="1">
            <a:spLocks noChangeArrowheads="1"/>
          </p:cNvSpPr>
          <p:nvPr/>
        </p:nvSpPr>
        <p:spPr bwMode="auto">
          <a:xfrm>
            <a:off x="3657600" y="4419600"/>
            <a:ext cx="2825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he-IL" sz="1400" b="1">
                <a:latin typeface="Helvetica" panose="020B0604020202020204" pitchFamily="34" charset="0"/>
              </a:rPr>
              <a:t>3</a:t>
            </a:r>
          </a:p>
        </p:txBody>
      </p:sp>
      <p:sp>
        <p:nvSpPr>
          <p:cNvPr id="167957" name="Text Box 20"/>
          <p:cNvSpPr txBox="1">
            <a:spLocks noChangeArrowheads="1"/>
          </p:cNvSpPr>
          <p:nvPr/>
        </p:nvSpPr>
        <p:spPr bwMode="auto">
          <a:xfrm>
            <a:off x="3352800" y="5257800"/>
            <a:ext cx="2825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he-IL" sz="1400" b="1">
                <a:latin typeface="Helvetica" panose="020B0604020202020204" pitchFamily="34" charset="0"/>
              </a:rPr>
              <a:t>6</a:t>
            </a:r>
          </a:p>
        </p:txBody>
      </p:sp>
      <p:sp>
        <p:nvSpPr>
          <p:cNvPr id="167958" name="Text Box 21"/>
          <p:cNvSpPr txBox="1">
            <a:spLocks noChangeArrowheads="1"/>
          </p:cNvSpPr>
          <p:nvPr/>
        </p:nvSpPr>
        <p:spPr bwMode="auto">
          <a:xfrm>
            <a:off x="3886200" y="5867400"/>
            <a:ext cx="2825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he-IL" sz="1400" b="1">
                <a:latin typeface="Helvetica" panose="020B0604020202020204" pitchFamily="34" charset="0"/>
              </a:rPr>
              <a:t>4</a:t>
            </a:r>
          </a:p>
        </p:txBody>
      </p:sp>
      <p:sp>
        <p:nvSpPr>
          <p:cNvPr id="167959" name="Text Box 22"/>
          <p:cNvSpPr txBox="1">
            <a:spLocks noChangeArrowheads="1"/>
          </p:cNvSpPr>
          <p:nvPr/>
        </p:nvSpPr>
        <p:spPr bwMode="auto">
          <a:xfrm>
            <a:off x="4800600" y="5486400"/>
            <a:ext cx="2825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he-IL" sz="1400" b="1">
                <a:latin typeface="Helvetica" panose="020B0604020202020204" pitchFamily="34" charset="0"/>
              </a:rPr>
              <a:t>1</a:t>
            </a:r>
          </a:p>
        </p:txBody>
      </p:sp>
      <p:sp>
        <p:nvSpPr>
          <p:cNvPr id="167960" name="Text Box 23"/>
          <p:cNvSpPr txBox="1">
            <a:spLocks noChangeArrowheads="1"/>
          </p:cNvSpPr>
          <p:nvPr/>
        </p:nvSpPr>
        <p:spPr bwMode="auto">
          <a:xfrm>
            <a:off x="4953000" y="4495800"/>
            <a:ext cx="2825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he-IL" sz="1400" b="1">
                <a:latin typeface="Helvetica" panose="020B0604020202020204" pitchFamily="34" charset="0"/>
              </a:rPr>
              <a:t>1</a:t>
            </a:r>
          </a:p>
        </p:txBody>
      </p:sp>
      <p:sp>
        <p:nvSpPr>
          <p:cNvPr id="167961" name="Text Box 24"/>
          <p:cNvSpPr txBox="1">
            <a:spLocks noChangeArrowheads="1"/>
          </p:cNvSpPr>
          <p:nvPr/>
        </p:nvSpPr>
        <p:spPr bwMode="auto">
          <a:xfrm>
            <a:off x="6172200" y="4876800"/>
            <a:ext cx="2825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he-IL" sz="1400" b="1">
                <a:latin typeface="Helvetica" panose="020B0604020202020204" pitchFamily="34" charset="0"/>
              </a:rPr>
              <a:t>1</a:t>
            </a:r>
          </a:p>
        </p:txBody>
      </p:sp>
      <p:sp>
        <p:nvSpPr>
          <p:cNvPr id="167962" name="Text Box 25"/>
          <p:cNvSpPr txBox="1">
            <a:spLocks noChangeArrowheads="1"/>
          </p:cNvSpPr>
          <p:nvPr/>
        </p:nvSpPr>
        <p:spPr bwMode="auto">
          <a:xfrm>
            <a:off x="5638800" y="5715000"/>
            <a:ext cx="2825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he-IL" sz="1400" b="1">
                <a:latin typeface="Helvetica" panose="020B0604020202020204" pitchFamily="34" charset="0"/>
              </a:rPr>
              <a:t>3</a:t>
            </a:r>
          </a:p>
        </p:txBody>
      </p:sp>
    </p:spTree>
    <p:extLst>
      <p:ext uri="{BB962C8B-B14F-4D97-AF65-F5344CB8AC3E}">
        <p14:creationId xmlns:p14="http://schemas.microsoft.com/office/powerpoint/2010/main" val="1014794668"/>
      </p:ext>
    </p:extLst>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p:txBody>
          <a:bodyPr/>
          <a:lstStyle/>
          <a:p>
            <a:pPr eaLnBrk="1" hangingPunct="1"/>
            <a:r>
              <a:rPr lang="en-US" sz="4000" dirty="0" smtClean="0"/>
              <a:t>DHCP: Dynamic Host Configuration Protocol</a:t>
            </a:r>
            <a:endParaRPr lang="he-IL" sz="4000" b="1" dirty="0" smtClean="0"/>
          </a:p>
        </p:txBody>
      </p:sp>
      <p:sp>
        <p:nvSpPr>
          <p:cNvPr id="17411" name="Content Placeholder 2"/>
          <p:cNvSpPr>
            <a:spLocks noGrp="1"/>
          </p:cNvSpPr>
          <p:nvPr>
            <p:ph type="body" idx="1"/>
          </p:nvPr>
        </p:nvSpPr>
        <p:spPr/>
        <p:txBody>
          <a:bodyPr/>
          <a:lstStyle/>
          <a:p>
            <a:pPr algn="l" rtl="0">
              <a:buFont typeface="Wingdings" pitchFamily="2" charset="2"/>
              <a:buChar char="q"/>
            </a:pPr>
            <a:r>
              <a:rPr lang="en-US" dirty="0" smtClean="0"/>
              <a:t> Goal: allow host to dynamically obtain its IP address from network server when it joins network</a:t>
            </a:r>
          </a:p>
          <a:p>
            <a:pPr algn="l" rtl="0">
              <a:buFont typeface="Wingdings" pitchFamily="2" charset="2"/>
              <a:buChar char="q"/>
            </a:pPr>
            <a:r>
              <a:rPr lang="en-US" dirty="0" smtClean="0"/>
              <a:t> Can renew its lease on address in use</a:t>
            </a:r>
          </a:p>
          <a:p>
            <a:pPr algn="l" rtl="0">
              <a:buFont typeface="Wingdings" pitchFamily="2" charset="2"/>
              <a:buChar char="q"/>
            </a:pPr>
            <a:r>
              <a:rPr lang="en-US" dirty="0" smtClean="0"/>
              <a:t> Allows reuse of addresses (only hold address while connected an “on”</a:t>
            </a:r>
          </a:p>
          <a:p>
            <a:pPr algn="l" rtl="0">
              <a:buFont typeface="Wingdings" pitchFamily="2" charset="2"/>
              <a:buChar char="q"/>
            </a:pPr>
            <a:r>
              <a:rPr lang="en-US" dirty="0" smtClean="0"/>
              <a:t> Support for mobile users who want to join network</a:t>
            </a:r>
          </a:p>
        </p:txBody>
      </p:sp>
    </p:spTree>
    <p:extLst>
      <p:ext uri="{BB962C8B-B14F-4D97-AF65-F5344CB8AC3E}">
        <p14:creationId xmlns:p14="http://schemas.microsoft.com/office/powerpoint/2010/main" val="15672903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pPr eaLnBrk="1" hangingPunct="1">
              <a:defRPr/>
            </a:pPr>
            <a:r>
              <a:rPr lang="en-US" smtClean="0"/>
              <a:t>Routes from Node A</a:t>
            </a:r>
          </a:p>
        </p:txBody>
      </p:sp>
      <p:sp>
        <p:nvSpPr>
          <p:cNvPr id="21507" name="Rectangle 3"/>
          <p:cNvSpPr>
            <a:spLocks noGrp="1" noChangeArrowheads="1"/>
          </p:cNvSpPr>
          <p:nvPr>
            <p:ph type="body" idx="1"/>
          </p:nvPr>
        </p:nvSpPr>
        <p:spPr/>
        <p:txBody>
          <a:bodyPr/>
          <a:lstStyle/>
          <a:p>
            <a:pPr eaLnBrk="1" hangingPunct="1">
              <a:defRPr/>
            </a:pPr>
            <a:r>
              <a:rPr lang="en-US" sz="2400" smtClean="0"/>
              <a:t>Properties</a:t>
            </a:r>
          </a:p>
          <a:p>
            <a:pPr lvl="1" eaLnBrk="1" hangingPunct="1">
              <a:defRPr/>
            </a:pPr>
            <a:r>
              <a:rPr lang="en-US" sz="2000" smtClean="0"/>
              <a:t>Some set of shortest paths forms tree</a:t>
            </a:r>
          </a:p>
          <a:p>
            <a:pPr lvl="2" eaLnBrk="1" hangingPunct="1">
              <a:defRPr/>
            </a:pPr>
            <a:r>
              <a:rPr lang="en-US" smtClean="0"/>
              <a:t>Shortest path spanning tree</a:t>
            </a:r>
          </a:p>
          <a:p>
            <a:pPr lvl="1" eaLnBrk="1" hangingPunct="1">
              <a:defRPr/>
            </a:pPr>
            <a:r>
              <a:rPr lang="en-US" sz="2000" smtClean="0"/>
              <a:t>Solution not unique</a:t>
            </a:r>
          </a:p>
          <a:p>
            <a:pPr lvl="2" eaLnBrk="1" hangingPunct="1">
              <a:defRPr/>
            </a:pPr>
            <a:r>
              <a:rPr lang="en-US" smtClean="0"/>
              <a:t>E.g., A-E-F-C-D also has cost 7</a:t>
            </a:r>
          </a:p>
        </p:txBody>
      </p:sp>
      <p:sp>
        <p:nvSpPr>
          <p:cNvPr id="169986" name="Slide Number Placeholder 5"/>
          <p:cNvSpPr>
            <a:spLocks noGrp="1"/>
          </p:cNvSpPr>
          <p:nvPr>
            <p:ph type="sldNum" sz="quarter" idx="4294967295"/>
          </p:nvPr>
        </p:nvSpPr>
        <p:spPr>
          <a:xfrm>
            <a:off x="9001125" y="9363249"/>
            <a:ext cx="676275" cy="2762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Tx/>
              <a:buNone/>
            </a:pPr>
            <a:fld id="{B5698569-906B-410E-AB4D-A7A849A8DAA7}" type="slidenum">
              <a:rPr lang="en-US" altLang="he-IL" sz="1400" smtClean="0">
                <a:solidFill>
                  <a:schemeClr val="folHlink"/>
                </a:solidFill>
                <a:latin typeface="Arial" panose="020B0604020202020204" pitchFamily="34" charset="0"/>
              </a:rPr>
              <a:pPr eaLnBrk="1" hangingPunct="1">
                <a:lnSpc>
                  <a:spcPct val="100000"/>
                </a:lnSpc>
                <a:spcBef>
                  <a:spcPct val="0"/>
                </a:spcBef>
                <a:buClrTx/>
                <a:buSzTx/>
                <a:buFontTx/>
                <a:buNone/>
              </a:pPr>
              <a:t>119</a:t>
            </a:fld>
            <a:endParaRPr lang="en-US" altLang="he-IL" sz="1400" smtClean="0">
              <a:solidFill>
                <a:schemeClr val="folHlink"/>
              </a:solidFill>
              <a:latin typeface="Arial" panose="020B0604020202020204" pitchFamily="34" charset="0"/>
            </a:endParaRPr>
          </a:p>
        </p:txBody>
      </p:sp>
      <p:sp>
        <p:nvSpPr>
          <p:cNvPr id="169989" name="Line 4"/>
          <p:cNvSpPr>
            <a:spLocks noChangeShapeType="1"/>
          </p:cNvSpPr>
          <p:nvPr/>
        </p:nvSpPr>
        <p:spPr bwMode="auto">
          <a:xfrm flipH="1">
            <a:off x="5029200" y="4729336"/>
            <a:ext cx="228600" cy="1524000"/>
          </a:xfrm>
          <a:prstGeom prst="line">
            <a:avLst/>
          </a:prstGeom>
          <a:noFill/>
          <a:ln w="28575">
            <a:solidFill>
              <a:srgbClr val="00CC00"/>
            </a:solidFill>
            <a:round/>
            <a:headEnd/>
            <a:tailEnd/>
          </a:ln>
          <a:extLst>
            <a:ext uri="{909E8E84-426E-40DD-AFC4-6F175D3DCCD1}">
              <a14:hiddenFill xmlns:a14="http://schemas.microsoft.com/office/drawing/2010/main">
                <a:noFill/>
              </a14:hiddenFill>
            </a:ext>
          </a:extLst>
        </p:spPr>
        <p:txBody>
          <a:bodyPr wrap="none">
            <a:spAutoFit/>
          </a:bodyPr>
          <a:lstStyle/>
          <a:p>
            <a:endParaRPr lang="he-IL"/>
          </a:p>
        </p:txBody>
      </p:sp>
      <p:sp>
        <p:nvSpPr>
          <p:cNvPr id="169990" name="Line 5"/>
          <p:cNvSpPr>
            <a:spLocks noChangeShapeType="1"/>
          </p:cNvSpPr>
          <p:nvPr/>
        </p:nvSpPr>
        <p:spPr bwMode="auto">
          <a:xfrm flipH="1" flipV="1">
            <a:off x="5257800" y="4729336"/>
            <a:ext cx="1447800" cy="609600"/>
          </a:xfrm>
          <a:prstGeom prst="line">
            <a:avLst/>
          </a:prstGeom>
          <a:noFill/>
          <a:ln w="28575">
            <a:solidFill>
              <a:srgbClr val="00CC00"/>
            </a:solidFill>
            <a:round/>
            <a:headEnd/>
            <a:tailEnd/>
          </a:ln>
          <a:extLst>
            <a:ext uri="{909E8E84-426E-40DD-AFC4-6F175D3DCCD1}">
              <a14:hiddenFill xmlns:a14="http://schemas.microsoft.com/office/drawing/2010/main">
                <a:noFill/>
              </a14:hiddenFill>
            </a:ext>
          </a:extLst>
        </p:spPr>
        <p:txBody>
          <a:bodyPr>
            <a:spAutoFit/>
          </a:bodyPr>
          <a:lstStyle/>
          <a:p>
            <a:endParaRPr lang="he-IL"/>
          </a:p>
        </p:txBody>
      </p:sp>
      <p:sp>
        <p:nvSpPr>
          <p:cNvPr id="169991" name="Line 6"/>
          <p:cNvSpPr>
            <a:spLocks noChangeShapeType="1"/>
          </p:cNvSpPr>
          <p:nvPr/>
        </p:nvSpPr>
        <p:spPr bwMode="auto">
          <a:xfrm flipV="1">
            <a:off x="6705600" y="4729336"/>
            <a:ext cx="1447800" cy="609600"/>
          </a:xfrm>
          <a:prstGeom prst="line">
            <a:avLst/>
          </a:prstGeom>
          <a:noFill/>
          <a:ln w="28575">
            <a:solidFill>
              <a:srgbClr val="00CC00"/>
            </a:solidFill>
            <a:round/>
            <a:headEnd/>
            <a:tailEnd/>
          </a:ln>
          <a:extLst>
            <a:ext uri="{909E8E84-426E-40DD-AFC4-6F175D3DCCD1}">
              <a14:hiddenFill xmlns:a14="http://schemas.microsoft.com/office/drawing/2010/main">
                <a:noFill/>
              </a14:hiddenFill>
            </a:ext>
          </a:extLst>
        </p:spPr>
        <p:txBody>
          <a:bodyPr>
            <a:spAutoFit/>
          </a:bodyPr>
          <a:lstStyle/>
          <a:p>
            <a:endParaRPr lang="he-IL"/>
          </a:p>
        </p:txBody>
      </p:sp>
      <p:sp>
        <p:nvSpPr>
          <p:cNvPr id="169992" name="Line 7"/>
          <p:cNvSpPr>
            <a:spLocks noChangeShapeType="1"/>
          </p:cNvSpPr>
          <p:nvPr/>
        </p:nvSpPr>
        <p:spPr bwMode="auto">
          <a:xfrm flipV="1">
            <a:off x="7239000" y="6100936"/>
            <a:ext cx="1447800" cy="457200"/>
          </a:xfrm>
          <a:prstGeom prst="line">
            <a:avLst/>
          </a:prstGeom>
          <a:noFill/>
          <a:ln w="28575">
            <a:solidFill>
              <a:srgbClr val="00CC00"/>
            </a:solidFill>
            <a:round/>
            <a:headEnd/>
            <a:tailEnd/>
          </a:ln>
          <a:extLst>
            <a:ext uri="{909E8E84-426E-40DD-AFC4-6F175D3DCCD1}">
              <a14:hiddenFill xmlns:a14="http://schemas.microsoft.com/office/drawing/2010/main">
                <a:noFill/>
              </a14:hiddenFill>
            </a:ext>
          </a:extLst>
        </p:spPr>
        <p:txBody>
          <a:bodyPr>
            <a:spAutoFit/>
          </a:bodyPr>
          <a:lstStyle/>
          <a:p>
            <a:endParaRPr lang="he-IL"/>
          </a:p>
        </p:txBody>
      </p:sp>
      <p:sp>
        <p:nvSpPr>
          <p:cNvPr id="169993" name="Line 8"/>
          <p:cNvSpPr>
            <a:spLocks noChangeShapeType="1"/>
          </p:cNvSpPr>
          <p:nvPr/>
        </p:nvSpPr>
        <p:spPr bwMode="auto">
          <a:xfrm>
            <a:off x="8153400" y="4729336"/>
            <a:ext cx="533400" cy="1371600"/>
          </a:xfrm>
          <a:prstGeom prst="line">
            <a:avLst/>
          </a:prstGeom>
          <a:noFill/>
          <a:ln w="28575" cap="rnd">
            <a:solidFill>
              <a:schemeClr val="tx1"/>
            </a:solidFill>
            <a:prstDash val="sysDot"/>
            <a:round/>
            <a:headEnd/>
            <a:tailEnd/>
          </a:ln>
          <a:extLst>
            <a:ext uri="{909E8E84-426E-40DD-AFC4-6F175D3DCCD1}">
              <a14:hiddenFill xmlns:a14="http://schemas.microsoft.com/office/drawing/2010/main">
                <a:noFill/>
              </a14:hiddenFill>
            </a:ext>
          </a:extLst>
        </p:spPr>
        <p:txBody>
          <a:bodyPr>
            <a:spAutoFit/>
          </a:bodyPr>
          <a:lstStyle/>
          <a:p>
            <a:endParaRPr lang="he-IL"/>
          </a:p>
        </p:txBody>
      </p:sp>
      <p:sp>
        <p:nvSpPr>
          <p:cNvPr id="169994" name="Line 9"/>
          <p:cNvSpPr>
            <a:spLocks noChangeShapeType="1"/>
          </p:cNvSpPr>
          <p:nvPr/>
        </p:nvSpPr>
        <p:spPr bwMode="auto">
          <a:xfrm flipH="1" flipV="1">
            <a:off x="6705600" y="5338936"/>
            <a:ext cx="533400" cy="1219200"/>
          </a:xfrm>
          <a:prstGeom prst="line">
            <a:avLst/>
          </a:prstGeom>
          <a:noFill/>
          <a:ln w="28575" cap="rnd">
            <a:solidFill>
              <a:schemeClr val="tx1"/>
            </a:solidFill>
            <a:prstDash val="sysDot"/>
            <a:round/>
            <a:headEnd/>
            <a:tailEnd/>
          </a:ln>
          <a:extLst>
            <a:ext uri="{909E8E84-426E-40DD-AFC4-6F175D3DCCD1}">
              <a14:hiddenFill xmlns:a14="http://schemas.microsoft.com/office/drawing/2010/main">
                <a:noFill/>
              </a14:hiddenFill>
            </a:ext>
          </a:extLst>
        </p:spPr>
        <p:txBody>
          <a:bodyPr>
            <a:spAutoFit/>
          </a:bodyPr>
          <a:lstStyle/>
          <a:p>
            <a:endParaRPr lang="he-IL"/>
          </a:p>
        </p:txBody>
      </p:sp>
      <p:sp>
        <p:nvSpPr>
          <p:cNvPr id="169995" name="Line 10"/>
          <p:cNvSpPr>
            <a:spLocks noChangeShapeType="1"/>
          </p:cNvSpPr>
          <p:nvPr/>
        </p:nvSpPr>
        <p:spPr bwMode="auto">
          <a:xfrm flipV="1">
            <a:off x="5105400" y="5338936"/>
            <a:ext cx="1600200" cy="914400"/>
          </a:xfrm>
          <a:prstGeom prst="line">
            <a:avLst/>
          </a:prstGeom>
          <a:noFill/>
          <a:ln w="28575" cap="rnd">
            <a:solidFill>
              <a:schemeClr val="tx1"/>
            </a:solidFill>
            <a:prstDash val="sysDot"/>
            <a:round/>
            <a:headEnd/>
            <a:tailEnd/>
          </a:ln>
          <a:extLst>
            <a:ext uri="{909E8E84-426E-40DD-AFC4-6F175D3DCCD1}">
              <a14:hiddenFill xmlns:a14="http://schemas.microsoft.com/office/drawing/2010/main">
                <a:noFill/>
              </a14:hiddenFill>
            </a:ext>
          </a:extLst>
        </p:spPr>
        <p:txBody>
          <a:bodyPr>
            <a:spAutoFit/>
          </a:bodyPr>
          <a:lstStyle/>
          <a:p>
            <a:endParaRPr lang="he-IL"/>
          </a:p>
        </p:txBody>
      </p:sp>
      <p:sp>
        <p:nvSpPr>
          <p:cNvPr id="169996" name="Line 11"/>
          <p:cNvSpPr>
            <a:spLocks noChangeShapeType="1"/>
          </p:cNvSpPr>
          <p:nvPr/>
        </p:nvSpPr>
        <p:spPr bwMode="auto">
          <a:xfrm>
            <a:off x="5029200" y="6253336"/>
            <a:ext cx="2209800" cy="304800"/>
          </a:xfrm>
          <a:prstGeom prst="line">
            <a:avLst/>
          </a:prstGeom>
          <a:noFill/>
          <a:ln w="28575">
            <a:solidFill>
              <a:srgbClr val="00CC00"/>
            </a:solidFill>
            <a:round/>
            <a:headEnd/>
            <a:tailEnd/>
          </a:ln>
          <a:extLst>
            <a:ext uri="{909E8E84-426E-40DD-AFC4-6F175D3DCCD1}">
              <a14:hiddenFill xmlns:a14="http://schemas.microsoft.com/office/drawing/2010/main">
                <a:noFill/>
              </a14:hiddenFill>
            </a:ext>
          </a:extLst>
        </p:spPr>
        <p:txBody>
          <a:bodyPr>
            <a:spAutoFit/>
          </a:bodyPr>
          <a:lstStyle/>
          <a:p>
            <a:endParaRPr lang="he-IL"/>
          </a:p>
        </p:txBody>
      </p:sp>
      <p:sp>
        <p:nvSpPr>
          <p:cNvPr id="169997" name="Oval 12"/>
          <p:cNvSpPr>
            <a:spLocks noChangeArrowheads="1"/>
          </p:cNvSpPr>
          <p:nvPr/>
        </p:nvSpPr>
        <p:spPr bwMode="auto">
          <a:xfrm>
            <a:off x="4800600" y="6024736"/>
            <a:ext cx="457200" cy="450850"/>
          </a:xfrm>
          <a:prstGeom prst="ellipse">
            <a:avLst/>
          </a:prstGeom>
          <a:solidFill>
            <a:srgbClr val="3366FF"/>
          </a:solidFill>
          <a:ln w="12700">
            <a:solidFill>
              <a:schemeClr val="tx1"/>
            </a:solidFill>
            <a:round/>
            <a:headEnd/>
            <a:tailEnd/>
          </a:ln>
        </p:spPr>
        <p:txBody>
          <a:bodyPr anchor="ct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r>
              <a:rPr lang="en-US" altLang="he-IL" sz="1600" b="1">
                <a:solidFill>
                  <a:srgbClr val="FFFF99"/>
                </a:solidFill>
                <a:latin typeface="Helvetica" panose="020B0604020202020204" pitchFamily="34" charset="0"/>
              </a:rPr>
              <a:t>A</a:t>
            </a:r>
          </a:p>
        </p:txBody>
      </p:sp>
      <p:sp>
        <p:nvSpPr>
          <p:cNvPr id="169998" name="Oval 13"/>
          <p:cNvSpPr>
            <a:spLocks noChangeArrowheads="1"/>
          </p:cNvSpPr>
          <p:nvPr/>
        </p:nvSpPr>
        <p:spPr bwMode="auto">
          <a:xfrm>
            <a:off x="5029200" y="4500736"/>
            <a:ext cx="457200" cy="450850"/>
          </a:xfrm>
          <a:prstGeom prst="ellipse">
            <a:avLst/>
          </a:prstGeom>
          <a:solidFill>
            <a:srgbClr val="3366FF"/>
          </a:solidFill>
          <a:ln w="12700">
            <a:solidFill>
              <a:schemeClr val="tx1"/>
            </a:solidFill>
            <a:round/>
            <a:headEnd/>
            <a:tailEnd/>
          </a:ln>
        </p:spPr>
        <p:txBody>
          <a:bodyPr anchor="ct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r>
              <a:rPr lang="en-US" altLang="he-IL" sz="1600" b="1">
                <a:solidFill>
                  <a:srgbClr val="FFFF99"/>
                </a:solidFill>
                <a:latin typeface="Helvetica" panose="020B0604020202020204" pitchFamily="34" charset="0"/>
              </a:rPr>
              <a:t>E</a:t>
            </a:r>
          </a:p>
        </p:txBody>
      </p:sp>
      <p:sp>
        <p:nvSpPr>
          <p:cNvPr id="169999" name="Oval 14"/>
          <p:cNvSpPr>
            <a:spLocks noChangeArrowheads="1"/>
          </p:cNvSpPr>
          <p:nvPr/>
        </p:nvSpPr>
        <p:spPr bwMode="auto">
          <a:xfrm>
            <a:off x="6477000" y="5110336"/>
            <a:ext cx="457200" cy="450850"/>
          </a:xfrm>
          <a:prstGeom prst="ellipse">
            <a:avLst/>
          </a:prstGeom>
          <a:solidFill>
            <a:srgbClr val="3366FF"/>
          </a:solidFill>
          <a:ln w="12700">
            <a:solidFill>
              <a:schemeClr val="tx1"/>
            </a:solidFill>
            <a:round/>
            <a:headEnd/>
            <a:tailEnd/>
          </a:ln>
        </p:spPr>
        <p:txBody>
          <a:bodyPr anchor="ct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r>
              <a:rPr lang="en-US" altLang="he-IL" sz="1600" b="1">
                <a:solidFill>
                  <a:srgbClr val="FFFF99"/>
                </a:solidFill>
                <a:latin typeface="Helvetica" panose="020B0604020202020204" pitchFamily="34" charset="0"/>
              </a:rPr>
              <a:t>F</a:t>
            </a:r>
          </a:p>
        </p:txBody>
      </p:sp>
      <p:sp>
        <p:nvSpPr>
          <p:cNvPr id="170000" name="Oval 15"/>
          <p:cNvSpPr>
            <a:spLocks noChangeArrowheads="1"/>
          </p:cNvSpPr>
          <p:nvPr/>
        </p:nvSpPr>
        <p:spPr bwMode="auto">
          <a:xfrm>
            <a:off x="7924800" y="4500736"/>
            <a:ext cx="457200" cy="450850"/>
          </a:xfrm>
          <a:prstGeom prst="ellipse">
            <a:avLst/>
          </a:prstGeom>
          <a:solidFill>
            <a:srgbClr val="3366FF"/>
          </a:solidFill>
          <a:ln w="12700">
            <a:solidFill>
              <a:schemeClr val="tx1"/>
            </a:solidFill>
            <a:round/>
            <a:headEnd/>
            <a:tailEnd/>
          </a:ln>
        </p:spPr>
        <p:txBody>
          <a:bodyPr anchor="ct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r>
              <a:rPr lang="en-US" altLang="he-IL" sz="1600" b="1">
                <a:solidFill>
                  <a:srgbClr val="FFFF99"/>
                </a:solidFill>
                <a:latin typeface="Helvetica" panose="020B0604020202020204" pitchFamily="34" charset="0"/>
              </a:rPr>
              <a:t>C</a:t>
            </a:r>
          </a:p>
        </p:txBody>
      </p:sp>
      <p:sp>
        <p:nvSpPr>
          <p:cNvPr id="170001" name="Oval 16"/>
          <p:cNvSpPr>
            <a:spLocks noChangeArrowheads="1"/>
          </p:cNvSpPr>
          <p:nvPr/>
        </p:nvSpPr>
        <p:spPr bwMode="auto">
          <a:xfrm>
            <a:off x="8458200" y="5872336"/>
            <a:ext cx="457200" cy="450850"/>
          </a:xfrm>
          <a:prstGeom prst="ellipse">
            <a:avLst/>
          </a:prstGeom>
          <a:solidFill>
            <a:srgbClr val="3366FF"/>
          </a:solidFill>
          <a:ln w="12700">
            <a:solidFill>
              <a:schemeClr val="tx1"/>
            </a:solidFill>
            <a:round/>
            <a:headEnd/>
            <a:tailEnd/>
          </a:ln>
        </p:spPr>
        <p:txBody>
          <a:bodyPr anchor="ct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r>
              <a:rPr lang="en-US" altLang="he-IL" sz="1600" b="1">
                <a:solidFill>
                  <a:srgbClr val="FFFF99"/>
                </a:solidFill>
                <a:latin typeface="Helvetica" panose="020B0604020202020204" pitchFamily="34" charset="0"/>
              </a:rPr>
              <a:t>D</a:t>
            </a:r>
          </a:p>
        </p:txBody>
      </p:sp>
      <p:sp>
        <p:nvSpPr>
          <p:cNvPr id="170002" name="Oval 17"/>
          <p:cNvSpPr>
            <a:spLocks noChangeArrowheads="1"/>
          </p:cNvSpPr>
          <p:nvPr/>
        </p:nvSpPr>
        <p:spPr bwMode="auto">
          <a:xfrm>
            <a:off x="7010400" y="6329536"/>
            <a:ext cx="457200" cy="450850"/>
          </a:xfrm>
          <a:prstGeom prst="ellipse">
            <a:avLst/>
          </a:prstGeom>
          <a:solidFill>
            <a:srgbClr val="3366FF"/>
          </a:solidFill>
          <a:ln w="12700">
            <a:solidFill>
              <a:schemeClr val="tx1"/>
            </a:solidFill>
            <a:round/>
            <a:headEnd/>
            <a:tailEnd/>
          </a:ln>
        </p:spPr>
        <p:txBody>
          <a:bodyPr anchor="ct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r>
              <a:rPr lang="en-US" altLang="he-IL" sz="1600" b="1">
                <a:solidFill>
                  <a:srgbClr val="FFFF99"/>
                </a:solidFill>
                <a:latin typeface="Helvetica" panose="020B0604020202020204" pitchFamily="34" charset="0"/>
              </a:rPr>
              <a:t>B</a:t>
            </a:r>
          </a:p>
        </p:txBody>
      </p:sp>
      <p:sp>
        <p:nvSpPr>
          <p:cNvPr id="170003" name="Text Box 18"/>
          <p:cNvSpPr txBox="1">
            <a:spLocks noChangeArrowheads="1"/>
          </p:cNvSpPr>
          <p:nvPr/>
        </p:nvSpPr>
        <p:spPr bwMode="auto">
          <a:xfrm>
            <a:off x="4800600" y="5262736"/>
            <a:ext cx="2825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he-IL" sz="1400" b="1">
                <a:latin typeface="Helvetica" panose="020B0604020202020204" pitchFamily="34" charset="0"/>
              </a:rPr>
              <a:t>2</a:t>
            </a:r>
          </a:p>
        </p:txBody>
      </p:sp>
      <p:sp>
        <p:nvSpPr>
          <p:cNvPr id="170004" name="Text Box 19"/>
          <p:cNvSpPr txBox="1">
            <a:spLocks noChangeArrowheads="1"/>
          </p:cNvSpPr>
          <p:nvPr/>
        </p:nvSpPr>
        <p:spPr bwMode="auto">
          <a:xfrm>
            <a:off x="5867400" y="4653136"/>
            <a:ext cx="2825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he-IL" sz="1400" b="1">
                <a:latin typeface="Helvetica" panose="020B0604020202020204" pitchFamily="34" charset="0"/>
              </a:rPr>
              <a:t>3</a:t>
            </a:r>
          </a:p>
        </p:txBody>
      </p:sp>
      <p:sp>
        <p:nvSpPr>
          <p:cNvPr id="170005" name="Text Box 20"/>
          <p:cNvSpPr txBox="1">
            <a:spLocks noChangeArrowheads="1"/>
          </p:cNvSpPr>
          <p:nvPr/>
        </p:nvSpPr>
        <p:spPr bwMode="auto">
          <a:xfrm>
            <a:off x="5562600" y="5491336"/>
            <a:ext cx="2825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he-IL" sz="1400" b="1">
                <a:latin typeface="Helvetica" panose="020B0604020202020204" pitchFamily="34" charset="0"/>
              </a:rPr>
              <a:t>6</a:t>
            </a:r>
          </a:p>
        </p:txBody>
      </p:sp>
      <p:sp>
        <p:nvSpPr>
          <p:cNvPr id="170006" name="Text Box 21"/>
          <p:cNvSpPr txBox="1">
            <a:spLocks noChangeArrowheads="1"/>
          </p:cNvSpPr>
          <p:nvPr/>
        </p:nvSpPr>
        <p:spPr bwMode="auto">
          <a:xfrm>
            <a:off x="6096000" y="6100936"/>
            <a:ext cx="2825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he-IL" sz="1400" b="1">
                <a:latin typeface="Helvetica" panose="020B0604020202020204" pitchFamily="34" charset="0"/>
              </a:rPr>
              <a:t>4</a:t>
            </a:r>
          </a:p>
        </p:txBody>
      </p:sp>
      <p:sp>
        <p:nvSpPr>
          <p:cNvPr id="170007" name="Text Box 22"/>
          <p:cNvSpPr txBox="1">
            <a:spLocks noChangeArrowheads="1"/>
          </p:cNvSpPr>
          <p:nvPr/>
        </p:nvSpPr>
        <p:spPr bwMode="auto">
          <a:xfrm>
            <a:off x="7010400" y="5719936"/>
            <a:ext cx="2825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he-IL" sz="1400" b="1">
                <a:latin typeface="Helvetica" panose="020B0604020202020204" pitchFamily="34" charset="0"/>
              </a:rPr>
              <a:t>1</a:t>
            </a:r>
          </a:p>
        </p:txBody>
      </p:sp>
      <p:sp>
        <p:nvSpPr>
          <p:cNvPr id="170008" name="Text Box 23"/>
          <p:cNvSpPr txBox="1">
            <a:spLocks noChangeArrowheads="1"/>
          </p:cNvSpPr>
          <p:nvPr/>
        </p:nvSpPr>
        <p:spPr bwMode="auto">
          <a:xfrm>
            <a:off x="7162800" y="4729336"/>
            <a:ext cx="2825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he-IL" sz="1400" b="1">
                <a:latin typeface="Helvetica" panose="020B0604020202020204" pitchFamily="34" charset="0"/>
              </a:rPr>
              <a:t>1</a:t>
            </a:r>
          </a:p>
        </p:txBody>
      </p:sp>
      <p:sp>
        <p:nvSpPr>
          <p:cNvPr id="170009" name="Text Box 24"/>
          <p:cNvSpPr txBox="1">
            <a:spLocks noChangeArrowheads="1"/>
          </p:cNvSpPr>
          <p:nvPr/>
        </p:nvSpPr>
        <p:spPr bwMode="auto">
          <a:xfrm>
            <a:off x="8382000" y="5110336"/>
            <a:ext cx="2825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he-IL" sz="1400" b="1">
                <a:latin typeface="Helvetica" panose="020B0604020202020204" pitchFamily="34" charset="0"/>
              </a:rPr>
              <a:t>1</a:t>
            </a:r>
          </a:p>
        </p:txBody>
      </p:sp>
      <p:sp>
        <p:nvSpPr>
          <p:cNvPr id="170010" name="Text Box 25"/>
          <p:cNvSpPr txBox="1">
            <a:spLocks noChangeArrowheads="1"/>
          </p:cNvSpPr>
          <p:nvPr/>
        </p:nvSpPr>
        <p:spPr bwMode="auto">
          <a:xfrm>
            <a:off x="7848600" y="5948536"/>
            <a:ext cx="2825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he-IL" sz="1400" b="1">
                <a:latin typeface="Helvetica" panose="020B0604020202020204" pitchFamily="34" charset="0"/>
              </a:rPr>
              <a:t>3</a:t>
            </a:r>
          </a:p>
        </p:txBody>
      </p:sp>
      <p:graphicFrame>
        <p:nvGraphicFramePr>
          <p:cNvPr id="141378" name="Group 66"/>
          <p:cNvGraphicFramePr>
            <a:graphicFrameLocks noGrp="1"/>
          </p:cNvGraphicFramePr>
          <p:nvPr>
            <p:extLst>
              <p:ext uri="{D42A27DB-BD31-4B8C-83A1-F6EECF244321}">
                <p14:modId xmlns:p14="http://schemas.microsoft.com/office/powerpoint/2010/main" val="4079861252"/>
              </p:ext>
            </p:extLst>
          </p:nvPr>
        </p:nvGraphicFramePr>
        <p:xfrm>
          <a:off x="549088" y="3588721"/>
          <a:ext cx="2362200" cy="2925792"/>
        </p:xfrm>
        <a:graphic>
          <a:graphicData uri="http://schemas.openxmlformats.org/drawingml/2006/table">
            <a:tbl>
              <a:tblPr/>
              <a:tblGrid>
                <a:gridCol w="787400">
                  <a:extLst>
                    <a:ext uri="{9D8B030D-6E8A-4147-A177-3AD203B41FA5}">
                      <a16:colId xmlns:a16="http://schemas.microsoft.com/office/drawing/2014/main" val="20000"/>
                    </a:ext>
                  </a:extLst>
                </a:gridCol>
                <a:gridCol w="787400">
                  <a:extLst>
                    <a:ext uri="{9D8B030D-6E8A-4147-A177-3AD203B41FA5}">
                      <a16:colId xmlns:a16="http://schemas.microsoft.com/office/drawing/2014/main" val="20001"/>
                    </a:ext>
                  </a:extLst>
                </a:gridCol>
                <a:gridCol w="787400">
                  <a:extLst>
                    <a:ext uri="{9D8B030D-6E8A-4147-A177-3AD203B41FA5}">
                      <a16:colId xmlns:a16="http://schemas.microsoft.com/office/drawing/2014/main" val="20002"/>
                    </a:ext>
                  </a:extLst>
                </a:gridCol>
              </a:tblGrid>
              <a:tr h="335241">
                <a:tc gridSpan="3">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Tx/>
                        <a:buNone/>
                        <a:tabLst/>
                      </a:pPr>
                      <a:r>
                        <a:rPr kumimoji="0" lang="en-US" sz="1600" b="0" i="0" u="none" strike="noStrike" cap="none" normalizeH="0" baseline="0" dirty="0" smtClean="0">
                          <a:ln>
                            <a:noFill/>
                          </a:ln>
                          <a:solidFill>
                            <a:schemeClr val="tx1"/>
                          </a:solidFill>
                          <a:effectLst/>
                          <a:latin typeface="Arial" charset="0"/>
                        </a:rPr>
                        <a:t>Forwarding Table for A</a:t>
                      </a:r>
                    </a:p>
                  </a:txBody>
                  <a:tcPr marT="45702" marB="45702"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66"/>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579078">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Tx/>
                        <a:buNone/>
                        <a:tabLst/>
                      </a:pPr>
                      <a:r>
                        <a:rPr kumimoji="0" lang="en-US" sz="1600" b="0" i="0" u="none" strike="noStrike" cap="none" normalizeH="0" baseline="0" smtClean="0">
                          <a:ln>
                            <a:noFill/>
                          </a:ln>
                          <a:solidFill>
                            <a:schemeClr val="bg1"/>
                          </a:solidFill>
                          <a:effectLst/>
                          <a:latin typeface="Arial" charset="0"/>
                        </a:rPr>
                        <a:t>Dest</a:t>
                      </a:r>
                    </a:p>
                  </a:txBody>
                  <a:tcPr marT="45702" marB="4570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Tx/>
                        <a:buNone/>
                        <a:tabLst/>
                      </a:pPr>
                      <a:r>
                        <a:rPr kumimoji="0" lang="en-US" sz="1600" b="0" i="0" u="none" strike="noStrike" cap="none" normalizeH="0" baseline="0" smtClean="0">
                          <a:ln>
                            <a:noFill/>
                          </a:ln>
                          <a:solidFill>
                            <a:schemeClr val="bg1"/>
                          </a:solidFill>
                          <a:effectLst/>
                          <a:latin typeface="Arial" charset="0"/>
                        </a:rPr>
                        <a:t>Cost</a:t>
                      </a:r>
                    </a:p>
                  </a:txBody>
                  <a:tcPr marT="45702" marB="4570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Tx/>
                        <a:buNone/>
                        <a:tabLst/>
                      </a:pPr>
                      <a:r>
                        <a:rPr kumimoji="0" lang="en-US" sz="1600" b="0" i="0" u="none" strike="noStrike" cap="none" normalizeH="0" baseline="0" smtClean="0">
                          <a:ln>
                            <a:noFill/>
                          </a:ln>
                          <a:solidFill>
                            <a:schemeClr val="bg1"/>
                          </a:solidFill>
                          <a:effectLst/>
                          <a:latin typeface="Arial" charset="0"/>
                        </a:rPr>
                        <a:t>Next Hop</a:t>
                      </a:r>
                    </a:p>
                  </a:txBody>
                  <a:tcPr marT="45702" marB="4570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extLst>
                  <a:ext uri="{0D108BD9-81ED-4DB2-BD59-A6C34878D82A}">
                    <a16:rowId xmlns:a16="http://schemas.microsoft.com/office/drawing/2014/main" val="10001"/>
                  </a:ext>
                </a:extLst>
              </a:tr>
              <a:tr h="335241">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Tx/>
                        <a:buNone/>
                        <a:tabLst/>
                      </a:pPr>
                      <a:r>
                        <a:rPr kumimoji="0" lang="en-US" sz="1600" b="0" i="0" u="none" strike="noStrike" cap="none" normalizeH="0" baseline="0" smtClean="0">
                          <a:ln>
                            <a:noFill/>
                          </a:ln>
                          <a:solidFill>
                            <a:schemeClr val="tx1"/>
                          </a:solidFill>
                          <a:effectLst/>
                          <a:latin typeface="Arial" charset="0"/>
                        </a:rPr>
                        <a:t>A</a:t>
                      </a:r>
                    </a:p>
                  </a:txBody>
                  <a:tcPr marT="45702" marB="4570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Tx/>
                        <a:buNone/>
                        <a:tabLst/>
                      </a:pPr>
                      <a:r>
                        <a:rPr kumimoji="0" lang="en-US" sz="1600" b="0" i="0" u="none" strike="noStrike" cap="none" normalizeH="0" baseline="0" smtClean="0">
                          <a:ln>
                            <a:noFill/>
                          </a:ln>
                          <a:solidFill>
                            <a:schemeClr val="tx1"/>
                          </a:solidFill>
                          <a:effectLst/>
                          <a:latin typeface="Arial" charset="0"/>
                        </a:rPr>
                        <a:t>0</a:t>
                      </a:r>
                    </a:p>
                  </a:txBody>
                  <a:tcPr marT="45702" marB="4570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Tx/>
                        <a:buNone/>
                        <a:tabLst/>
                      </a:pPr>
                      <a:r>
                        <a:rPr kumimoji="0" lang="en-US" sz="1600" b="0" i="0" u="none" strike="noStrike" cap="none" normalizeH="0" baseline="0" smtClean="0">
                          <a:ln>
                            <a:noFill/>
                          </a:ln>
                          <a:solidFill>
                            <a:schemeClr val="tx1"/>
                          </a:solidFill>
                          <a:effectLst/>
                          <a:latin typeface="Arial" charset="0"/>
                        </a:rPr>
                        <a:t>A</a:t>
                      </a:r>
                    </a:p>
                  </a:txBody>
                  <a:tcPr marT="45702" marB="4570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35241">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Tx/>
                        <a:buNone/>
                        <a:tabLst/>
                      </a:pPr>
                      <a:r>
                        <a:rPr kumimoji="0" lang="en-US" sz="1600" b="0" i="0" u="none" strike="noStrike" cap="none" normalizeH="0" baseline="0" smtClean="0">
                          <a:ln>
                            <a:noFill/>
                          </a:ln>
                          <a:solidFill>
                            <a:schemeClr val="tx1"/>
                          </a:solidFill>
                          <a:effectLst/>
                          <a:latin typeface="Arial" charset="0"/>
                        </a:rPr>
                        <a:t>B</a:t>
                      </a:r>
                    </a:p>
                  </a:txBody>
                  <a:tcPr marT="45702" marB="4570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Tx/>
                        <a:buNone/>
                        <a:tabLst/>
                      </a:pPr>
                      <a:r>
                        <a:rPr kumimoji="0" lang="en-US" sz="1600" b="0" i="0" u="none" strike="noStrike" cap="none" normalizeH="0" baseline="0" smtClean="0">
                          <a:ln>
                            <a:noFill/>
                          </a:ln>
                          <a:solidFill>
                            <a:schemeClr val="tx1"/>
                          </a:solidFill>
                          <a:effectLst/>
                          <a:latin typeface="Arial" charset="0"/>
                        </a:rPr>
                        <a:t>4</a:t>
                      </a:r>
                    </a:p>
                  </a:txBody>
                  <a:tcPr marT="45702" marB="4570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Tx/>
                        <a:buNone/>
                        <a:tabLst/>
                      </a:pPr>
                      <a:r>
                        <a:rPr kumimoji="0" lang="en-US" sz="1600" b="0" i="0" u="none" strike="noStrike" cap="none" normalizeH="0" baseline="0" smtClean="0">
                          <a:ln>
                            <a:noFill/>
                          </a:ln>
                          <a:solidFill>
                            <a:schemeClr val="tx1"/>
                          </a:solidFill>
                          <a:effectLst/>
                          <a:latin typeface="Arial" charset="0"/>
                        </a:rPr>
                        <a:t>B</a:t>
                      </a:r>
                    </a:p>
                  </a:txBody>
                  <a:tcPr marT="45702" marB="4570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35241">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Tx/>
                        <a:buNone/>
                        <a:tabLst/>
                      </a:pPr>
                      <a:r>
                        <a:rPr kumimoji="0" lang="en-US" sz="1600" b="0" i="0" u="none" strike="noStrike" cap="none" normalizeH="0" baseline="0" smtClean="0">
                          <a:ln>
                            <a:noFill/>
                          </a:ln>
                          <a:solidFill>
                            <a:schemeClr val="tx1"/>
                          </a:solidFill>
                          <a:effectLst/>
                          <a:latin typeface="Arial" charset="0"/>
                        </a:rPr>
                        <a:t>C</a:t>
                      </a:r>
                    </a:p>
                  </a:txBody>
                  <a:tcPr marT="45702" marB="4570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Tx/>
                        <a:buNone/>
                        <a:tabLst/>
                      </a:pPr>
                      <a:r>
                        <a:rPr kumimoji="0" lang="en-US" sz="1600" b="0" i="0" u="none" strike="noStrike" cap="none" normalizeH="0" baseline="0" smtClean="0">
                          <a:ln>
                            <a:noFill/>
                          </a:ln>
                          <a:solidFill>
                            <a:schemeClr val="tx1"/>
                          </a:solidFill>
                          <a:effectLst/>
                          <a:latin typeface="Arial" charset="0"/>
                        </a:rPr>
                        <a:t>6</a:t>
                      </a:r>
                    </a:p>
                  </a:txBody>
                  <a:tcPr marT="45702" marB="4570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Tx/>
                        <a:buNone/>
                        <a:tabLst/>
                      </a:pPr>
                      <a:r>
                        <a:rPr kumimoji="0" lang="en-US" sz="1600" b="0" i="0" u="none" strike="noStrike" cap="none" normalizeH="0" baseline="0" smtClean="0">
                          <a:ln>
                            <a:noFill/>
                          </a:ln>
                          <a:solidFill>
                            <a:schemeClr val="tx1"/>
                          </a:solidFill>
                          <a:effectLst/>
                          <a:latin typeface="Arial" charset="0"/>
                        </a:rPr>
                        <a:t>E</a:t>
                      </a:r>
                    </a:p>
                  </a:txBody>
                  <a:tcPr marT="45702" marB="4570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35241">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Tx/>
                        <a:buNone/>
                        <a:tabLst/>
                      </a:pPr>
                      <a:r>
                        <a:rPr kumimoji="0" lang="en-US" sz="1600" b="0" i="0" u="none" strike="noStrike" cap="none" normalizeH="0" baseline="0" smtClean="0">
                          <a:ln>
                            <a:noFill/>
                          </a:ln>
                          <a:solidFill>
                            <a:schemeClr val="tx1"/>
                          </a:solidFill>
                          <a:effectLst/>
                          <a:latin typeface="Arial" charset="0"/>
                        </a:rPr>
                        <a:t>D</a:t>
                      </a:r>
                    </a:p>
                  </a:txBody>
                  <a:tcPr marT="45702" marB="4570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Tx/>
                        <a:buNone/>
                        <a:tabLst/>
                      </a:pPr>
                      <a:r>
                        <a:rPr kumimoji="0" lang="en-US" sz="1600" b="0" i="0" u="none" strike="noStrike" cap="none" normalizeH="0" baseline="0" smtClean="0">
                          <a:ln>
                            <a:noFill/>
                          </a:ln>
                          <a:solidFill>
                            <a:schemeClr val="tx1"/>
                          </a:solidFill>
                          <a:effectLst/>
                          <a:latin typeface="Arial" charset="0"/>
                        </a:rPr>
                        <a:t>7</a:t>
                      </a:r>
                    </a:p>
                  </a:txBody>
                  <a:tcPr marT="45702" marB="4570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Tx/>
                        <a:buNone/>
                        <a:tabLst/>
                      </a:pPr>
                      <a:r>
                        <a:rPr kumimoji="0" lang="en-US" sz="1600" b="0" i="0" u="none" strike="noStrike" cap="none" normalizeH="0" baseline="0" smtClean="0">
                          <a:ln>
                            <a:noFill/>
                          </a:ln>
                          <a:solidFill>
                            <a:schemeClr val="tx1"/>
                          </a:solidFill>
                          <a:effectLst/>
                          <a:latin typeface="Arial" charset="0"/>
                        </a:rPr>
                        <a:t>B</a:t>
                      </a:r>
                    </a:p>
                  </a:txBody>
                  <a:tcPr marT="45702" marB="4570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35241">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Tx/>
                        <a:buNone/>
                        <a:tabLst/>
                      </a:pPr>
                      <a:r>
                        <a:rPr kumimoji="0" lang="en-US" sz="1600" b="0" i="0" u="none" strike="noStrike" cap="none" normalizeH="0" baseline="0" smtClean="0">
                          <a:ln>
                            <a:noFill/>
                          </a:ln>
                          <a:solidFill>
                            <a:schemeClr val="tx1"/>
                          </a:solidFill>
                          <a:effectLst/>
                          <a:latin typeface="Arial" charset="0"/>
                        </a:rPr>
                        <a:t>E</a:t>
                      </a:r>
                    </a:p>
                  </a:txBody>
                  <a:tcPr marT="45702" marB="4570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Tx/>
                        <a:buNone/>
                        <a:tabLst/>
                      </a:pPr>
                      <a:r>
                        <a:rPr kumimoji="0" lang="en-US" sz="1600" b="0" i="0" u="none" strike="noStrike" cap="none" normalizeH="0" baseline="0" smtClean="0">
                          <a:ln>
                            <a:noFill/>
                          </a:ln>
                          <a:solidFill>
                            <a:schemeClr val="tx1"/>
                          </a:solidFill>
                          <a:effectLst/>
                          <a:latin typeface="Arial" charset="0"/>
                        </a:rPr>
                        <a:t>2</a:t>
                      </a:r>
                    </a:p>
                  </a:txBody>
                  <a:tcPr marT="45702" marB="4570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Tx/>
                        <a:buNone/>
                        <a:tabLst/>
                      </a:pPr>
                      <a:r>
                        <a:rPr kumimoji="0" lang="en-US" sz="1600" b="0" i="0" u="none" strike="noStrike" cap="none" normalizeH="0" baseline="0" smtClean="0">
                          <a:ln>
                            <a:noFill/>
                          </a:ln>
                          <a:solidFill>
                            <a:schemeClr val="tx1"/>
                          </a:solidFill>
                          <a:effectLst/>
                          <a:latin typeface="Arial" charset="0"/>
                        </a:rPr>
                        <a:t>E</a:t>
                      </a:r>
                    </a:p>
                  </a:txBody>
                  <a:tcPr marT="45702" marB="4570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35241">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Tx/>
                        <a:buNone/>
                        <a:tabLst/>
                      </a:pPr>
                      <a:r>
                        <a:rPr kumimoji="0" lang="en-US" sz="1600" b="0" i="0" u="none" strike="noStrike" cap="none" normalizeH="0" baseline="0" smtClean="0">
                          <a:ln>
                            <a:noFill/>
                          </a:ln>
                          <a:solidFill>
                            <a:schemeClr val="tx1"/>
                          </a:solidFill>
                          <a:effectLst/>
                          <a:latin typeface="Arial" charset="0"/>
                        </a:rPr>
                        <a:t>F</a:t>
                      </a:r>
                    </a:p>
                  </a:txBody>
                  <a:tcPr marT="45702" marB="4570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Tx/>
                        <a:buNone/>
                        <a:tabLst/>
                      </a:pPr>
                      <a:r>
                        <a:rPr kumimoji="0" lang="en-US" sz="1600" b="0" i="0" u="none" strike="noStrike" cap="none" normalizeH="0" baseline="0" dirty="0" smtClean="0">
                          <a:ln>
                            <a:noFill/>
                          </a:ln>
                          <a:solidFill>
                            <a:schemeClr val="tx1"/>
                          </a:solidFill>
                          <a:effectLst/>
                          <a:latin typeface="Arial" charset="0"/>
                        </a:rPr>
                        <a:t>5</a:t>
                      </a:r>
                    </a:p>
                  </a:txBody>
                  <a:tcPr marT="45702" marB="4570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Tx/>
                        <a:buNone/>
                        <a:tabLst/>
                      </a:pPr>
                      <a:r>
                        <a:rPr kumimoji="0" lang="en-US" sz="1600" b="0" i="0" u="none" strike="noStrike" cap="none" normalizeH="0" baseline="0" dirty="0" smtClean="0">
                          <a:ln>
                            <a:noFill/>
                          </a:ln>
                          <a:solidFill>
                            <a:schemeClr val="tx1"/>
                          </a:solidFill>
                          <a:effectLst/>
                          <a:latin typeface="Arial" charset="0"/>
                        </a:rPr>
                        <a:t>E</a:t>
                      </a:r>
                    </a:p>
                  </a:txBody>
                  <a:tcPr marT="45702" marB="4570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bl>
          </a:graphicData>
        </a:graphic>
      </p:graphicFrame>
      <p:sp>
        <p:nvSpPr>
          <p:cNvPr id="141374" name="Freeform 62"/>
          <p:cNvSpPr>
            <a:spLocks/>
          </p:cNvSpPr>
          <p:nvPr/>
        </p:nvSpPr>
        <p:spPr bwMode="auto">
          <a:xfrm>
            <a:off x="5029200" y="6253336"/>
            <a:ext cx="3429000" cy="457200"/>
          </a:xfrm>
          <a:custGeom>
            <a:avLst/>
            <a:gdLst>
              <a:gd name="T0" fmla="*/ 0 w 2160"/>
              <a:gd name="T1" fmla="*/ 2147483646 h 288"/>
              <a:gd name="T2" fmla="*/ 2147483646 w 2160"/>
              <a:gd name="T3" fmla="*/ 2147483646 h 288"/>
              <a:gd name="T4" fmla="*/ 2147483646 w 2160"/>
              <a:gd name="T5" fmla="*/ 0 h 288"/>
              <a:gd name="T6" fmla="*/ 0 60000 65536"/>
              <a:gd name="T7" fmla="*/ 0 60000 65536"/>
              <a:gd name="T8" fmla="*/ 0 60000 65536"/>
              <a:gd name="T9" fmla="*/ 0 w 2160"/>
              <a:gd name="T10" fmla="*/ 0 h 288"/>
              <a:gd name="T11" fmla="*/ 2160 w 2160"/>
              <a:gd name="T12" fmla="*/ 288 h 288"/>
            </a:gdLst>
            <a:ahLst/>
            <a:cxnLst>
              <a:cxn ang="T6">
                <a:pos x="T0" y="T1"/>
              </a:cxn>
              <a:cxn ang="T7">
                <a:pos x="T2" y="T3"/>
              </a:cxn>
              <a:cxn ang="T8">
                <a:pos x="T4" y="T5"/>
              </a:cxn>
            </a:cxnLst>
            <a:rect l="T9" t="T10" r="T11" b="T12"/>
            <a:pathLst>
              <a:path w="2160" h="288">
                <a:moveTo>
                  <a:pt x="0" y="96"/>
                </a:moveTo>
                <a:lnTo>
                  <a:pt x="1392" y="288"/>
                </a:lnTo>
                <a:lnTo>
                  <a:pt x="2160" y="0"/>
                </a:lnTo>
              </a:path>
            </a:pathLst>
          </a:custGeom>
          <a:noFill/>
          <a:ln w="38100">
            <a:solidFill>
              <a:srgbClr val="FF00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spAutoFit/>
          </a:bodyPr>
          <a:lstStyle/>
          <a:p>
            <a:endParaRPr lang="he-IL"/>
          </a:p>
        </p:txBody>
      </p:sp>
      <p:sp>
        <p:nvSpPr>
          <p:cNvPr id="141375" name="Freeform 63"/>
          <p:cNvSpPr>
            <a:spLocks/>
          </p:cNvSpPr>
          <p:nvPr/>
        </p:nvSpPr>
        <p:spPr bwMode="auto">
          <a:xfrm>
            <a:off x="4953000" y="4653136"/>
            <a:ext cx="3733800" cy="1447800"/>
          </a:xfrm>
          <a:custGeom>
            <a:avLst/>
            <a:gdLst>
              <a:gd name="T0" fmla="*/ 0 w 2352"/>
              <a:gd name="T1" fmla="*/ 2147483646 h 912"/>
              <a:gd name="T2" fmla="*/ 2147483646 w 2352"/>
              <a:gd name="T3" fmla="*/ 0 h 912"/>
              <a:gd name="T4" fmla="*/ 2147483646 w 2352"/>
              <a:gd name="T5" fmla="*/ 2147483646 h 912"/>
              <a:gd name="T6" fmla="*/ 2147483646 w 2352"/>
              <a:gd name="T7" fmla="*/ 0 h 912"/>
              <a:gd name="T8" fmla="*/ 2147483646 w 2352"/>
              <a:gd name="T9" fmla="*/ 2147483646 h 912"/>
              <a:gd name="T10" fmla="*/ 0 60000 65536"/>
              <a:gd name="T11" fmla="*/ 0 60000 65536"/>
              <a:gd name="T12" fmla="*/ 0 60000 65536"/>
              <a:gd name="T13" fmla="*/ 0 60000 65536"/>
              <a:gd name="T14" fmla="*/ 0 60000 65536"/>
              <a:gd name="T15" fmla="*/ 0 w 2352"/>
              <a:gd name="T16" fmla="*/ 0 h 912"/>
              <a:gd name="T17" fmla="*/ 2352 w 2352"/>
              <a:gd name="T18" fmla="*/ 912 h 912"/>
            </a:gdLst>
            <a:ahLst/>
            <a:cxnLst>
              <a:cxn ang="T10">
                <a:pos x="T0" y="T1"/>
              </a:cxn>
              <a:cxn ang="T11">
                <a:pos x="T2" y="T3"/>
              </a:cxn>
              <a:cxn ang="T12">
                <a:pos x="T4" y="T5"/>
              </a:cxn>
              <a:cxn ang="T13">
                <a:pos x="T6" y="T7"/>
              </a:cxn>
              <a:cxn ang="T14">
                <a:pos x="T8" y="T9"/>
              </a:cxn>
            </a:cxnLst>
            <a:rect l="T15" t="T16" r="T17" b="T18"/>
            <a:pathLst>
              <a:path w="2352" h="912">
                <a:moveTo>
                  <a:pt x="0" y="912"/>
                </a:moveTo>
                <a:lnTo>
                  <a:pt x="144" y="0"/>
                </a:lnTo>
                <a:lnTo>
                  <a:pt x="1104" y="384"/>
                </a:lnTo>
                <a:lnTo>
                  <a:pt x="2016" y="0"/>
                </a:lnTo>
                <a:lnTo>
                  <a:pt x="2352" y="720"/>
                </a:lnTo>
              </a:path>
            </a:pathLst>
          </a:custGeom>
          <a:noFill/>
          <a:ln w="38100">
            <a:solidFill>
              <a:srgbClr val="FF00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spAutoFit/>
          </a:bodyPr>
          <a:lstStyle/>
          <a:p>
            <a:endParaRPr lang="he-IL"/>
          </a:p>
        </p:txBody>
      </p:sp>
    </p:spTree>
    <p:extLst>
      <p:ext uri="{BB962C8B-B14F-4D97-AF65-F5344CB8AC3E}">
        <p14:creationId xmlns:p14="http://schemas.microsoft.com/office/powerpoint/2010/main" val="369073651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4137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413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1374" grpId="0" animBg="1"/>
      <p:bldP spid="141375" grpId="0" animBg="1"/>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pPr eaLnBrk="1" hangingPunct="1">
              <a:defRPr/>
            </a:pPr>
            <a:r>
              <a:rPr lang="en-US" smtClean="0"/>
              <a:t>Ways to Compute Shortest Paths</a:t>
            </a:r>
          </a:p>
        </p:txBody>
      </p:sp>
      <p:sp>
        <p:nvSpPr>
          <p:cNvPr id="23555" name="Rectangle 3"/>
          <p:cNvSpPr>
            <a:spLocks noGrp="1" noChangeArrowheads="1"/>
          </p:cNvSpPr>
          <p:nvPr>
            <p:ph type="body" idx="1"/>
          </p:nvPr>
        </p:nvSpPr>
        <p:spPr/>
        <p:txBody>
          <a:bodyPr/>
          <a:lstStyle/>
          <a:p>
            <a:pPr marL="342900" indent="-342900" eaLnBrk="1" hangingPunct="1">
              <a:lnSpc>
                <a:spcPct val="80000"/>
              </a:lnSpc>
              <a:buFont typeface="Wingdings" panose="05000000000000000000" pitchFamily="2" charset="2"/>
              <a:buChar char="q"/>
              <a:defRPr/>
            </a:pPr>
            <a:r>
              <a:rPr lang="en-US" sz="2400" dirty="0" smtClean="0"/>
              <a:t>Centralized</a:t>
            </a:r>
          </a:p>
          <a:p>
            <a:pPr marL="342900" lvl="1" indent="-342900" eaLnBrk="1" hangingPunct="1">
              <a:lnSpc>
                <a:spcPct val="80000"/>
              </a:lnSpc>
              <a:buFont typeface="Wingdings" panose="05000000000000000000" pitchFamily="2" charset="2"/>
              <a:buChar char="q"/>
              <a:defRPr/>
            </a:pPr>
            <a:r>
              <a:rPr lang="en-US" sz="2000" dirty="0" smtClean="0"/>
              <a:t>Collect graph structure in one place</a:t>
            </a:r>
          </a:p>
          <a:p>
            <a:pPr marL="342900" lvl="1" indent="-342900" eaLnBrk="1" hangingPunct="1">
              <a:lnSpc>
                <a:spcPct val="80000"/>
              </a:lnSpc>
              <a:buFont typeface="Wingdings" panose="05000000000000000000" pitchFamily="2" charset="2"/>
              <a:buChar char="q"/>
              <a:defRPr/>
            </a:pPr>
            <a:r>
              <a:rPr lang="en-US" sz="2000" dirty="0" smtClean="0"/>
              <a:t>Use standard graph algorithm</a:t>
            </a:r>
          </a:p>
          <a:p>
            <a:pPr marL="342900" lvl="1" indent="-342900" eaLnBrk="1" hangingPunct="1">
              <a:lnSpc>
                <a:spcPct val="80000"/>
              </a:lnSpc>
              <a:buFont typeface="Wingdings" panose="05000000000000000000" pitchFamily="2" charset="2"/>
              <a:buChar char="q"/>
              <a:defRPr/>
            </a:pPr>
            <a:r>
              <a:rPr lang="en-US" sz="2000" dirty="0" smtClean="0"/>
              <a:t>Disseminate routing tables</a:t>
            </a:r>
          </a:p>
          <a:p>
            <a:pPr marL="342900" lvl="1" indent="-342900" eaLnBrk="1" hangingPunct="1">
              <a:lnSpc>
                <a:spcPct val="80000"/>
              </a:lnSpc>
              <a:buFont typeface="Wingdings" panose="05000000000000000000" pitchFamily="2" charset="2"/>
              <a:buChar char="q"/>
              <a:defRPr/>
            </a:pPr>
            <a:endParaRPr lang="en-US" sz="2000" dirty="0" smtClean="0"/>
          </a:p>
          <a:p>
            <a:pPr marL="342900" indent="-342900" eaLnBrk="1" hangingPunct="1">
              <a:lnSpc>
                <a:spcPct val="80000"/>
              </a:lnSpc>
              <a:buFont typeface="Wingdings" panose="05000000000000000000" pitchFamily="2" charset="2"/>
              <a:buChar char="q"/>
              <a:defRPr/>
            </a:pPr>
            <a:r>
              <a:rPr lang="en-US" sz="2400" dirty="0" smtClean="0"/>
              <a:t>Link-state</a:t>
            </a:r>
          </a:p>
          <a:p>
            <a:pPr marL="342900" lvl="1" indent="-342900" eaLnBrk="1" hangingPunct="1">
              <a:lnSpc>
                <a:spcPct val="80000"/>
              </a:lnSpc>
              <a:buFont typeface="Wingdings" panose="05000000000000000000" pitchFamily="2" charset="2"/>
              <a:buChar char="q"/>
              <a:defRPr/>
            </a:pPr>
            <a:r>
              <a:rPr lang="en-US" sz="2000" dirty="0" smtClean="0"/>
              <a:t>Every node collects complete graph structure</a:t>
            </a:r>
          </a:p>
          <a:p>
            <a:pPr marL="342900" lvl="1" indent="-342900" eaLnBrk="1" hangingPunct="1">
              <a:lnSpc>
                <a:spcPct val="80000"/>
              </a:lnSpc>
              <a:buFont typeface="Wingdings" panose="05000000000000000000" pitchFamily="2" charset="2"/>
              <a:buChar char="q"/>
              <a:defRPr/>
            </a:pPr>
            <a:r>
              <a:rPr lang="en-US" sz="2000" dirty="0" smtClean="0"/>
              <a:t>Each computes shortest paths from it</a:t>
            </a:r>
          </a:p>
          <a:p>
            <a:pPr marL="342900" lvl="1" indent="-342900" eaLnBrk="1" hangingPunct="1">
              <a:lnSpc>
                <a:spcPct val="80000"/>
              </a:lnSpc>
              <a:buFont typeface="Wingdings" panose="05000000000000000000" pitchFamily="2" charset="2"/>
              <a:buChar char="q"/>
              <a:defRPr/>
            </a:pPr>
            <a:r>
              <a:rPr lang="en-US" sz="2000" dirty="0" smtClean="0"/>
              <a:t>Each generates own routing table</a:t>
            </a:r>
          </a:p>
          <a:p>
            <a:pPr marL="342900" lvl="1" indent="-342900" eaLnBrk="1" hangingPunct="1">
              <a:lnSpc>
                <a:spcPct val="80000"/>
              </a:lnSpc>
              <a:buFont typeface="Wingdings" panose="05000000000000000000" pitchFamily="2" charset="2"/>
              <a:buChar char="q"/>
              <a:defRPr/>
            </a:pPr>
            <a:endParaRPr lang="en-US" sz="2000" dirty="0" smtClean="0"/>
          </a:p>
          <a:p>
            <a:pPr marL="342900" indent="-342900" eaLnBrk="1" hangingPunct="1">
              <a:lnSpc>
                <a:spcPct val="80000"/>
              </a:lnSpc>
              <a:buFont typeface="Wingdings" panose="05000000000000000000" pitchFamily="2" charset="2"/>
              <a:buChar char="q"/>
              <a:defRPr/>
            </a:pPr>
            <a:r>
              <a:rPr lang="en-US" sz="2400" dirty="0" smtClean="0"/>
              <a:t>Distance-vector</a:t>
            </a:r>
          </a:p>
          <a:p>
            <a:pPr marL="342900" lvl="1" indent="-342900" eaLnBrk="1" hangingPunct="1">
              <a:lnSpc>
                <a:spcPct val="80000"/>
              </a:lnSpc>
              <a:buFont typeface="Wingdings" panose="05000000000000000000" pitchFamily="2" charset="2"/>
              <a:buChar char="q"/>
              <a:defRPr/>
            </a:pPr>
            <a:r>
              <a:rPr lang="en-US" sz="2000" dirty="0" smtClean="0"/>
              <a:t>No one has copy of graph</a:t>
            </a:r>
          </a:p>
          <a:p>
            <a:pPr marL="342900" lvl="1" indent="-342900" eaLnBrk="1" hangingPunct="1">
              <a:lnSpc>
                <a:spcPct val="80000"/>
              </a:lnSpc>
              <a:buFont typeface="Wingdings" panose="05000000000000000000" pitchFamily="2" charset="2"/>
              <a:buChar char="q"/>
              <a:defRPr/>
            </a:pPr>
            <a:r>
              <a:rPr lang="en-US" sz="2000" dirty="0" smtClean="0"/>
              <a:t>Nodes construct their own tables iteratively</a:t>
            </a:r>
          </a:p>
          <a:p>
            <a:pPr marL="342900" lvl="1" indent="-342900" eaLnBrk="1" hangingPunct="1">
              <a:lnSpc>
                <a:spcPct val="80000"/>
              </a:lnSpc>
              <a:buFont typeface="Wingdings" panose="05000000000000000000" pitchFamily="2" charset="2"/>
              <a:buChar char="q"/>
              <a:defRPr/>
            </a:pPr>
            <a:r>
              <a:rPr lang="en-US" sz="2000" dirty="0" smtClean="0"/>
              <a:t>Each sends information about its table to neighbors</a:t>
            </a:r>
          </a:p>
          <a:p>
            <a:pPr marL="342900" lvl="1" indent="-342900" eaLnBrk="1" hangingPunct="1">
              <a:lnSpc>
                <a:spcPct val="80000"/>
              </a:lnSpc>
              <a:buFont typeface="Wingdings" panose="05000000000000000000" pitchFamily="2" charset="2"/>
              <a:buChar char="q"/>
              <a:defRPr/>
            </a:pPr>
            <a:endParaRPr lang="en-US" sz="2000" dirty="0" smtClean="0"/>
          </a:p>
        </p:txBody>
      </p:sp>
      <p:sp>
        <p:nvSpPr>
          <p:cNvPr id="172034" name="Slide Number Placeholder 5"/>
          <p:cNvSpPr>
            <a:spLocks noGrp="1"/>
          </p:cNvSpPr>
          <p:nvPr>
            <p:ph type="sldNum" sz="quarter" idx="4294967295"/>
          </p:nvPr>
        </p:nvSpPr>
        <p:spPr>
          <a:xfrm>
            <a:off x="8467725" y="6462713"/>
            <a:ext cx="676275" cy="2762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Tx/>
              <a:buNone/>
            </a:pPr>
            <a:fld id="{DFE07798-9A90-4A0E-86C5-B577F8178AB9}" type="slidenum">
              <a:rPr lang="en-US" altLang="he-IL" sz="1400" smtClean="0">
                <a:solidFill>
                  <a:schemeClr val="folHlink"/>
                </a:solidFill>
                <a:latin typeface="Arial" panose="020B0604020202020204" pitchFamily="34" charset="0"/>
              </a:rPr>
              <a:pPr eaLnBrk="1" hangingPunct="1">
                <a:lnSpc>
                  <a:spcPct val="100000"/>
                </a:lnSpc>
                <a:spcBef>
                  <a:spcPct val="0"/>
                </a:spcBef>
                <a:buClrTx/>
                <a:buSzTx/>
                <a:buFontTx/>
                <a:buNone/>
              </a:pPr>
              <a:t>120</a:t>
            </a:fld>
            <a:endParaRPr lang="en-US" altLang="he-IL" sz="1400" smtClean="0">
              <a:solidFill>
                <a:schemeClr val="folHlink"/>
              </a:solidFill>
              <a:latin typeface="Arial" panose="020B0604020202020204" pitchFamily="34" charset="0"/>
            </a:endParaRPr>
          </a:p>
        </p:txBody>
      </p:sp>
    </p:spTree>
    <p:extLst>
      <p:ext uri="{BB962C8B-B14F-4D97-AF65-F5344CB8AC3E}">
        <p14:creationId xmlns:p14="http://schemas.microsoft.com/office/powerpoint/2010/main" val="1195043715"/>
      </p:ext>
    </p:extLst>
  </p:cSld>
  <p:clrMapOvr>
    <a:masterClrMapping/>
  </p:clrMapOvr>
  <p:transition/>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Link State</a:t>
            </a:r>
            <a:endParaRPr lang="he-IL" dirty="0"/>
          </a:p>
        </p:txBody>
      </p:sp>
    </p:spTree>
    <p:extLst>
      <p:ext uri="{BB962C8B-B14F-4D97-AF65-F5344CB8AC3E}">
        <p14:creationId xmlns:p14="http://schemas.microsoft.com/office/powerpoint/2010/main" val="2565828990"/>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7" name="Rectangle 2"/>
          <p:cNvSpPr>
            <a:spLocks noGrp="1" noChangeArrowheads="1"/>
          </p:cNvSpPr>
          <p:nvPr>
            <p:ph type="title"/>
          </p:nvPr>
        </p:nvSpPr>
        <p:spPr/>
        <p:txBody>
          <a:bodyPr/>
          <a:lstStyle/>
          <a:p>
            <a:pPr>
              <a:defRPr/>
            </a:pPr>
            <a:r>
              <a:rPr lang="en-US" sz="4000" dirty="0">
                <a:ea typeface="ＭＳ Ｐゴシック" charset="0"/>
                <a:cs typeface="+mj-cs"/>
              </a:rPr>
              <a:t>A Link-State Routing Algorithm</a:t>
            </a:r>
            <a:endParaRPr lang="en-US" dirty="0">
              <a:ea typeface="ＭＳ Ｐゴシック" charset="0"/>
              <a:cs typeface="+mj-cs"/>
            </a:endParaRPr>
          </a:p>
        </p:txBody>
      </p:sp>
      <p:sp>
        <p:nvSpPr>
          <p:cNvPr id="79878" name="Rectangle 3"/>
          <p:cNvSpPr>
            <a:spLocks noGrp="1" noChangeArrowheads="1"/>
          </p:cNvSpPr>
          <p:nvPr>
            <p:ph type="body" idx="1"/>
          </p:nvPr>
        </p:nvSpPr>
        <p:spPr>
          <a:xfrm>
            <a:off x="457200" y="1600200"/>
            <a:ext cx="4618856" cy="4967700"/>
          </a:xfrm>
        </p:spPr>
        <p:txBody>
          <a:bodyPr/>
          <a:lstStyle/>
          <a:p>
            <a:pPr>
              <a:buFont typeface="Wingdings" pitchFamily="2" charset="2"/>
              <a:buNone/>
              <a:defRPr/>
            </a:pPr>
            <a:r>
              <a:rPr lang="en-US" i="1" dirty="0" err="1" smtClean="0">
                <a:solidFill>
                  <a:srgbClr val="CC0000"/>
                </a:solidFill>
              </a:rPr>
              <a:t>Dijkstra</a:t>
            </a:r>
            <a:r>
              <a:rPr lang="ja-JP" altLang="en-US" i="1" dirty="0" smtClean="0">
                <a:solidFill>
                  <a:srgbClr val="CC0000"/>
                </a:solidFill>
              </a:rPr>
              <a:t>’</a:t>
            </a:r>
            <a:r>
              <a:rPr lang="en-US" altLang="ja-JP" i="1" dirty="0" smtClean="0">
                <a:solidFill>
                  <a:srgbClr val="CC0000"/>
                </a:solidFill>
              </a:rPr>
              <a:t>s algorithm</a:t>
            </a:r>
          </a:p>
          <a:p>
            <a:pPr>
              <a:defRPr/>
            </a:pPr>
            <a:r>
              <a:rPr lang="en-US" sz="2400" dirty="0" smtClean="0"/>
              <a:t>net topology, link costs known to all nodes</a:t>
            </a:r>
          </a:p>
          <a:p>
            <a:pPr lvl="1">
              <a:defRPr/>
            </a:pPr>
            <a:r>
              <a:rPr lang="en-US" sz="2000" dirty="0" smtClean="0"/>
              <a:t>accomplished via </a:t>
            </a:r>
            <a:r>
              <a:rPr lang="ja-JP" altLang="en-US" sz="2000" dirty="0" smtClean="0"/>
              <a:t>“</a:t>
            </a:r>
            <a:r>
              <a:rPr lang="en-US" altLang="ja-JP" sz="2000" dirty="0" smtClean="0"/>
              <a:t>link state broadcast</a:t>
            </a:r>
            <a:r>
              <a:rPr lang="ja-JP" altLang="en-US" sz="2000" dirty="0" smtClean="0"/>
              <a:t>”</a:t>
            </a:r>
            <a:r>
              <a:rPr lang="en-US" altLang="ja-JP" sz="2000" dirty="0" smtClean="0"/>
              <a:t> </a:t>
            </a:r>
          </a:p>
          <a:p>
            <a:pPr lvl="1">
              <a:defRPr/>
            </a:pPr>
            <a:r>
              <a:rPr lang="en-US" sz="2000" dirty="0" smtClean="0"/>
              <a:t>all nodes have same info</a:t>
            </a:r>
          </a:p>
          <a:p>
            <a:pPr>
              <a:defRPr/>
            </a:pPr>
            <a:r>
              <a:rPr lang="en-US" sz="2400" dirty="0" smtClean="0"/>
              <a:t>computes least cost paths from one node (</a:t>
            </a:r>
            <a:r>
              <a:rPr lang="ja-JP" altLang="en-US" sz="2400" dirty="0" smtClean="0"/>
              <a:t>‘</a:t>
            </a:r>
            <a:r>
              <a:rPr lang="en-US" altLang="ja-JP" sz="2400" dirty="0" smtClean="0"/>
              <a:t>source</a:t>
            </a:r>
            <a:r>
              <a:rPr lang="ja-JP" altLang="en-US" sz="2400" dirty="0" smtClean="0"/>
              <a:t>”</a:t>
            </a:r>
            <a:r>
              <a:rPr lang="en-US" altLang="ja-JP" sz="2400" dirty="0" smtClean="0"/>
              <a:t>) to all other nodes</a:t>
            </a:r>
          </a:p>
          <a:p>
            <a:pPr lvl="1">
              <a:defRPr/>
            </a:pPr>
            <a:r>
              <a:rPr lang="en-US" sz="2000" dirty="0" smtClean="0"/>
              <a:t>gives </a:t>
            </a:r>
            <a:r>
              <a:rPr lang="en-US" sz="2000" i="1" dirty="0" smtClean="0">
                <a:solidFill>
                  <a:srgbClr val="000099"/>
                </a:solidFill>
              </a:rPr>
              <a:t>forwarding table</a:t>
            </a:r>
            <a:r>
              <a:rPr lang="en-US" sz="2000" dirty="0" smtClean="0"/>
              <a:t> for that node</a:t>
            </a:r>
          </a:p>
          <a:p>
            <a:pPr>
              <a:defRPr/>
            </a:pPr>
            <a:r>
              <a:rPr lang="en-US" sz="2400" dirty="0" smtClean="0"/>
              <a:t>iterative: after k iterations, know least cost path to k </a:t>
            </a:r>
            <a:r>
              <a:rPr lang="en-US" sz="2400" dirty="0" err="1" smtClean="0"/>
              <a:t>dest</a:t>
            </a:r>
            <a:r>
              <a:rPr lang="en-US" sz="2400" dirty="0" smtClean="0"/>
              <a:t>.</a:t>
            </a:r>
            <a:r>
              <a:rPr lang="ja-JP" altLang="en-US" sz="2400" dirty="0" smtClean="0"/>
              <a:t>’</a:t>
            </a:r>
            <a:r>
              <a:rPr lang="en-US" altLang="ja-JP" sz="2400" dirty="0" smtClean="0"/>
              <a:t>s</a:t>
            </a:r>
            <a:endParaRPr lang="en-US" sz="2400" dirty="0" smtClean="0"/>
          </a:p>
        </p:txBody>
      </p:sp>
      <p:sp>
        <p:nvSpPr>
          <p:cNvPr id="79879" name="Rectangle 4"/>
          <p:cNvSpPr>
            <a:spLocks noGrp="1" noChangeArrowheads="1"/>
          </p:cNvSpPr>
          <p:nvPr>
            <p:ph type="body" sz="half" idx="4294967295"/>
          </p:nvPr>
        </p:nvSpPr>
        <p:spPr>
          <a:xfrm>
            <a:off x="5334000" y="1611313"/>
            <a:ext cx="3810000" cy="4648200"/>
          </a:xfrm>
        </p:spPr>
        <p:txBody>
          <a:bodyPr/>
          <a:lstStyle/>
          <a:p>
            <a:pPr>
              <a:lnSpc>
                <a:spcPct val="75000"/>
              </a:lnSpc>
              <a:buFont typeface="Wingdings" pitchFamily="2" charset="2"/>
              <a:buNone/>
              <a:defRPr/>
            </a:pPr>
            <a:r>
              <a:rPr lang="en-US" i="1" smtClean="0">
                <a:solidFill>
                  <a:srgbClr val="CC0000"/>
                </a:solidFill>
              </a:rPr>
              <a:t>notation:</a:t>
            </a:r>
          </a:p>
          <a:p>
            <a:pPr>
              <a:lnSpc>
                <a:spcPct val="75000"/>
              </a:lnSpc>
              <a:defRPr/>
            </a:pPr>
            <a:r>
              <a:rPr lang="en-US" smtClean="0">
                <a:solidFill>
                  <a:srgbClr val="000099"/>
                </a:solidFill>
                <a:latin typeface="Arial" pitchFamily="34" charset="0"/>
              </a:rPr>
              <a:t>c(x,y):</a:t>
            </a:r>
            <a:r>
              <a:rPr lang="en-US" sz="2400" smtClean="0"/>
              <a:t> link cost from node x to y;  = ∞ if not direct neighbors</a:t>
            </a:r>
          </a:p>
          <a:p>
            <a:pPr>
              <a:lnSpc>
                <a:spcPct val="75000"/>
              </a:lnSpc>
              <a:defRPr/>
            </a:pPr>
            <a:r>
              <a:rPr lang="en-US" smtClean="0">
                <a:solidFill>
                  <a:srgbClr val="000099"/>
                </a:solidFill>
                <a:latin typeface="Arial" pitchFamily="34" charset="0"/>
              </a:rPr>
              <a:t>D(v):</a:t>
            </a:r>
            <a:r>
              <a:rPr lang="en-US" sz="2400" smtClean="0"/>
              <a:t> current value of cost of path from source to dest. v</a:t>
            </a:r>
          </a:p>
          <a:p>
            <a:pPr>
              <a:lnSpc>
                <a:spcPct val="75000"/>
              </a:lnSpc>
              <a:defRPr/>
            </a:pPr>
            <a:r>
              <a:rPr lang="en-US" smtClean="0">
                <a:solidFill>
                  <a:srgbClr val="000099"/>
                </a:solidFill>
                <a:latin typeface="Arial" pitchFamily="34" charset="0"/>
              </a:rPr>
              <a:t>p(v):</a:t>
            </a:r>
            <a:r>
              <a:rPr lang="en-US" sz="2400" smtClean="0"/>
              <a:t> predecessor node along path from source to v</a:t>
            </a:r>
          </a:p>
          <a:p>
            <a:pPr>
              <a:lnSpc>
                <a:spcPct val="75000"/>
              </a:lnSpc>
              <a:defRPr/>
            </a:pPr>
            <a:r>
              <a:rPr lang="en-US" smtClean="0">
                <a:solidFill>
                  <a:srgbClr val="000099"/>
                </a:solidFill>
                <a:latin typeface="Arial" pitchFamily="34" charset="0"/>
              </a:rPr>
              <a:t>N</a:t>
            </a:r>
            <a:r>
              <a:rPr lang="en-US" smtClean="0">
                <a:solidFill>
                  <a:srgbClr val="000099"/>
                </a:solidFill>
                <a:latin typeface="Arial" pitchFamily="34" charset="0"/>
                <a:cs typeface="Arial" pitchFamily="34" charset="0"/>
              </a:rPr>
              <a:t>'</a:t>
            </a:r>
            <a:r>
              <a:rPr lang="en-US" smtClean="0">
                <a:solidFill>
                  <a:srgbClr val="000099"/>
                </a:solidFill>
                <a:latin typeface="Arial" pitchFamily="34" charset="0"/>
              </a:rPr>
              <a:t>:</a:t>
            </a:r>
            <a:r>
              <a:rPr lang="en-US" sz="2400" smtClean="0"/>
              <a:t> set of nodes whose least cost path definitively known</a:t>
            </a:r>
          </a:p>
          <a:p>
            <a:pPr>
              <a:lnSpc>
                <a:spcPct val="75000"/>
              </a:lnSpc>
              <a:defRPr/>
            </a:pPr>
            <a:endParaRPr lang="en-US" smtClean="0"/>
          </a:p>
        </p:txBody>
      </p:sp>
    </p:spTree>
    <p:extLst>
      <p:ext uri="{BB962C8B-B14F-4D97-AF65-F5344CB8AC3E}">
        <p14:creationId xmlns:p14="http://schemas.microsoft.com/office/powerpoint/2010/main" val="1058138848"/>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901" name="Rectangle 2"/>
          <p:cNvSpPr>
            <a:spLocks noGrp="1" noChangeArrowheads="1"/>
          </p:cNvSpPr>
          <p:nvPr>
            <p:ph type="title"/>
          </p:nvPr>
        </p:nvSpPr>
        <p:spPr/>
        <p:txBody>
          <a:bodyPr/>
          <a:lstStyle/>
          <a:p>
            <a:pPr>
              <a:defRPr/>
            </a:pPr>
            <a:r>
              <a:rPr lang="en-US" sz="4000" dirty="0" err="1" smtClean="0"/>
              <a:t>Dijsktra</a:t>
            </a:r>
            <a:r>
              <a:rPr lang="ja-JP" altLang="en-US" sz="4000" dirty="0" smtClean="0"/>
              <a:t>’</a:t>
            </a:r>
            <a:r>
              <a:rPr lang="en-US" altLang="ja-JP" sz="4000" dirty="0" smtClean="0"/>
              <a:t>s Algorithm</a:t>
            </a:r>
            <a:endParaRPr lang="en-US" dirty="0" smtClean="0"/>
          </a:p>
        </p:txBody>
      </p:sp>
      <p:sp>
        <p:nvSpPr>
          <p:cNvPr id="80902" name="Text Box 3"/>
          <p:cNvSpPr txBox="1">
            <a:spLocks noChangeArrowheads="1"/>
          </p:cNvSpPr>
          <p:nvPr/>
        </p:nvSpPr>
        <p:spPr bwMode="auto">
          <a:xfrm>
            <a:off x="1141413" y="1458913"/>
            <a:ext cx="6221412" cy="4664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Arial" pitchFamily="34" charset="0"/>
                <a:ea typeface="MS PGothic" pitchFamily="34" charset="-128"/>
              </a:defRPr>
            </a:lvl1pPr>
            <a:lvl2pPr marL="742950" indent="-285750">
              <a:defRPr sz="2400">
                <a:solidFill>
                  <a:schemeClr val="tx1"/>
                </a:solidFill>
                <a:latin typeface="Arial" pitchFamily="34" charset="0"/>
                <a:ea typeface="MS PGothic" pitchFamily="34" charset="-128"/>
              </a:defRPr>
            </a:lvl2pPr>
            <a:lvl3pPr marL="1143000" indent="-228600">
              <a:defRPr sz="2400">
                <a:solidFill>
                  <a:schemeClr val="tx1"/>
                </a:solidFill>
                <a:latin typeface="Arial" pitchFamily="34" charset="0"/>
                <a:ea typeface="MS PGothic" pitchFamily="34" charset="-128"/>
              </a:defRPr>
            </a:lvl3pPr>
            <a:lvl4pPr marL="1600200" indent="-228600">
              <a:defRPr sz="2400">
                <a:solidFill>
                  <a:schemeClr val="tx1"/>
                </a:solidFill>
                <a:latin typeface="Arial" pitchFamily="34" charset="0"/>
                <a:ea typeface="MS PGothic" pitchFamily="34" charset="-128"/>
              </a:defRPr>
            </a:lvl4pPr>
            <a:lvl5pPr marL="2057400" indent="-228600">
              <a:defRPr sz="2400">
                <a:solidFill>
                  <a:schemeClr val="tx1"/>
                </a:solidFill>
                <a:latin typeface="Arial" pitchFamily="34" charset="0"/>
                <a:ea typeface="MS PGothic" pitchFamily="34" charset="-128"/>
              </a:defRPr>
            </a:lvl5pPr>
            <a:lvl6pPr marL="2514600" indent="-228600" algn="l" rtl="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algn="l" rtl="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algn="l" rtl="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algn="l" rtl="0" eaLnBrk="0" fontAlgn="base" hangingPunct="0">
              <a:spcBef>
                <a:spcPct val="0"/>
              </a:spcBef>
              <a:spcAft>
                <a:spcPct val="0"/>
              </a:spcAft>
              <a:defRPr sz="2400">
                <a:solidFill>
                  <a:schemeClr val="tx1"/>
                </a:solidFill>
                <a:latin typeface="Arial" pitchFamily="34" charset="0"/>
                <a:ea typeface="MS PGothic" pitchFamily="34" charset="-128"/>
              </a:defRPr>
            </a:lvl9pPr>
          </a:lstStyle>
          <a:p>
            <a:pPr>
              <a:defRPr/>
            </a:pPr>
            <a:r>
              <a:rPr lang="en-US" sz="2000" smtClean="0"/>
              <a:t>1  </a:t>
            </a:r>
            <a:r>
              <a:rPr lang="en-US" sz="2000" b="1" i="1" smtClean="0"/>
              <a:t>Initialization:</a:t>
            </a:r>
            <a:r>
              <a:rPr lang="en-US" sz="2000" smtClean="0"/>
              <a:t> </a:t>
            </a:r>
          </a:p>
          <a:p>
            <a:pPr>
              <a:defRPr/>
            </a:pPr>
            <a:r>
              <a:rPr lang="en-US" sz="2000" smtClean="0"/>
              <a:t>2    N</a:t>
            </a:r>
            <a:r>
              <a:rPr lang="en-US" sz="2000" smtClean="0">
                <a:cs typeface="Arial" pitchFamily="34" charset="0"/>
              </a:rPr>
              <a:t>'</a:t>
            </a:r>
            <a:r>
              <a:rPr lang="en-US" sz="2000" smtClean="0"/>
              <a:t> = {u} </a:t>
            </a:r>
          </a:p>
          <a:p>
            <a:pPr>
              <a:defRPr/>
            </a:pPr>
            <a:r>
              <a:rPr lang="en-US" sz="2000" smtClean="0"/>
              <a:t>3    for all nodes v </a:t>
            </a:r>
          </a:p>
          <a:p>
            <a:pPr>
              <a:defRPr/>
            </a:pPr>
            <a:r>
              <a:rPr lang="en-US" sz="2000" smtClean="0"/>
              <a:t>4      if v adjacent to u </a:t>
            </a:r>
          </a:p>
          <a:p>
            <a:pPr>
              <a:defRPr/>
            </a:pPr>
            <a:r>
              <a:rPr lang="en-US" sz="2000" smtClean="0"/>
              <a:t>5          then D(v) = c(u,v) </a:t>
            </a:r>
          </a:p>
          <a:p>
            <a:pPr>
              <a:defRPr/>
            </a:pPr>
            <a:r>
              <a:rPr lang="en-US" sz="2000" smtClean="0"/>
              <a:t>6      else D(v) = </a:t>
            </a:r>
            <a:r>
              <a:rPr lang="en-US" sz="2000" smtClean="0">
                <a:cs typeface="Arial" pitchFamily="34" charset="0"/>
              </a:rPr>
              <a:t>∞</a:t>
            </a:r>
            <a:r>
              <a:rPr lang="en-US" sz="2000" smtClean="0"/>
              <a:t> </a:t>
            </a:r>
          </a:p>
          <a:p>
            <a:pPr>
              <a:defRPr/>
            </a:pPr>
            <a:r>
              <a:rPr lang="en-US" sz="2000" smtClean="0"/>
              <a:t>7 </a:t>
            </a:r>
          </a:p>
          <a:p>
            <a:pPr>
              <a:defRPr/>
            </a:pPr>
            <a:r>
              <a:rPr lang="en-US" sz="2000" smtClean="0"/>
              <a:t>8   </a:t>
            </a:r>
            <a:r>
              <a:rPr lang="en-US" sz="2000" b="1" i="1" smtClean="0"/>
              <a:t>Loop</a:t>
            </a:r>
            <a:r>
              <a:rPr lang="en-US" sz="2000" i="1" smtClean="0"/>
              <a:t> </a:t>
            </a:r>
            <a:endParaRPr lang="en-US" sz="2000" smtClean="0"/>
          </a:p>
          <a:p>
            <a:pPr>
              <a:defRPr/>
            </a:pPr>
            <a:r>
              <a:rPr lang="en-US" sz="2000" smtClean="0"/>
              <a:t>9     find w not in N</a:t>
            </a:r>
            <a:r>
              <a:rPr lang="en-US" sz="2000" smtClean="0">
                <a:cs typeface="Arial" pitchFamily="34" charset="0"/>
              </a:rPr>
              <a:t>'</a:t>
            </a:r>
            <a:r>
              <a:rPr lang="en-US" sz="2000" smtClean="0"/>
              <a:t> such that D(w) is a minimum </a:t>
            </a:r>
          </a:p>
          <a:p>
            <a:pPr>
              <a:defRPr/>
            </a:pPr>
            <a:r>
              <a:rPr lang="en-US" sz="2000" smtClean="0"/>
              <a:t>10    add w to N</a:t>
            </a:r>
            <a:r>
              <a:rPr lang="en-US" sz="2000" smtClean="0">
                <a:cs typeface="Arial" pitchFamily="34" charset="0"/>
              </a:rPr>
              <a:t>'</a:t>
            </a:r>
            <a:r>
              <a:rPr lang="en-US" sz="2000" smtClean="0"/>
              <a:t> </a:t>
            </a:r>
          </a:p>
          <a:p>
            <a:pPr>
              <a:defRPr/>
            </a:pPr>
            <a:r>
              <a:rPr lang="en-US" sz="2000" smtClean="0"/>
              <a:t>11    update D(v) for all v adjacent to w and not in N</a:t>
            </a:r>
            <a:r>
              <a:rPr lang="en-US" sz="2000" smtClean="0">
                <a:cs typeface="Arial" pitchFamily="34" charset="0"/>
              </a:rPr>
              <a:t>'</a:t>
            </a:r>
            <a:r>
              <a:rPr lang="en-US" sz="2000" smtClean="0"/>
              <a:t> : </a:t>
            </a:r>
          </a:p>
          <a:p>
            <a:pPr>
              <a:defRPr/>
            </a:pPr>
            <a:r>
              <a:rPr lang="en-US" sz="2000" smtClean="0"/>
              <a:t>12       </a:t>
            </a:r>
            <a:r>
              <a:rPr lang="en-US" sz="2000" b="1" smtClean="0">
                <a:solidFill>
                  <a:srgbClr val="CC0000"/>
                </a:solidFill>
              </a:rPr>
              <a:t>D(v) = min( D(v), D(w) + c(w,v) ) </a:t>
            </a:r>
          </a:p>
          <a:p>
            <a:pPr>
              <a:defRPr/>
            </a:pPr>
            <a:r>
              <a:rPr lang="en-US" sz="2000" smtClean="0"/>
              <a:t>13    /* new cost to v is either old cost to v or known </a:t>
            </a:r>
          </a:p>
          <a:p>
            <a:pPr>
              <a:defRPr/>
            </a:pPr>
            <a:r>
              <a:rPr lang="en-US" sz="2000" smtClean="0"/>
              <a:t>14     shortest path cost to w plus cost from w to v */ </a:t>
            </a:r>
          </a:p>
          <a:p>
            <a:pPr>
              <a:defRPr/>
            </a:pPr>
            <a:r>
              <a:rPr lang="en-US" sz="2000" smtClean="0"/>
              <a:t>15  </a:t>
            </a:r>
            <a:r>
              <a:rPr lang="en-US" sz="2000" b="1" i="1" smtClean="0"/>
              <a:t>until all nodes in N</a:t>
            </a:r>
            <a:r>
              <a:rPr lang="en-US" sz="2000" b="1" i="1" smtClean="0">
                <a:cs typeface="Arial" pitchFamily="34" charset="0"/>
              </a:rPr>
              <a:t>'</a:t>
            </a:r>
            <a:r>
              <a:rPr lang="en-US" sz="2000" smtClean="0"/>
              <a:t> </a:t>
            </a:r>
          </a:p>
        </p:txBody>
      </p:sp>
      <p:sp>
        <p:nvSpPr>
          <p:cNvPr id="176135" name="Freeform 4"/>
          <p:cNvSpPr>
            <a:spLocks/>
          </p:cNvSpPr>
          <p:nvPr/>
        </p:nvSpPr>
        <p:spPr bwMode="auto">
          <a:xfrm>
            <a:off x="600075" y="3543300"/>
            <a:ext cx="800100" cy="2886075"/>
          </a:xfrm>
          <a:custGeom>
            <a:avLst/>
            <a:gdLst>
              <a:gd name="T0" fmla="*/ 2147483646 w 504"/>
              <a:gd name="T1" fmla="*/ 2147483646 h 1818"/>
              <a:gd name="T2" fmla="*/ 2147483646 w 504"/>
              <a:gd name="T3" fmla="*/ 2147483646 h 1818"/>
              <a:gd name="T4" fmla="*/ 2147483646 w 504"/>
              <a:gd name="T5" fmla="*/ 2147483646 h 1818"/>
              <a:gd name="T6" fmla="*/ 2147483646 w 504"/>
              <a:gd name="T7" fmla="*/ 2147483646 h 181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04" h="1818">
                <a:moveTo>
                  <a:pt x="504" y="1596"/>
                </a:moveTo>
                <a:cubicBezTo>
                  <a:pt x="444" y="1728"/>
                  <a:pt x="240" y="1818"/>
                  <a:pt x="120" y="1602"/>
                </a:cubicBezTo>
                <a:cubicBezTo>
                  <a:pt x="0" y="1386"/>
                  <a:pt x="48" y="444"/>
                  <a:pt x="90" y="192"/>
                </a:cubicBezTo>
                <a:cubicBezTo>
                  <a:pt x="162" y="0"/>
                  <a:pt x="294" y="84"/>
                  <a:pt x="396" y="144"/>
                </a:cubicBezTo>
              </a:path>
            </a:pathLst>
          </a:custGeom>
          <a:noFill/>
          <a:ln w="28575" cap="flat" cmpd="sng">
            <a:solidFill>
              <a:srgbClr val="CC0000"/>
            </a:solidFill>
            <a:prstDash val="solid"/>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he-IL"/>
          </a:p>
        </p:txBody>
      </p:sp>
    </p:spTree>
    <p:extLst>
      <p:ext uri="{BB962C8B-B14F-4D97-AF65-F5344CB8AC3E}">
        <p14:creationId xmlns:p14="http://schemas.microsoft.com/office/powerpoint/2010/main" val="3355479193"/>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7157" name="Group 2"/>
          <p:cNvGrpSpPr>
            <a:grpSpLocks/>
          </p:cNvGrpSpPr>
          <p:nvPr/>
        </p:nvGrpSpPr>
        <p:grpSpPr bwMode="auto">
          <a:xfrm>
            <a:off x="4914807" y="2969320"/>
            <a:ext cx="4217987" cy="3759200"/>
            <a:chOff x="415" y="856"/>
            <a:chExt cx="2910" cy="2523"/>
          </a:xfrm>
        </p:grpSpPr>
        <p:grpSp>
          <p:nvGrpSpPr>
            <p:cNvPr id="177218" name="Group 3"/>
            <p:cNvGrpSpPr>
              <a:grpSpLocks/>
            </p:cNvGrpSpPr>
            <p:nvPr/>
          </p:nvGrpSpPr>
          <p:grpSpPr bwMode="auto">
            <a:xfrm>
              <a:off x="1290" y="1997"/>
              <a:ext cx="316" cy="269"/>
              <a:chOff x="1613" y="2011"/>
              <a:chExt cx="316" cy="269"/>
            </a:xfrm>
          </p:grpSpPr>
          <p:sp>
            <p:nvSpPr>
              <p:cNvPr id="82048" name="Oval 4"/>
              <p:cNvSpPr>
                <a:spLocks noChangeArrowheads="1"/>
              </p:cNvSpPr>
              <p:nvPr/>
            </p:nvSpPr>
            <p:spPr bwMode="auto">
              <a:xfrm>
                <a:off x="1616" y="2138"/>
                <a:ext cx="307" cy="81"/>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82049" name="Line 5"/>
              <p:cNvSpPr>
                <a:spLocks noChangeShapeType="1"/>
              </p:cNvSpPr>
              <p:nvPr/>
            </p:nvSpPr>
            <p:spPr bwMode="auto">
              <a:xfrm>
                <a:off x="1616" y="2128"/>
                <a:ext cx="0" cy="4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82050" name="Line 6"/>
              <p:cNvSpPr>
                <a:spLocks noChangeShapeType="1"/>
              </p:cNvSpPr>
              <p:nvPr/>
            </p:nvSpPr>
            <p:spPr bwMode="auto">
              <a:xfrm>
                <a:off x="1929" y="2128"/>
                <a:ext cx="0" cy="4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82051" name="Rectangle 7"/>
              <p:cNvSpPr>
                <a:spLocks noChangeArrowheads="1"/>
              </p:cNvSpPr>
              <p:nvPr/>
            </p:nvSpPr>
            <p:spPr bwMode="auto">
              <a:xfrm>
                <a:off x="1616" y="2128"/>
                <a:ext cx="307" cy="47"/>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sz="2400">
                  <a:latin typeface="Arial" charset="0"/>
                  <a:ea typeface="ＭＳ Ｐゴシック" charset="0"/>
                </a:endParaRPr>
              </a:p>
            </p:txBody>
          </p:sp>
          <p:sp>
            <p:nvSpPr>
              <p:cNvPr id="82052" name="Oval 8"/>
              <p:cNvSpPr>
                <a:spLocks noChangeArrowheads="1"/>
              </p:cNvSpPr>
              <p:nvPr/>
            </p:nvSpPr>
            <p:spPr bwMode="auto">
              <a:xfrm>
                <a:off x="1613" y="2072"/>
                <a:ext cx="310" cy="95"/>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82053" name="Rectangle 9"/>
              <p:cNvSpPr>
                <a:spLocks noChangeArrowheads="1"/>
              </p:cNvSpPr>
              <p:nvPr/>
            </p:nvSpPr>
            <p:spPr bwMode="auto">
              <a:xfrm>
                <a:off x="1686" y="2100"/>
                <a:ext cx="135" cy="10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82054" name="Text Box 10"/>
              <p:cNvSpPr txBox="1">
                <a:spLocks noChangeArrowheads="1"/>
              </p:cNvSpPr>
              <p:nvPr/>
            </p:nvSpPr>
            <p:spPr bwMode="auto">
              <a:xfrm>
                <a:off x="1632" y="2011"/>
                <a:ext cx="256" cy="26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a:defRPr/>
                </a:pPr>
                <a:r>
                  <a:rPr lang="en-US" sz="2000" smtClean="0">
                    <a:solidFill>
                      <a:srgbClr val="FFFF00"/>
                    </a:solidFill>
                  </a:rPr>
                  <a:t>w</a:t>
                </a:r>
                <a:endParaRPr lang="en-US" sz="2400" smtClean="0">
                  <a:solidFill>
                    <a:srgbClr val="FFFF00"/>
                  </a:solidFill>
                </a:endParaRPr>
              </a:p>
            </p:txBody>
          </p:sp>
        </p:grpSp>
        <p:sp>
          <p:nvSpPr>
            <p:cNvPr id="81987" name="Text Box 11"/>
            <p:cNvSpPr txBox="1">
              <a:spLocks noChangeArrowheads="1"/>
            </p:cNvSpPr>
            <p:nvPr/>
          </p:nvSpPr>
          <p:spPr bwMode="auto">
            <a:xfrm>
              <a:off x="925" y="1959"/>
              <a:ext cx="215" cy="2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a:defRPr/>
              </a:pPr>
              <a:r>
                <a:rPr lang="en-US" smtClean="0"/>
                <a:t>3</a:t>
              </a:r>
              <a:endParaRPr lang="en-US" sz="2400" smtClean="0"/>
            </a:p>
          </p:txBody>
        </p:sp>
        <p:sp>
          <p:nvSpPr>
            <p:cNvPr id="81988" name="Text Box 12"/>
            <p:cNvSpPr txBox="1">
              <a:spLocks noChangeArrowheads="1"/>
            </p:cNvSpPr>
            <p:nvPr/>
          </p:nvSpPr>
          <p:spPr bwMode="auto">
            <a:xfrm>
              <a:off x="1430" y="1478"/>
              <a:ext cx="215" cy="2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a:defRPr/>
              </a:pPr>
              <a:r>
                <a:rPr lang="en-US" smtClean="0"/>
                <a:t>4</a:t>
              </a:r>
              <a:endParaRPr lang="en-US" sz="2400" smtClean="0"/>
            </a:p>
          </p:txBody>
        </p:sp>
        <p:grpSp>
          <p:nvGrpSpPr>
            <p:cNvPr id="177221" name="Group 13"/>
            <p:cNvGrpSpPr>
              <a:grpSpLocks/>
            </p:cNvGrpSpPr>
            <p:nvPr/>
          </p:nvGrpSpPr>
          <p:grpSpPr bwMode="auto">
            <a:xfrm>
              <a:off x="1299" y="2848"/>
              <a:ext cx="316" cy="269"/>
              <a:chOff x="1613" y="2011"/>
              <a:chExt cx="316" cy="269"/>
            </a:xfrm>
          </p:grpSpPr>
          <p:sp>
            <p:nvSpPr>
              <p:cNvPr id="82041" name="Oval 14"/>
              <p:cNvSpPr>
                <a:spLocks noChangeArrowheads="1"/>
              </p:cNvSpPr>
              <p:nvPr/>
            </p:nvSpPr>
            <p:spPr bwMode="auto">
              <a:xfrm>
                <a:off x="1616" y="2138"/>
                <a:ext cx="313" cy="81"/>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82042" name="Line 15"/>
              <p:cNvSpPr>
                <a:spLocks noChangeShapeType="1"/>
              </p:cNvSpPr>
              <p:nvPr/>
            </p:nvSpPr>
            <p:spPr bwMode="auto">
              <a:xfrm>
                <a:off x="1616" y="2131"/>
                <a:ext cx="0" cy="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82043" name="Line 16"/>
              <p:cNvSpPr>
                <a:spLocks noChangeShapeType="1"/>
              </p:cNvSpPr>
              <p:nvPr/>
            </p:nvSpPr>
            <p:spPr bwMode="auto">
              <a:xfrm>
                <a:off x="1929" y="2131"/>
                <a:ext cx="0" cy="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82044" name="Rectangle 17"/>
              <p:cNvSpPr>
                <a:spLocks noChangeArrowheads="1"/>
              </p:cNvSpPr>
              <p:nvPr/>
            </p:nvSpPr>
            <p:spPr bwMode="auto">
              <a:xfrm>
                <a:off x="1616" y="2131"/>
                <a:ext cx="310" cy="49"/>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sz="2400">
                  <a:latin typeface="Arial" charset="0"/>
                  <a:ea typeface="ＭＳ Ｐゴシック" charset="0"/>
                </a:endParaRPr>
              </a:p>
            </p:txBody>
          </p:sp>
          <p:sp>
            <p:nvSpPr>
              <p:cNvPr id="82045" name="Oval 18"/>
              <p:cNvSpPr>
                <a:spLocks noChangeArrowheads="1"/>
              </p:cNvSpPr>
              <p:nvPr/>
            </p:nvSpPr>
            <p:spPr bwMode="auto">
              <a:xfrm>
                <a:off x="1613" y="2072"/>
                <a:ext cx="313" cy="95"/>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82046" name="Rectangle 19"/>
              <p:cNvSpPr>
                <a:spLocks noChangeArrowheads="1"/>
              </p:cNvSpPr>
              <p:nvPr/>
            </p:nvSpPr>
            <p:spPr bwMode="auto">
              <a:xfrm>
                <a:off x="1687" y="2100"/>
                <a:ext cx="141" cy="10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82047" name="Text Box 20"/>
              <p:cNvSpPr txBox="1">
                <a:spLocks noChangeArrowheads="1"/>
              </p:cNvSpPr>
              <p:nvPr/>
            </p:nvSpPr>
            <p:spPr bwMode="auto">
              <a:xfrm>
                <a:off x="1652" y="2011"/>
                <a:ext cx="216" cy="26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a:defRPr/>
                </a:pPr>
                <a:r>
                  <a:rPr lang="en-US" sz="2000" smtClean="0">
                    <a:solidFill>
                      <a:srgbClr val="FFFF00"/>
                    </a:solidFill>
                  </a:rPr>
                  <a:t>v</a:t>
                </a:r>
                <a:endParaRPr lang="en-US" sz="2400" smtClean="0">
                  <a:solidFill>
                    <a:srgbClr val="FFFF00"/>
                  </a:solidFill>
                </a:endParaRPr>
              </a:p>
            </p:txBody>
          </p:sp>
        </p:grpSp>
        <p:grpSp>
          <p:nvGrpSpPr>
            <p:cNvPr id="177222" name="Group 21"/>
            <p:cNvGrpSpPr>
              <a:grpSpLocks/>
            </p:cNvGrpSpPr>
            <p:nvPr/>
          </p:nvGrpSpPr>
          <p:grpSpPr bwMode="auto">
            <a:xfrm>
              <a:off x="1295" y="856"/>
              <a:ext cx="316" cy="266"/>
              <a:chOff x="1613" y="2011"/>
              <a:chExt cx="316" cy="266"/>
            </a:xfrm>
          </p:grpSpPr>
          <p:sp>
            <p:nvSpPr>
              <p:cNvPr id="82034" name="Oval 22"/>
              <p:cNvSpPr>
                <a:spLocks noChangeArrowheads="1"/>
              </p:cNvSpPr>
              <p:nvPr/>
            </p:nvSpPr>
            <p:spPr bwMode="auto">
              <a:xfrm>
                <a:off x="1616" y="2138"/>
                <a:ext cx="313" cy="81"/>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82035" name="Line 23"/>
              <p:cNvSpPr>
                <a:spLocks noChangeShapeType="1"/>
              </p:cNvSpPr>
              <p:nvPr/>
            </p:nvSpPr>
            <p:spPr bwMode="auto">
              <a:xfrm>
                <a:off x="1616" y="2131"/>
                <a:ext cx="0" cy="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82036" name="Line 24"/>
              <p:cNvSpPr>
                <a:spLocks noChangeShapeType="1"/>
              </p:cNvSpPr>
              <p:nvPr/>
            </p:nvSpPr>
            <p:spPr bwMode="auto">
              <a:xfrm>
                <a:off x="1929" y="2131"/>
                <a:ext cx="0" cy="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82037" name="Rectangle 25"/>
              <p:cNvSpPr>
                <a:spLocks noChangeArrowheads="1"/>
              </p:cNvSpPr>
              <p:nvPr/>
            </p:nvSpPr>
            <p:spPr bwMode="auto">
              <a:xfrm>
                <a:off x="1616" y="2131"/>
                <a:ext cx="310" cy="49"/>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sz="2400">
                  <a:latin typeface="Arial" charset="0"/>
                  <a:ea typeface="ＭＳ Ｐゴシック" charset="0"/>
                </a:endParaRPr>
              </a:p>
            </p:txBody>
          </p:sp>
          <p:sp>
            <p:nvSpPr>
              <p:cNvPr id="82038" name="Oval 26"/>
              <p:cNvSpPr>
                <a:spLocks noChangeArrowheads="1"/>
              </p:cNvSpPr>
              <p:nvPr/>
            </p:nvSpPr>
            <p:spPr bwMode="auto">
              <a:xfrm>
                <a:off x="1607" y="2072"/>
                <a:ext cx="317" cy="97"/>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82039" name="Rectangle 27"/>
              <p:cNvSpPr>
                <a:spLocks noChangeArrowheads="1"/>
              </p:cNvSpPr>
              <p:nvPr/>
            </p:nvSpPr>
            <p:spPr bwMode="auto">
              <a:xfrm>
                <a:off x="1687" y="2100"/>
                <a:ext cx="141" cy="102"/>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82040" name="Text Box 28"/>
              <p:cNvSpPr txBox="1">
                <a:spLocks noChangeArrowheads="1"/>
              </p:cNvSpPr>
              <p:nvPr/>
            </p:nvSpPr>
            <p:spPr bwMode="auto">
              <a:xfrm>
                <a:off x="1652" y="2011"/>
                <a:ext cx="215" cy="26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a:defRPr/>
                </a:pPr>
                <a:r>
                  <a:rPr lang="en-US" sz="2000" dirty="0" smtClean="0">
                    <a:solidFill>
                      <a:srgbClr val="FFFF00"/>
                    </a:solidFill>
                  </a:rPr>
                  <a:t>x</a:t>
                </a:r>
                <a:endParaRPr lang="en-US" sz="2400" dirty="0" smtClean="0">
                  <a:solidFill>
                    <a:srgbClr val="FFFF00"/>
                  </a:solidFill>
                </a:endParaRPr>
              </a:p>
            </p:txBody>
          </p:sp>
        </p:grpSp>
        <p:grpSp>
          <p:nvGrpSpPr>
            <p:cNvPr id="177223" name="Group 29"/>
            <p:cNvGrpSpPr>
              <a:grpSpLocks/>
            </p:cNvGrpSpPr>
            <p:nvPr/>
          </p:nvGrpSpPr>
          <p:grpSpPr bwMode="auto">
            <a:xfrm>
              <a:off x="415" y="2028"/>
              <a:ext cx="316" cy="267"/>
              <a:chOff x="1613" y="2011"/>
              <a:chExt cx="316" cy="267"/>
            </a:xfrm>
          </p:grpSpPr>
          <p:sp>
            <p:nvSpPr>
              <p:cNvPr id="82027" name="Oval 30"/>
              <p:cNvSpPr>
                <a:spLocks noChangeArrowheads="1"/>
              </p:cNvSpPr>
              <p:nvPr/>
            </p:nvSpPr>
            <p:spPr bwMode="auto">
              <a:xfrm>
                <a:off x="1616" y="2138"/>
                <a:ext cx="313" cy="82"/>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82028" name="Line 31"/>
              <p:cNvSpPr>
                <a:spLocks noChangeShapeType="1"/>
              </p:cNvSpPr>
              <p:nvPr/>
            </p:nvSpPr>
            <p:spPr bwMode="auto">
              <a:xfrm>
                <a:off x="1616" y="2131"/>
                <a:ext cx="0" cy="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82029" name="Line 32"/>
              <p:cNvSpPr>
                <a:spLocks noChangeShapeType="1"/>
              </p:cNvSpPr>
              <p:nvPr/>
            </p:nvSpPr>
            <p:spPr bwMode="auto">
              <a:xfrm>
                <a:off x="1935" y="2131"/>
                <a:ext cx="0" cy="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82030" name="Rectangle 33"/>
              <p:cNvSpPr>
                <a:spLocks noChangeArrowheads="1"/>
              </p:cNvSpPr>
              <p:nvPr/>
            </p:nvSpPr>
            <p:spPr bwMode="auto">
              <a:xfrm>
                <a:off x="1616" y="2131"/>
                <a:ext cx="310" cy="49"/>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sz="2400">
                  <a:latin typeface="Arial" charset="0"/>
                  <a:ea typeface="ＭＳ Ｐゴシック" charset="0"/>
                </a:endParaRPr>
              </a:p>
            </p:txBody>
          </p:sp>
          <p:sp>
            <p:nvSpPr>
              <p:cNvPr id="82031" name="Oval 34"/>
              <p:cNvSpPr>
                <a:spLocks noChangeArrowheads="1"/>
              </p:cNvSpPr>
              <p:nvPr/>
            </p:nvSpPr>
            <p:spPr bwMode="auto">
              <a:xfrm>
                <a:off x="1613" y="2072"/>
                <a:ext cx="313" cy="98"/>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82032" name="Rectangle 35"/>
              <p:cNvSpPr>
                <a:spLocks noChangeArrowheads="1"/>
              </p:cNvSpPr>
              <p:nvPr/>
            </p:nvSpPr>
            <p:spPr bwMode="auto">
              <a:xfrm>
                <a:off x="1687" y="2103"/>
                <a:ext cx="141" cy="102"/>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82033" name="Text Box 36"/>
              <p:cNvSpPr txBox="1">
                <a:spLocks noChangeArrowheads="1"/>
              </p:cNvSpPr>
              <p:nvPr/>
            </p:nvSpPr>
            <p:spPr bwMode="auto">
              <a:xfrm>
                <a:off x="1648" y="2011"/>
                <a:ext cx="229" cy="26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a:defRPr/>
                </a:pPr>
                <a:r>
                  <a:rPr lang="en-US" sz="2000" dirty="0" smtClean="0">
                    <a:solidFill>
                      <a:srgbClr val="FFFF00"/>
                    </a:solidFill>
                  </a:rPr>
                  <a:t>u</a:t>
                </a:r>
                <a:endParaRPr lang="en-US" sz="2400" dirty="0" smtClean="0">
                  <a:solidFill>
                    <a:srgbClr val="FFFF00"/>
                  </a:solidFill>
                </a:endParaRPr>
              </a:p>
            </p:txBody>
          </p:sp>
        </p:grpSp>
        <p:sp>
          <p:nvSpPr>
            <p:cNvPr id="81992" name="Line 37"/>
            <p:cNvSpPr>
              <a:spLocks noChangeShapeType="1"/>
            </p:cNvSpPr>
            <p:nvPr/>
          </p:nvSpPr>
          <p:spPr bwMode="auto">
            <a:xfrm>
              <a:off x="738" y="2156"/>
              <a:ext cx="63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Arial" charset="0"/>
                <a:ea typeface="ＭＳ Ｐゴシック" charset="0"/>
              </a:endParaRPr>
            </a:p>
          </p:txBody>
        </p:sp>
        <p:sp>
          <p:nvSpPr>
            <p:cNvPr id="81993" name="Line 38"/>
            <p:cNvSpPr>
              <a:spLocks noChangeShapeType="1"/>
            </p:cNvSpPr>
            <p:nvPr/>
          </p:nvSpPr>
          <p:spPr bwMode="auto">
            <a:xfrm>
              <a:off x="1440" y="1082"/>
              <a:ext cx="0" cy="96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Arial" charset="0"/>
                <a:ea typeface="ＭＳ Ｐゴシック" charset="0"/>
              </a:endParaRPr>
            </a:p>
          </p:txBody>
        </p:sp>
        <p:sp>
          <p:nvSpPr>
            <p:cNvPr id="81994" name="Line 39"/>
            <p:cNvSpPr>
              <a:spLocks noChangeShapeType="1"/>
            </p:cNvSpPr>
            <p:nvPr/>
          </p:nvSpPr>
          <p:spPr bwMode="auto">
            <a:xfrm flipH="1">
              <a:off x="614" y="1021"/>
              <a:ext cx="674" cy="108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Arial" charset="0"/>
                <a:ea typeface="ＭＳ Ｐゴシック" charset="0"/>
              </a:endParaRPr>
            </a:p>
          </p:txBody>
        </p:sp>
        <p:sp>
          <p:nvSpPr>
            <p:cNvPr id="81995" name="Text Box 40"/>
            <p:cNvSpPr txBox="1">
              <a:spLocks noChangeArrowheads="1"/>
            </p:cNvSpPr>
            <p:nvPr/>
          </p:nvSpPr>
          <p:spPr bwMode="auto">
            <a:xfrm>
              <a:off x="772" y="1368"/>
              <a:ext cx="215" cy="2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a:defRPr/>
              </a:pPr>
              <a:r>
                <a:rPr lang="en-US" smtClean="0"/>
                <a:t>5</a:t>
              </a:r>
              <a:endParaRPr lang="en-US" sz="2400" smtClean="0"/>
            </a:p>
          </p:txBody>
        </p:sp>
        <p:sp>
          <p:nvSpPr>
            <p:cNvPr id="81996" name="Line 41"/>
            <p:cNvSpPr>
              <a:spLocks noChangeShapeType="1"/>
            </p:cNvSpPr>
            <p:nvPr/>
          </p:nvSpPr>
          <p:spPr bwMode="auto">
            <a:xfrm>
              <a:off x="1447" y="2206"/>
              <a:ext cx="9" cy="71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Arial" charset="0"/>
                <a:ea typeface="ＭＳ Ｐゴシック" charset="0"/>
              </a:endParaRPr>
            </a:p>
          </p:txBody>
        </p:sp>
        <p:sp>
          <p:nvSpPr>
            <p:cNvPr id="81997" name="Text Box 42"/>
            <p:cNvSpPr txBox="1">
              <a:spLocks noChangeArrowheads="1"/>
            </p:cNvSpPr>
            <p:nvPr/>
          </p:nvSpPr>
          <p:spPr bwMode="auto">
            <a:xfrm>
              <a:off x="1454" y="2407"/>
              <a:ext cx="215" cy="2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a:defRPr/>
              </a:pPr>
              <a:r>
                <a:rPr lang="en-US" smtClean="0"/>
                <a:t>3</a:t>
              </a:r>
              <a:endParaRPr lang="en-US" sz="2400" smtClean="0"/>
            </a:p>
          </p:txBody>
        </p:sp>
        <p:sp>
          <p:nvSpPr>
            <p:cNvPr id="177230" name="Freeform 43"/>
            <p:cNvSpPr>
              <a:spLocks/>
            </p:cNvSpPr>
            <p:nvPr/>
          </p:nvSpPr>
          <p:spPr bwMode="auto">
            <a:xfrm>
              <a:off x="604" y="2227"/>
              <a:ext cx="857" cy="1152"/>
            </a:xfrm>
            <a:custGeom>
              <a:avLst/>
              <a:gdLst>
                <a:gd name="T0" fmla="*/ 0 w 857"/>
                <a:gd name="T1" fmla="*/ 0 h 1152"/>
                <a:gd name="T2" fmla="*/ 562 w 857"/>
                <a:gd name="T3" fmla="*/ 1152 h 1152"/>
                <a:gd name="T4" fmla="*/ 857 w 857"/>
                <a:gd name="T5" fmla="*/ 772 h 1152"/>
                <a:gd name="T6" fmla="*/ 0 60000 65536"/>
                <a:gd name="T7" fmla="*/ 0 60000 65536"/>
                <a:gd name="T8" fmla="*/ 0 60000 65536"/>
              </a:gdLst>
              <a:ahLst/>
              <a:cxnLst>
                <a:cxn ang="T6">
                  <a:pos x="T0" y="T1"/>
                </a:cxn>
                <a:cxn ang="T7">
                  <a:pos x="T2" y="T3"/>
                </a:cxn>
                <a:cxn ang="T8">
                  <a:pos x="T4" y="T5"/>
                </a:cxn>
              </a:cxnLst>
              <a:rect l="0" t="0" r="r" b="b"/>
              <a:pathLst>
                <a:path w="857" h="1152">
                  <a:moveTo>
                    <a:pt x="0" y="0"/>
                  </a:moveTo>
                  <a:cubicBezTo>
                    <a:pt x="95" y="191"/>
                    <a:pt x="365" y="1152"/>
                    <a:pt x="562" y="1152"/>
                  </a:cubicBezTo>
                  <a:cubicBezTo>
                    <a:pt x="759" y="1152"/>
                    <a:pt x="796" y="851"/>
                    <a:pt x="857" y="772"/>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81999" name="Text Box 44"/>
            <p:cNvSpPr txBox="1">
              <a:spLocks noChangeArrowheads="1"/>
            </p:cNvSpPr>
            <p:nvPr/>
          </p:nvSpPr>
          <p:spPr bwMode="auto">
            <a:xfrm>
              <a:off x="768" y="2582"/>
              <a:ext cx="217" cy="2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a:defRPr/>
              </a:pPr>
              <a:r>
                <a:rPr lang="en-US" smtClean="0"/>
                <a:t>7</a:t>
              </a:r>
              <a:endParaRPr lang="en-US" sz="2400" smtClean="0"/>
            </a:p>
          </p:txBody>
        </p:sp>
        <p:sp>
          <p:nvSpPr>
            <p:cNvPr id="82000" name="Line 45"/>
            <p:cNvSpPr>
              <a:spLocks noChangeShapeType="1"/>
            </p:cNvSpPr>
            <p:nvPr/>
          </p:nvSpPr>
          <p:spPr bwMode="auto">
            <a:xfrm flipH="1">
              <a:off x="1450" y="2158"/>
              <a:ext cx="998" cy="82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Arial" charset="0"/>
                <a:ea typeface="ＭＳ Ｐゴシック" charset="0"/>
              </a:endParaRPr>
            </a:p>
          </p:txBody>
        </p:sp>
        <p:sp>
          <p:nvSpPr>
            <p:cNvPr id="82001" name="Text Box 46"/>
            <p:cNvSpPr txBox="1">
              <a:spLocks noChangeArrowheads="1"/>
            </p:cNvSpPr>
            <p:nvPr/>
          </p:nvSpPr>
          <p:spPr bwMode="auto">
            <a:xfrm>
              <a:off x="1896" y="2569"/>
              <a:ext cx="216" cy="2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a:defRPr/>
              </a:pPr>
              <a:r>
                <a:rPr lang="en-US" smtClean="0"/>
                <a:t>4</a:t>
              </a:r>
              <a:endParaRPr lang="en-US" sz="2400" smtClean="0"/>
            </a:p>
          </p:txBody>
        </p:sp>
        <p:sp>
          <p:nvSpPr>
            <p:cNvPr id="177234" name="Freeform 47"/>
            <p:cNvSpPr>
              <a:spLocks/>
            </p:cNvSpPr>
            <p:nvPr/>
          </p:nvSpPr>
          <p:spPr bwMode="auto">
            <a:xfrm>
              <a:off x="1477" y="1946"/>
              <a:ext cx="991" cy="484"/>
            </a:xfrm>
            <a:custGeom>
              <a:avLst/>
              <a:gdLst>
                <a:gd name="T0" fmla="*/ 0 w 991"/>
                <a:gd name="T1" fmla="*/ 168 h 484"/>
                <a:gd name="T2" fmla="*/ 204 w 991"/>
                <a:gd name="T3" fmla="*/ 484 h 484"/>
                <a:gd name="T4" fmla="*/ 302 w 991"/>
                <a:gd name="T5" fmla="*/ 7 h 484"/>
                <a:gd name="T6" fmla="*/ 379 w 991"/>
                <a:gd name="T7" fmla="*/ 442 h 484"/>
                <a:gd name="T8" fmla="*/ 534 w 991"/>
                <a:gd name="T9" fmla="*/ 21 h 484"/>
                <a:gd name="T10" fmla="*/ 611 w 991"/>
                <a:gd name="T11" fmla="*/ 351 h 484"/>
                <a:gd name="T12" fmla="*/ 660 w 991"/>
                <a:gd name="T13" fmla="*/ 77 h 484"/>
                <a:gd name="T14" fmla="*/ 991 w 991"/>
                <a:gd name="T15" fmla="*/ 218 h 48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991" h="484">
                  <a:moveTo>
                    <a:pt x="0" y="168"/>
                  </a:moveTo>
                  <a:cubicBezTo>
                    <a:pt x="0" y="168"/>
                    <a:pt x="145" y="484"/>
                    <a:pt x="204" y="484"/>
                  </a:cubicBezTo>
                  <a:cubicBezTo>
                    <a:pt x="263" y="484"/>
                    <a:pt x="253" y="6"/>
                    <a:pt x="302" y="7"/>
                  </a:cubicBezTo>
                  <a:cubicBezTo>
                    <a:pt x="331" y="0"/>
                    <a:pt x="313" y="444"/>
                    <a:pt x="379" y="442"/>
                  </a:cubicBezTo>
                  <a:cubicBezTo>
                    <a:pt x="418" y="444"/>
                    <a:pt x="475" y="24"/>
                    <a:pt x="534" y="21"/>
                  </a:cubicBezTo>
                  <a:cubicBezTo>
                    <a:pt x="573" y="6"/>
                    <a:pt x="575" y="360"/>
                    <a:pt x="611" y="351"/>
                  </a:cubicBezTo>
                  <a:cubicBezTo>
                    <a:pt x="647" y="342"/>
                    <a:pt x="577" y="80"/>
                    <a:pt x="660" y="77"/>
                  </a:cubicBezTo>
                  <a:cubicBezTo>
                    <a:pt x="743" y="74"/>
                    <a:pt x="922" y="189"/>
                    <a:pt x="991" y="218"/>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grpSp>
          <p:nvGrpSpPr>
            <p:cNvPr id="177235" name="Group 48"/>
            <p:cNvGrpSpPr>
              <a:grpSpLocks/>
            </p:cNvGrpSpPr>
            <p:nvPr/>
          </p:nvGrpSpPr>
          <p:grpSpPr bwMode="auto">
            <a:xfrm>
              <a:off x="2332" y="2021"/>
              <a:ext cx="316" cy="266"/>
              <a:chOff x="1613" y="2011"/>
              <a:chExt cx="316" cy="266"/>
            </a:xfrm>
          </p:grpSpPr>
          <p:sp>
            <p:nvSpPr>
              <p:cNvPr id="82020" name="Oval 49"/>
              <p:cNvSpPr>
                <a:spLocks noChangeArrowheads="1"/>
              </p:cNvSpPr>
              <p:nvPr/>
            </p:nvSpPr>
            <p:spPr bwMode="auto">
              <a:xfrm>
                <a:off x="1616" y="2135"/>
                <a:ext cx="313" cy="83"/>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82021" name="Line 50"/>
              <p:cNvSpPr>
                <a:spLocks noChangeShapeType="1"/>
              </p:cNvSpPr>
              <p:nvPr/>
            </p:nvSpPr>
            <p:spPr bwMode="auto">
              <a:xfrm>
                <a:off x="1616" y="2131"/>
                <a:ext cx="0" cy="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82022" name="Line 51"/>
              <p:cNvSpPr>
                <a:spLocks noChangeShapeType="1"/>
              </p:cNvSpPr>
              <p:nvPr/>
            </p:nvSpPr>
            <p:spPr bwMode="auto">
              <a:xfrm>
                <a:off x="1929" y="2131"/>
                <a:ext cx="0" cy="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82023" name="Rectangle 52"/>
              <p:cNvSpPr>
                <a:spLocks noChangeArrowheads="1"/>
              </p:cNvSpPr>
              <p:nvPr/>
            </p:nvSpPr>
            <p:spPr bwMode="auto">
              <a:xfrm>
                <a:off x="1616" y="2131"/>
                <a:ext cx="310" cy="49"/>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sz="2400">
                  <a:latin typeface="Arial" charset="0"/>
                  <a:ea typeface="ＭＳ Ｐゴシック" charset="0"/>
                </a:endParaRPr>
              </a:p>
            </p:txBody>
          </p:sp>
          <p:sp>
            <p:nvSpPr>
              <p:cNvPr id="82024" name="Oval 53"/>
              <p:cNvSpPr>
                <a:spLocks noChangeArrowheads="1"/>
              </p:cNvSpPr>
              <p:nvPr/>
            </p:nvSpPr>
            <p:spPr bwMode="auto">
              <a:xfrm>
                <a:off x="1613" y="2069"/>
                <a:ext cx="313" cy="98"/>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solidFill>
                    <a:srgbClr val="FFFF00"/>
                  </a:solidFill>
                  <a:latin typeface="Arial" charset="0"/>
                  <a:ea typeface="ＭＳ Ｐゴシック" charset="0"/>
                </a:endParaRPr>
              </a:p>
            </p:txBody>
          </p:sp>
          <p:sp>
            <p:nvSpPr>
              <p:cNvPr id="82025" name="Rectangle 54"/>
              <p:cNvSpPr>
                <a:spLocks noChangeArrowheads="1"/>
              </p:cNvSpPr>
              <p:nvPr/>
            </p:nvSpPr>
            <p:spPr bwMode="auto">
              <a:xfrm>
                <a:off x="1687" y="2100"/>
                <a:ext cx="141" cy="102"/>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82026" name="Text Box 55"/>
              <p:cNvSpPr txBox="1">
                <a:spLocks noChangeArrowheads="1"/>
              </p:cNvSpPr>
              <p:nvPr/>
            </p:nvSpPr>
            <p:spPr bwMode="auto">
              <a:xfrm>
                <a:off x="1652" y="2011"/>
                <a:ext cx="215" cy="26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a:defRPr/>
                </a:pPr>
                <a:r>
                  <a:rPr lang="en-US" sz="2000" smtClean="0"/>
                  <a:t>y</a:t>
                </a:r>
                <a:endParaRPr lang="en-US" sz="2400" smtClean="0"/>
              </a:p>
            </p:txBody>
          </p:sp>
        </p:grpSp>
        <p:sp>
          <p:nvSpPr>
            <p:cNvPr id="82004" name="Text Box 56"/>
            <p:cNvSpPr txBox="1">
              <a:spLocks noChangeArrowheads="1"/>
            </p:cNvSpPr>
            <p:nvPr/>
          </p:nvSpPr>
          <p:spPr bwMode="auto">
            <a:xfrm>
              <a:off x="1814" y="1721"/>
              <a:ext cx="218" cy="2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a:defRPr/>
              </a:pPr>
              <a:r>
                <a:rPr lang="en-US" smtClean="0"/>
                <a:t>8</a:t>
              </a:r>
              <a:endParaRPr lang="en-US" sz="2400" smtClean="0"/>
            </a:p>
          </p:txBody>
        </p:sp>
        <p:grpSp>
          <p:nvGrpSpPr>
            <p:cNvPr id="177237" name="Group 57"/>
            <p:cNvGrpSpPr>
              <a:grpSpLocks/>
            </p:cNvGrpSpPr>
            <p:nvPr/>
          </p:nvGrpSpPr>
          <p:grpSpPr bwMode="auto">
            <a:xfrm>
              <a:off x="3003" y="2002"/>
              <a:ext cx="322" cy="269"/>
              <a:chOff x="1607" y="2011"/>
              <a:chExt cx="322" cy="269"/>
            </a:xfrm>
          </p:grpSpPr>
          <p:sp>
            <p:nvSpPr>
              <p:cNvPr id="82013" name="Oval 58"/>
              <p:cNvSpPr>
                <a:spLocks noChangeArrowheads="1"/>
              </p:cNvSpPr>
              <p:nvPr/>
            </p:nvSpPr>
            <p:spPr bwMode="auto">
              <a:xfrm>
                <a:off x="1616" y="2138"/>
                <a:ext cx="313" cy="81"/>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82014" name="Line 59"/>
              <p:cNvSpPr>
                <a:spLocks noChangeShapeType="1"/>
              </p:cNvSpPr>
              <p:nvPr/>
            </p:nvSpPr>
            <p:spPr bwMode="auto">
              <a:xfrm>
                <a:off x="1616" y="2131"/>
                <a:ext cx="0" cy="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82015" name="Line 60"/>
              <p:cNvSpPr>
                <a:spLocks noChangeShapeType="1"/>
              </p:cNvSpPr>
              <p:nvPr/>
            </p:nvSpPr>
            <p:spPr bwMode="auto">
              <a:xfrm>
                <a:off x="1929" y="2131"/>
                <a:ext cx="0" cy="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82016" name="Rectangle 61"/>
              <p:cNvSpPr>
                <a:spLocks noChangeArrowheads="1"/>
              </p:cNvSpPr>
              <p:nvPr/>
            </p:nvSpPr>
            <p:spPr bwMode="auto">
              <a:xfrm>
                <a:off x="1616" y="2131"/>
                <a:ext cx="310" cy="49"/>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sz="2400">
                  <a:latin typeface="Arial" charset="0"/>
                  <a:ea typeface="ＭＳ Ｐゴシック" charset="0"/>
                </a:endParaRPr>
              </a:p>
            </p:txBody>
          </p:sp>
          <p:sp>
            <p:nvSpPr>
              <p:cNvPr id="82017" name="Oval 62"/>
              <p:cNvSpPr>
                <a:spLocks noChangeArrowheads="1"/>
              </p:cNvSpPr>
              <p:nvPr/>
            </p:nvSpPr>
            <p:spPr bwMode="auto">
              <a:xfrm>
                <a:off x="1607" y="2072"/>
                <a:ext cx="317" cy="95"/>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82018" name="Rectangle 63"/>
              <p:cNvSpPr>
                <a:spLocks noChangeArrowheads="1"/>
              </p:cNvSpPr>
              <p:nvPr/>
            </p:nvSpPr>
            <p:spPr bwMode="auto">
              <a:xfrm>
                <a:off x="1687" y="2100"/>
                <a:ext cx="141" cy="10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82019" name="Text Box 64"/>
              <p:cNvSpPr txBox="1">
                <a:spLocks noChangeArrowheads="1"/>
              </p:cNvSpPr>
              <p:nvPr/>
            </p:nvSpPr>
            <p:spPr bwMode="auto">
              <a:xfrm>
                <a:off x="1653" y="2011"/>
                <a:ext cx="216" cy="26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a:defRPr/>
                </a:pPr>
                <a:r>
                  <a:rPr lang="en-US" sz="2000" smtClean="0">
                    <a:solidFill>
                      <a:srgbClr val="FFFF00"/>
                    </a:solidFill>
                  </a:rPr>
                  <a:t>z</a:t>
                </a:r>
                <a:endParaRPr lang="en-US" sz="2400" smtClean="0">
                  <a:solidFill>
                    <a:srgbClr val="FFFF00"/>
                  </a:solidFill>
                </a:endParaRPr>
              </a:p>
            </p:txBody>
          </p:sp>
        </p:grpSp>
        <p:sp>
          <p:nvSpPr>
            <p:cNvPr id="82006" name="Line 65"/>
            <p:cNvSpPr>
              <a:spLocks noChangeShapeType="1"/>
            </p:cNvSpPr>
            <p:nvPr/>
          </p:nvSpPr>
          <p:spPr bwMode="auto">
            <a:xfrm>
              <a:off x="2640" y="2149"/>
              <a:ext cx="35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Arial" charset="0"/>
                <a:ea typeface="ＭＳ Ｐゴシック" charset="0"/>
              </a:endParaRPr>
            </a:p>
          </p:txBody>
        </p:sp>
        <p:sp>
          <p:nvSpPr>
            <p:cNvPr id="82007" name="Text Box 66"/>
            <p:cNvSpPr txBox="1">
              <a:spLocks noChangeArrowheads="1"/>
            </p:cNvSpPr>
            <p:nvPr/>
          </p:nvSpPr>
          <p:spPr bwMode="auto">
            <a:xfrm>
              <a:off x="2706" y="2149"/>
              <a:ext cx="215" cy="24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a:defRPr/>
              </a:pPr>
              <a:r>
                <a:rPr lang="en-US" smtClean="0"/>
                <a:t>2</a:t>
              </a:r>
              <a:endParaRPr lang="en-US" sz="2400" smtClean="0"/>
            </a:p>
          </p:txBody>
        </p:sp>
        <p:sp>
          <p:nvSpPr>
            <p:cNvPr id="82008" name="Line 67"/>
            <p:cNvSpPr>
              <a:spLocks noChangeShapeType="1"/>
            </p:cNvSpPr>
            <p:nvPr/>
          </p:nvSpPr>
          <p:spPr bwMode="auto">
            <a:xfrm>
              <a:off x="1503" y="990"/>
              <a:ext cx="966" cy="113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Arial" charset="0"/>
                <a:ea typeface="ＭＳ Ｐゴシック" charset="0"/>
              </a:endParaRPr>
            </a:p>
          </p:txBody>
        </p:sp>
        <p:sp>
          <p:nvSpPr>
            <p:cNvPr id="82009" name="Text Box 68"/>
            <p:cNvSpPr txBox="1">
              <a:spLocks noChangeArrowheads="1"/>
            </p:cNvSpPr>
            <p:nvPr/>
          </p:nvSpPr>
          <p:spPr bwMode="auto">
            <a:xfrm>
              <a:off x="1919" y="1343"/>
              <a:ext cx="216" cy="2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a:defRPr/>
              </a:pPr>
              <a:r>
                <a:rPr lang="en-US" smtClean="0"/>
                <a:t>7</a:t>
              </a:r>
              <a:endParaRPr lang="en-US" sz="2400" smtClean="0"/>
            </a:p>
          </p:txBody>
        </p:sp>
        <p:sp>
          <p:nvSpPr>
            <p:cNvPr id="177242" name="Freeform 69"/>
            <p:cNvSpPr>
              <a:spLocks/>
            </p:cNvSpPr>
            <p:nvPr/>
          </p:nvSpPr>
          <p:spPr bwMode="auto">
            <a:xfrm>
              <a:off x="1489" y="976"/>
              <a:ext cx="28" cy="14"/>
            </a:xfrm>
            <a:custGeom>
              <a:avLst/>
              <a:gdLst>
                <a:gd name="T0" fmla="*/ 0 w 28"/>
                <a:gd name="T1" fmla="*/ 14 h 14"/>
                <a:gd name="T2" fmla="*/ 28 w 28"/>
                <a:gd name="T3" fmla="*/ 0 h 14"/>
                <a:gd name="T4" fmla="*/ 0 w 28"/>
                <a:gd name="T5" fmla="*/ 14 h 14"/>
                <a:gd name="T6" fmla="*/ 0 60000 65536"/>
                <a:gd name="T7" fmla="*/ 0 60000 65536"/>
                <a:gd name="T8" fmla="*/ 0 60000 65536"/>
              </a:gdLst>
              <a:ahLst/>
              <a:cxnLst>
                <a:cxn ang="T6">
                  <a:pos x="T0" y="T1"/>
                </a:cxn>
                <a:cxn ang="T7">
                  <a:pos x="T2" y="T3"/>
                </a:cxn>
                <a:cxn ang="T8">
                  <a:pos x="T4" y="T5"/>
                </a:cxn>
              </a:cxnLst>
              <a:rect l="0" t="0" r="r" b="b"/>
              <a:pathLst>
                <a:path w="28" h="14">
                  <a:moveTo>
                    <a:pt x="0" y="14"/>
                  </a:moveTo>
                  <a:cubicBezTo>
                    <a:pt x="9" y="9"/>
                    <a:pt x="28" y="0"/>
                    <a:pt x="28" y="0"/>
                  </a:cubicBezTo>
                  <a:cubicBezTo>
                    <a:pt x="28" y="0"/>
                    <a:pt x="9" y="9"/>
                    <a:pt x="0" y="14"/>
                  </a:cubicBezTo>
                  <a:close/>
                </a:path>
              </a:pathLst>
            </a:cu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177243" name="Freeform 70"/>
            <p:cNvSpPr>
              <a:spLocks/>
            </p:cNvSpPr>
            <p:nvPr/>
          </p:nvSpPr>
          <p:spPr bwMode="auto">
            <a:xfrm>
              <a:off x="1623" y="999"/>
              <a:ext cx="1510" cy="1052"/>
            </a:xfrm>
            <a:custGeom>
              <a:avLst/>
              <a:gdLst>
                <a:gd name="T0" fmla="*/ 0 w 1510"/>
                <a:gd name="T1" fmla="*/ 5 h 1052"/>
                <a:gd name="T2" fmla="*/ 1102 w 1510"/>
                <a:gd name="T3" fmla="*/ 174 h 1052"/>
                <a:gd name="T4" fmla="*/ 1510 w 1510"/>
                <a:gd name="T5" fmla="*/ 1052 h 1052"/>
                <a:gd name="T6" fmla="*/ 0 60000 65536"/>
                <a:gd name="T7" fmla="*/ 0 60000 65536"/>
                <a:gd name="T8" fmla="*/ 0 60000 65536"/>
              </a:gdLst>
              <a:ahLst/>
              <a:cxnLst>
                <a:cxn ang="T6">
                  <a:pos x="T0" y="T1"/>
                </a:cxn>
                <a:cxn ang="T7">
                  <a:pos x="T2" y="T3"/>
                </a:cxn>
                <a:cxn ang="T8">
                  <a:pos x="T4" y="T5"/>
                </a:cxn>
              </a:cxnLst>
              <a:rect l="0" t="0" r="r" b="b"/>
              <a:pathLst>
                <a:path w="1510" h="1052">
                  <a:moveTo>
                    <a:pt x="0" y="5"/>
                  </a:moveTo>
                  <a:cubicBezTo>
                    <a:pt x="184" y="33"/>
                    <a:pt x="851" y="0"/>
                    <a:pt x="1102" y="174"/>
                  </a:cubicBezTo>
                  <a:cubicBezTo>
                    <a:pt x="1353" y="348"/>
                    <a:pt x="1425" y="869"/>
                    <a:pt x="1510" y="1052"/>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82012" name="Text Box 71"/>
            <p:cNvSpPr txBox="1">
              <a:spLocks noChangeArrowheads="1"/>
            </p:cNvSpPr>
            <p:nvPr/>
          </p:nvSpPr>
          <p:spPr bwMode="auto">
            <a:xfrm>
              <a:off x="2680" y="1008"/>
              <a:ext cx="215" cy="2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a:defRPr/>
              </a:pPr>
              <a:r>
                <a:rPr lang="en-US" smtClean="0"/>
                <a:t>9</a:t>
              </a:r>
              <a:endParaRPr lang="en-US" sz="2400" smtClean="0"/>
            </a:p>
          </p:txBody>
        </p:sp>
      </p:grpSp>
      <p:sp>
        <p:nvSpPr>
          <p:cNvPr id="81926" name="Rectangle 72"/>
          <p:cNvSpPr>
            <a:spLocks noChangeArrowheads="1"/>
          </p:cNvSpPr>
          <p:nvPr/>
        </p:nvSpPr>
        <p:spPr bwMode="auto">
          <a:xfrm>
            <a:off x="183272" y="357635"/>
            <a:ext cx="7772400" cy="1143000"/>
          </a:xfrm>
          <a:prstGeom prst="rect">
            <a:avLst/>
          </a:prstGeom>
          <a:noFill/>
          <a:ln>
            <a:noFill/>
          </a:ln>
          <a:extLst/>
        </p:spPr>
        <p:txBody>
          <a:bodyPr lIns="91425" tIns="91425" rIns="91425" bIns="91425" anchor="ctr" anchorCtr="0"/>
          <a:lstStyle/>
          <a:p>
            <a:pPr>
              <a:buClr>
                <a:schemeClr val="lt1"/>
              </a:buClr>
              <a:buSzPct val="100000"/>
              <a:buFont typeface="Georgia"/>
            </a:pPr>
            <a:r>
              <a:rPr lang="en-US" sz="4000" dirty="0" err="1">
                <a:solidFill>
                  <a:schemeClr val="lt1"/>
                </a:solidFill>
                <a:latin typeface="Georgia"/>
                <a:ea typeface="Georgia"/>
                <a:cs typeface="Georgia"/>
                <a:sym typeface="Georgia"/>
              </a:rPr>
              <a:t>Dijkstra</a:t>
            </a:r>
            <a:r>
              <a:rPr lang="ja-JP" altLang="en-US" sz="4000" dirty="0">
                <a:solidFill>
                  <a:schemeClr val="lt1"/>
                </a:solidFill>
                <a:latin typeface="Georgia"/>
                <a:ea typeface="Georgia"/>
                <a:cs typeface="Georgia"/>
                <a:sym typeface="Georgia"/>
              </a:rPr>
              <a:t>’</a:t>
            </a:r>
            <a:r>
              <a:rPr lang="en-US" altLang="ja-JP" sz="4000" dirty="0">
                <a:solidFill>
                  <a:schemeClr val="lt1"/>
                </a:solidFill>
                <a:latin typeface="Georgia"/>
                <a:ea typeface="Georgia"/>
                <a:cs typeface="Georgia"/>
                <a:sym typeface="Georgia"/>
              </a:rPr>
              <a:t>s algorithm: example</a:t>
            </a:r>
            <a:endParaRPr lang="en-US" sz="4000" dirty="0">
              <a:solidFill>
                <a:schemeClr val="lt1"/>
              </a:solidFill>
              <a:latin typeface="Georgia"/>
              <a:ea typeface="Georgia"/>
              <a:cs typeface="Georgia"/>
              <a:sym typeface="Georgia"/>
            </a:endParaRPr>
          </a:p>
        </p:txBody>
      </p:sp>
      <p:sp>
        <p:nvSpPr>
          <p:cNvPr id="81927" name="Text Box 73"/>
          <p:cNvSpPr txBox="1">
            <a:spLocks noChangeArrowheads="1"/>
          </p:cNvSpPr>
          <p:nvPr/>
        </p:nvSpPr>
        <p:spPr bwMode="auto">
          <a:xfrm>
            <a:off x="26894" y="1752154"/>
            <a:ext cx="706437" cy="701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r">
              <a:defRPr/>
            </a:pPr>
            <a:r>
              <a:rPr lang="en-US" sz="2000" smtClean="0"/>
              <a:t>Step</a:t>
            </a:r>
          </a:p>
          <a:p>
            <a:pPr algn="r">
              <a:defRPr/>
            </a:pPr>
            <a:endParaRPr lang="en-US" sz="2000" smtClean="0"/>
          </a:p>
        </p:txBody>
      </p:sp>
      <p:sp>
        <p:nvSpPr>
          <p:cNvPr id="81928" name="Text Box 74"/>
          <p:cNvSpPr txBox="1">
            <a:spLocks noChangeArrowheads="1"/>
          </p:cNvSpPr>
          <p:nvPr/>
        </p:nvSpPr>
        <p:spPr bwMode="auto">
          <a:xfrm>
            <a:off x="1011144" y="1758504"/>
            <a:ext cx="417512"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r">
              <a:defRPr/>
            </a:pPr>
            <a:r>
              <a:rPr lang="en-US" sz="2000" smtClean="0"/>
              <a:t>N</a:t>
            </a:r>
            <a:r>
              <a:rPr lang="en-US" sz="2000" smtClean="0">
                <a:cs typeface="Arial" charset="0"/>
              </a:rPr>
              <a:t>'</a:t>
            </a:r>
          </a:p>
        </p:txBody>
      </p:sp>
      <p:sp>
        <p:nvSpPr>
          <p:cNvPr id="81929" name="Text Box 75"/>
          <p:cNvSpPr txBox="1">
            <a:spLocks noChangeArrowheads="1"/>
          </p:cNvSpPr>
          <p:nvPr/>
        </p:nvSpPr>
        <p:spPr bwMode="auto">
          <a:xfrm>
            <a:off x="1595344" y="1483866"/>
            <a:ext cx="677862" cy="641350"/>
          </a:xfrm>
          <a:prstGeom prst="rect">
            <a:avLst/>
          </a:prstGeom>
          <a:noFill/>
          <a:ln>
            <a:noFill/>
          </a:ln>
          <a:effectLst/>
          <a:extLst>
            <a:ext uri="{909E8E84-426E-40DD-AFC4-6F175D3DCCD1}">
              <a14:hiddenFill xmlns:a14="http://schemas.microsoft.com/office/drawing/2010/main">
                <a:solidFill>
                  <a:srgbClr val="FF00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r">
              <a:defRPr/>
            </a:pPr>
            <a:r>
              <a:rPr lang="en-US" sz="2000" smtClean="0"/>
              <a:t>D(</a:t>
            </a:r>
            <a:r>
              <a:rPr lang="en-US" sz="2000" b="1" smtClean="0">
                <a:solidFill>
                  <a:srgbClr val="FF0000"/>
                </a:solidFill>
              </a:rPr>
              <a:t>v</a:t>
            </a:r>
            <a:r>
              <a:rPr lang="en-US" sz="2000" smtClean="0"/>
              <a:t>)</a:t>
            </a:r>
          </a:p>
          <a:p>
            <a:pPr algn="r">
              <a:defRPr/>
            </a:pPr>
            <a:r>
              <a:rPr lang="en-US" sz="1600" smtClean="0"/>
              <a:t>p(v)</a:t>
            </a:r>
          </a:p>
        </p:txBody>
      </p:sp>
      <p:sp>
        <p:nvSpPr>
          <p:cNvPr id="81930" name="Text Box 76"/>
          <p:cNvSpPr txBox="1">
            <a:spLocks noChangeArrowheads="1"/>
          </p:cNvSpPr>
          <p:nvPr/>
        </p:nvSpPr>
        <p:spPr bwMode="auto">
          <a:xfrm>
            <a:off x="63406" y="2091879"/>
            <a:ext cx="311150" cy="3667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r">
              <a:defRPr/>
            </a:pPr>
            <a:r>
              <a:rPr lang="en-US" smtClean="0"/>
              <a:t>0</a:t>
            </a:r>
          </a:p>
        </p:txBody>
      </p:sp>
      <p:sp>
        <p:nvSpPr>
          <p:cNvPr id="81931" name="Text Box 77"/>
          <p:cNvSpPr txBox="1">
            <a:spLocks noChangeArrowheads="1"/>
          </p:cNvSpPr>
          <p:nvPr/>
        </p:nvSpPr>
        <p:spPr bwMode="auto">
          <a:xfrm>
            <a:off x="68169" y="2388741"/>
            <a:ext cx="311150" cy="366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r">
              <a:defRPr/>
            </a:pPr>
            <a:r>
              <a:rPr lang="en-US" smtClean="0"/>
              <a:t>1</a:t>
            </a:r>
          </a:p>
        </p:txBody>
      </p:sp>
      <p:sp>
        <p:nvSpPr>
          <p:cNvPr id="81932" name="Text Box 78"/>
          <p:cNvSpPr txBox="1">
            <a:spLocks noChangeArrowheads="1"/>
          </p:cNvSpPr>
          <p:nvPr/>
        </p:nvSpPr>
        <p:spPr bwMode="auto">
          <a:xfrm>
            <a:off x="69756" y="2696716"/>
            <a:ext cx="311150" cy="366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r">
              <a:defRPr/>
            </a:pPr>
            <a:r>
              <a:rPr lang="en-US" smtClean="0"/>
              <a:t>2</a:t>
            </a:r>
          </a:p>
        </p:txBody>
      </p:sp>
      <p:sp>
        <p:nvSpPr>
          <p:cNvPr id="81933" name="Text Box 79"/>
          <p:cNvSpPr txBox="1">
            <a:spLocks noChangeArrowheads="1"/>
          </p:cNvSpPr>
          <p:nvPr/>
        </p:nvSpPr>
        <p:spPr bwMode="auto">
          <a:xfrm>
            <a:off x="63406" y="2998341"/>
            <a:ext cx="311150" cy="366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r">
              <a:defRPr/>
            </a:pPr>
            <a:r>
              <a:rPr lang="en-US" smtClean="0"/>
              <a:t>3</a:t>
            </a:r>
          </a:p>
        </p:txBody>
      </p:sp>
      <p:sp>
        <p:nvSpPr>
          <p:cNvPr id="81934" name="Text Box 80"/>
          <p:cNvSpPr txBox="1">
            <a:spLocks noChangeArrowheads="1"/>
          </p:cNvSpPr>
          <p:nvPr/>
        </p:nvSpPr>
        <p:spPr bwMode="auto">
          <a:xfrm>
            <a:off x="61819" y="3301554"/>
            <a:ext cx="311150" cy="3667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r">
              <a:defRPr/>
            </a:pPr>
            <a:r>
              <a:rPr lang="en-US" smtClean="0"/>
              <a:t>4</a:t>
            </a:r>
          </a:p>
        </p:txBody>
      </p:sp>
      <p:sp>
        <p:nvSpPr>
          <p:cNvPr id="81935" name="Text Box 81"/>
          <p:cNvSpPr txBox="1">
            <a:spLocks noChangeArrowheads="1"/>
          </p:cNvSpPr>
          <p:nvPr/>
        </p:nvSpPr>
        <p:spPr bwMode="auto">
          <a:xfrm>
            <a:off x="66581" y="3606354"/>
            <a:ext cx="311150" cy="3667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r">
              <a:defRPr/>
            </a:pPr>
            <a:r>
              <a:rPr lang="en-US" smtClean="0"/>
              <a:t>5</a:t>
            </a:r>
          </a:p>
        </p:txBody>
      </p:sp>
      <p:sp>
        <p:nvSpPr>
          <p:cNvPr id="81936" name="Text Box 82"/>
          <p:cNvSpPr txBox="1">
            <a:spLocks noChangeArrowheads="1"/>
          </p:cNvSpPr>
          <p:nvPr/>
        </p:nvSpPr>
        <p:spPr bwMode="auto">
          <a:xfrm>
            <a:off x="2182719" y="1491804"/>
            <a:ext cx="733425" cy="641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r">
              <a:defRPr/>
            </a:pPr>
            <a:r>
              <a:rPr lang="en-US" sz="2000" smtClean="0"/>
              <a:t>D(</a:t>
            </a:r>
            <a:r>
              <a:rPr lang="en-US" sz="2000" b="1" smtClean="0">
                <a:solidFill>
                  <a:srgbClr val="FF0000"/>
                </a:solidFill>
              </a:rPr>
              <a:t>w</a:t>
            </a:r>
            <a:r>
              <a:rPr lang="en-US" sz="2000" smtClean="0"/>
              <a:t>)</a:t>
            </a:r>
          </a:p>
          <a:p>
            <a:pPr algn="r">
              <a:defRPr/>
            </a:pPr>
            <a:r>
              <a:rPr lang="en-US" sz="1600" smtClean="0"/>
              <a:t>p(w)</a:t>
            </a:r>
          </a:p>
        </p:txBody>
      </p:sp>
      <p:sp>
        <p:nvSpPr>
          <p:cNvPr id="81937" name="Text Box 83"/>
          <p:cNvSpPr txBox="1">
            <a:spLocks noChangeArrowheads="1"/>
          </p:cNvSpPr>
          <p:nvPr/>
        </p:nvSpPr>
        <p:spPr bwMode="auto">
          <a:xfrm>
            <a:off x="2858994" y="1491804"/>
            <a:ext cx="677862" cy="641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r">
              <a:defRPr/>
            </a:pPr>
            <a:r>
              <a:rPr lang="en-US" sz="2000" smtClean="0"/>
              <a:t>D(</a:t>
            </a:r>
            <a:r>
              <a:rPr lang="en-US" sz="2000" b="1" smtClean="0">
                <a:solidFill>
                  <a:srgbClr val="FF0000"/>
                </a:solidFill>
              </a:rPr>
              <a:t>x</a:t>
            </a:r>
            <a:r>
              <a:rPr lang="en-US" sz="2000" smtClean="0"/>
              <a:t>)</a:t>
            </a:r>
          </a:p>
          <a:p>
            <a:pPr algn="r">
              <a:defRPr/>
            </a:pPr>
            <a:r>
              <a:rPr lang="en-US" sz="1600" smtClean="0"/>
              <a:t>p(x)</a:t>
            </a:r>
          </a:p>
        </p:txBody>
      </p:sp>
      <p:sp>
        <p:nvSpPr>
          <p:cNvPr id="81938" name="Text Box 84"/>
          <p:cNvSpPr txBox="1">
            <a:spLocks noChangeArrowheads="1"/>
          </p:cNvSpPr>
          <p:nvPr/>
        </p:nvSpPr>
        <p:spPr bwMode="auto">
          <a:xfrm>
            <a:off x="3498756" y="1491804"/>
            <a:ext cx="677863" cy="641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r">
              <a:defRPr/>
            </a:pPr>
            <a:r>
              <a:rPr lang="en-US" sz="2000" smtClean="0"/>
              <a:t>D(</a:t>
            </a:r>
            <a:r>
              <a:rPr lang="en-US" sz="2000" b="1" smtClean="0">
                <a:solidFill>
                  <a:srgbClr val="FF0000"/>
                </a:solidFill>
              </a:rPr>
              <a:t>y</a:t>
            </a:r>
            <a:r>
              <a:rPr lang="en-US" sz="2000" smtClean="0"/>
              <a:t>)</a:t>
            </a:r>
          </a:p>
          <a:p>
            <a:pPr algn="r">
              <a:defRPr/>
            </a:pPr>
            <a:r>
              <a:rPr lang="en-US" sz="1600" smtClean="0"/>
              <a:t>p(y)</a:t>
            </a:r>
          </a:p>
        </p:txBody>
      </p:sp>
      <p:sp>
        <p:nvSpPr>
          <p:cNvPr id="81939" name="Text Box 85"/>
          <p:cNvSpPr txBox="1">
            <a:spLocks noChangeArrowheads="1"/>
          </p:cNvSpPr>
          <p:nvPr/>
        </p:nvSpPr>
        <p:spPr bwMode="auto">
          <a:xfrm>
            <a:off x="4130581" y="1496566"/>
            <a:ext cx="663575" cy="641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r">
              <a:defRPr/>
            </a:pPr>
            <a:r>
              <a:rPr lang="en-US" sz="2000" smtClean="0"/>
              <a:t>D(</a:t>
            </a:r>
            <a:r>
              <a:rPr lang="en-US" sz="2000" b="1" smtClean="0">
                <a:solidFill>
                  <a:srgbClr val="FF0000"/>
                </a:solidFill>
              </a:rPr>
              <a:t>z</a:t>
            </a:r>
            <a:r>
              <a:rPr lang="en-US" sz="2000" smtClean="0"/>
              <a:t>)</a:t>
            </a:r>
          </a:p>
          <a:p>
            <a:pPr algn="r">
              <a:defRPr/>
            </a:pPr>
            <a:r>
              <a:rPr lang="en-US" sz="1600" smtClean="0"/>
              <a:t>p(z)</a:t>
            </a:r>
          </a:p>
        </p:txBody>
      </p:sp>
      <p:sp>
        <p:nvSpPr>
          <p:cNvPr id="81940" name="Line 86"/>
          <p:cNvSpPr>
            <a:spLocks noChangeShapeType="1"/>
          </p:cNvSpPr>
          <p:nvPr/>
        </p:nvSpPr>
        <p:spPr bwMode="auto">
          <a:xfrm>
            <a:off x="152306" y="2112516"/>
            <a:ext cx="4629150" cy="0"/>
          </a:xfrm>
          <a:prstGeom prst="line">
            <a:avLst/>
          </a:prstGeom>
          <a:noFill/>
          <a:ln w="28575">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Arial" charset="0"/>
              <a:ea typeface="ＭＳ Ｐゴシック" charset="0"/>
            </a:endParaRPr>
          </a:p>
        </p:txBody>
      </p:sp>
      <p:sp>
        <p:nvSpPr>
          <p:cNvPr id="81941" name="Line 87"/>
          <p:cNvSpPr>
            <a:spLocks noChangeShapeType="1"/>
          </p:cNvSpPr>
          <p:nvPr/>
        </p:nvSpPr>
        <p:spPr bwMode="auto">
          <a:xfrm>
            <a:off x="133256" y="2426841"/>
            <a:ext cx="4629150" cy="0"/>
          </a:xfrm>
          <a:prstGeom prst="line">
            <a:avLst/>
          </a:prstGeom>
          <a:noFill/>
          <a:ln w="127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Arial" charset="0"/>
              <a:ea typeface="ＭＳ Ｐゴシック" charset="0"/>
            </a:endParaRPr>
          </a:p>
        </p:txBody>
      </p:sp>
      <p:sp>
        <p:nvSpPr>
          <p:cNvPr id="81942" name="Text Box 88"/>
          <p:cNvSpPr txBox="1">
            <a:spLocks noChangeArrowheads="1"/>
          </p:cNvSpPr>
          <p:nvPr/>
        </p:nvSpPr>
        <p:spPr bwMode="auto">
          <a:xfrm>
            <a:off x="1044481" y="2082354"/>
            <a:ext cx="311150" cy="3667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r">
              <a:defRPr/>
            </a:pPr>
            <a:r>
              <a:rPr lang="en-US" smtClean="0"/>
              <a:t>u</a:t>
            </a:r>
          </a:p>
        </p:txBody>
      </p:sp>
      <p:sp>
        <p:nvSpPr>
          <p:cNvPr id="81943" name="Line 89"/>
          <p:cNvSpPr>
            <a:spLocks noChangeShapeType="1"/>
          </p:cNvSpPr>
          <p:nvPr/>
        </p:nvSpPr>
        <p:spPr bwMode="auto">
          <a:xfrm>
            <a:off x="133256" y="2722116"/>
            <a:ext cx="4629150" cy="0"/>
          </a:xfrm>
          <a:prstGeom prst="line">
            <a:avLst/>
          </a:prstGeom>
          <a:noFill/>
          <a:ln w="127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Arial" charset="0"/>
              <a:ea typeface="ＭＳ Ｐゴシック" charset="0"/>
            </a:endParaRPr>
          </a:p>
        </p:txBody>
      </p:sp>
      <p:sp>
        <p:nvSpPr>
          <p:cNvPr id="81944" name="Line 90"/>
          <p:cNvSpPr>
            <a:spLocks noChangeShapeType="1"/>
          </p:cNvSpPr>
          <p:nvPr/>
        </p:nvSpPr>
        <p:spPr bwMode="auto">
          <a:xfrm>
            <a:off x="133256" y="3036441"/>
            <a:ext cx="4629150" cy="0"/>
          </a:xfrm>
          <a:prstGeom prst="line">
            <a:avLst/>
          </a:prstGeom>
          <a:noFill/>
          <a:ln w="127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Arial" charset="0"/>
              <a:ea typeface="ＭＳ Ｐゴシック" charset="0"/>
            </a:endParaRPr>
          </a:p>
        </p:txBody>
      </p:sp>
      <p:sp>
        <p:nvSpPr>
          <p:cNvPr id="81945" name="Line 91"/>
          <p:cNvSpPr>
            <a:spLocks noChangeShapeType="1"/>
          </p:cNvSpPr>
          <p:nvPr/>
        </p:nvSpPr>
        <p:spPr bwMode="auto">
          <a:xfrm>
            <a:off x="117381" y="3339654"/>
            <a:ext cx="4629150" cy="0"/>
          </a:xfrm>
          <a:prstGeom prst="line">
            <a:avLst/>
          </a:prstGeom>
          <a:noFill/>
          <a:ln w="127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Arial" charset="0"/>
              <a:ea typeface="ＭＳ Ｐゴシック" charset="0"/>
            </a:endParaRPr>
          </a:p>
        </p:txBody>
      </p:sp>
      <p:sp>
        <p:nvSpPr>
          <p:cNvPr id="81946" name="Line 92"/>
          <p:cNvSpPr>
            <a:spLocks noChangeShapeType="1"/>
          </p:cNvSpPr>
          <p:nvPr/>
        </p:nvSpPr>
        <p:spPr bwMode="auto">
          <a:xfrm>
            <a:off x="128494" y="3646041"/>
            <a:ext cx="4629150" cy="0"/>
          </a:xfrm>
          <a:prstGeom prst="line">
            <a:avLst/>
          </a:prstGeom>
          <a:noFill/>
          <a:ln w="127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Arial" charset="0"/>
              <a:ea typeface="ＭＳ Ｐゴシック" charset="0"/>
            </a:endParaRPr>
          </a:p>
        </p:txBody>
      </p:sp>
      <p:sp>
        <p:nvSpPr>
          <p:cNvPr id="81947" name="Line 93"/>
          <p:cNvSpPr>
            <a:spLocks noChangeShapeType="1"/>
          </p:cNvSpPr>
          <p:nvPr/>
        </p:nvSpPr>
        <p:spPr bwMode="auto">
          <a:xfrm>
            <a:off x="133256" y="3941316"/>
            <a:ext cx="4629150" cy="0"/>
          </a:xfrm>
          <a:prstGeom prst="line">
            <a:avLst/>
          </a:prstGeom>
          <a:noFill/>
          <a:ln w="127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Arial" charset="0"/>
              <a:ea typeface="ＭＳ Ｐゴシック" charset="0"/>
            </a:endParaRPr>
          </a:p>
        </p:txBody>
      </p:sp>
      <p:grpSp>
        <p:nvGrpSpPr>
          <p:cNvPr id="717918" name="Group 94"/>
          <p:cNvGrpSpPr>
            <a:grpSpLocks/>
          </p:cNvGrpSpPr>
          <p:nvPr/>
        </p:nvGrpSpPr>
        <p:grpSpPr bwMode="auto">
          <a:xfrm>
            <a:off x="1742981" y="2083941"/>
            <a:ext cx="3084513" cy="371475"/>
            <a:chOff x="1380" y="1014"/>
            <a:chExt cx="1943" cy="234"/>
          </a:xfrm>
        </p:grpSpPr>
        <p:sp>
          <p:nvSpPr>
            <p:cNvPr id="81981" name="Text Box 95"/>
            <p:cNvSpPr txBox="1">
              <a:spLocks noChangeArrowheads="1"/>
            </p:cNvSpPr>
            <p:nvPr/>
          </p:nvSpPr>
          <p:spPr bwMode="auto">
            <a:xfrm>
              <a:off x="3043" y="1014"/>
              <a:ext cx="280" cy="2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Arial" pitchFamily="34" charset="0"/>
                  <a:ea typeface="MS PGothic" pitchFamily="34" charset="-128"/>
                </a:defRPr>
              </a:lvl1pPr>
              <a:lvl2pPr marL="742950" indent="-285750">
                <a:defRPr sz="2400">
                  <a:solidFill>
                    <a:schemeClr val="tx1"/>
                  </a:solidFill>
                  <a:latin typeface="Arial" pitchFamily="34" charset="0"/>
                  <a:ea typeface="MS PGothic" pitchFamily="34" charset="-128"/>
                </a:defRPr>
              </a:lvl2pPr>
              <a:lvl3pPr marL="1143000" indent="-228600">
                <a:defRPr sz="2400">
                  <a:solidFill>
                    <a:schemeClr val="tx1"/>
                  </a:solidFill>
                  <a:latin typeface="Arial" pitchFamily="34" charset="0"/>
                  <a:ea typeface="MS PGothic" pitchFamily="34" charset="-128"/>
                </a:defRPr>
              </a:lvl3pPr>
              <a:lvl4pPr marL="1600200" indent="-228600">
                <a:defRPr sz="2400">
                  <a:solidFill>
                    <a:schemeClr val="tx1"/>
                  </a:solidFill>
                  <a:latin typeface="Arial" pitchFamily="34" charset="0"/>
                  <a:ea typeface="MS PGothic" pitchFamily="34" charset="-128"/>
                </a:defRPr>
              </a:lvl4pPr>
              <a:lvl5pPr marL="2057400" indent="-228600">
                <a:defRPr sz="2400">
                  <a:solidFill>
                    <a:schemeClr val="tx1"/>
                  </a:solidFill>
                  <a:latin typeface="Arial" pitchFamily="34" charset="0"/>
                  <a:ea typeface="MS PGothic" pitchFamily="34" charset="-128"/>
                </a:defRPr>
              </a:lvl5pPr>
              <a:lvl6pPr marL="2514600" indent="-228600" algn="l" rtl="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algn="l" rtl="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algn="l" rtl="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algn="l" rtl="0" eaLnBrk="0" fontAlgn="base" hangingPunct="0">
                <a:spcBef>
                  <a:spcPct val="0"/>
                </a:spcBef>
                <a:spcAft>
                  <a:spcPct val="0"/>
                </a:spcAft>
                <a:defRPr sz="2400">
                  <a:solidFill>
                    <a:schemeClr val="tx1"/>
                  </a:solidFill>
                  <a:latin typeface="Arial" pitchFamily="34" charset="0"/>
                  <a:ea typeface="MS PGothic" pitchFamily="34" charset="-128"/>
                </a:defRPr>
              </a:lvl9pPr>
            </a:lstStyle>
            <a:p>
              <a:pPr algn="r">
                <a:defRPr/>
              </a:pPr>
              <a:r>
                <a:rPr lang="en-US" sz="1800" smtClean="0">
                  <a:latin typeface="Comic Sans MS" pitchFamily="66" charset="0"/>
                </a:rPr>
                <a:t>∞ </a:t>
              </a:r>
              <a:endParaRPr lang="en-US" sz="2000" smtClean="0"/>
            </a:p>
          </p:txBody>
        </p:sp>
        <p:sp>
          <p:nvSpPr>
            <p:cNvPr id="81982" name="Text Box 96"/>
            <p:cNvSpPr txBox="1">
              <a:spLocks noChangeArrowheads="1"/>
            </p:cNvSpPr>
            <p:nvPr/>
          </p:nvSpPr>
          <p:spPr bwMode="auto">
            <a:xfrm>
              <a:off x="2647" y="1014"/>
              <a:ext cx="280" cy="2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Arial" pitchFamily="34" charset="0"/>
                  <a:ea typeface="MS PGothic" pitchFamily="34" charset="-128"/>
                </a:defRPr>
              </a:lvl1pPr>
              <a:lvl2pPr marL="742950" indent="-285750">
                <a:defRPr sz="2400">
                  <a:solidFill>
                    <a:schemeClr val="tx1"/>
                  </a:solidFill>
                  <a:latin typeface="Arial" pitchFamily="34" charset="0"/>
                  <a:ea typeface="MS PGothic" pitchFamily="34" charset="-128"/>
                </a:defRPr>
              </a:lvl2pPr>
              <a:lvl3pPr marL="1143000" indent="-228600">
                <a:defRPr sz="2400">
                  <a:solidFill>
                    <a:schemeClr val="tx1"/>
                  </a:solidFill>
                  <a:latin typeface="Arial" pitchFamily="34" charset="0"/>
                  <a:ea typeface="MS PGothic" pitchFamily="34" charset="-128"/>
                </a:defRPr>
              </a:lvl3pPr>
              <a:lvl4pPr marL="1600200" indent="-228600">
                <a:defRPr sz="2400">
                  <a:solidFill>
                    <a:schemeClr val="tx1"/>
                  </a:solidFill>
                  <a:latin typeface="Arial" pitchFamily="34" charset="0"/>
                  <a:ea typeface="MS PGothic" pitchFamily="34" charset="-128"/>
                </a:defRPr>
              </a:lvl4pPr>
              <a:lvl5pPr marL="2057400" indent="-228600">
                <a:defRPr sz="2400">
                  <a:solidFill>
                    <a:schemeClr val="tx1"/>
                  </a:solidFill>
                  <a:latin typeface="Arial" pitchFamily="34" charset="0"/>
                  <a:ea typeface="MS PGothic" pitchFamily="34" charset="-128"/>
                </a:defRPr>
              </a:lvl5pPr>
              <a:lvl6pPr marL="2514600" indent="-228600" algn="l" rtl="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algn="l" rtl="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algn="l" rtl="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algn="l" rtl="0" eaLnBrk="0" fontAlgn="base" hangingPunct="0">
                <a:spcBef>
                  <a:spcPct val="0"/>
                </a:spcBef>
                <a:spcAft>
                  <a:spcPct val="0"/>
                </a:spcAft>
                <a:defRPr sz="2400">
                  <a:solidFill>
                    <a:schemeClr val="tx1"/>
                  </a:solidFill>
                  <a:latin typeface="Arial" pitchFamily="34" charset="0"/>
                  <a:ea typeface="MS PGothic" pitchFamily="34" charset="-128"/>
                </a:defRPr>
              </a:lvl9pPr>
            </a:lstStyle>
            <a:p>
              <a:pPr algn="r">
                <a:defRPr/>
              </a:pPr>
              <a:r>
                <a:rPr lang="en-US" sz="1800" smtClean="0">
                  <a:latin typeface="Comic Sans MS" pitchFamily="66" charset="0"/>
                </a:rPr>
                <a:t>∞ </a:t>
              </a:r>
              <a:endParaRPr lang="en-US" sz="2000" smtClean="0"/>
            </a:p>
          </p:txBody>
        </p:sp>
        <p:sp>
          <p:nvSpPr>
            <p:cNvPr id="81983" name="Text Box 97"/>
            <p:cNvSpPr txBox="1">
              <a:spLocks noChangeArrowheads="1"/>
            </p:cNvSpPr>
            <p:nvPr/>
          </p:nvSpPr>
          <p:spPr bwMode="auto">
            <a:xfrm>
              <a:off x="1380" y="1017"/>
              <a:ext cx="316" cy="2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r">
                <a:defRPr/>
              </a:pPr>
              <a:r>
                <a:rPr lang="en-US" smtClean="0"/>
                <a:t>7,u</a:t>
              </a:r>
            </a:p>
          </p:txBody>
        </p:sp>
        <p:sp>
          <p:nvSpPr>
            <p:cNvPr id="81984" name="Text Box 98"/>
            <p:cNvSpPr txBox="1">
              <a:spLocks noChangeArrowheads="1"/>
            </p:cNvSpPr>
            <p:nvPr/>
          </p:nvSpPr>
          <p:spPr bwMode="auto">
            <a:xfrm>
              <a:off x="1787" y="1015"/>
              <a:ext cx="316" cy="2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r">
                <a:defRPr/>
              </a:pPr>
              <a:r>
                <a:rPr lang="en-US" smtClean="0"/>
                <a:t>3,u</a:t>
              </a:r>
            </a:p>
          </p:txBody>
        </p:sp>
        <p:sp>
          <p:nvSpPr>
            <p:cNvPr id="81985" name="Text Box 99"/>
            <p:cNvSpPr txBox="1">
              <a:spLocks noChangeArrowheads="1"/>
            </p:cNvSpPr>
            <p:nvPr/>
          </p:nvSpPr>
          <p:spPr bwMode="auto">
            <a:xfrm>
              <a:off x="2190" y="1016"/>
              <a:ext cx="316" cy="2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r">
                <a:defRPr/>
              </a:pPr>
              <a:r>
                <a:rPr lang="en-US" smtClean="0"/>
                <a:t>5,u</a:t>
              </a:r>
            </a:p>
          </p:txBody>
        </p:sp>
      </p:grpSp>
      <p:sp>
        <p:nvSpPr>
          <p:cNvPr id="717924" name="Text Box 100"/>
          <p:cNvSpPr txBox="1">
            <a:spLocks noChangeArrowheads="1"/>
          </p:cNvSpPr>
          <p:nvPr/>
        </p:nvSpPr>
        <p:spPr bwMode="auto">
          <a:xfrm>
            <a:off x="898431" y="2379216"/>
            <a:ext cx="476250" cy="366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r">
              <a:defRPr/>
            </a:pPr>
            <a:r>
              <a:rPr lang="en-US" smtClean="0"/>
              <a:t>uw</a:t>
            </a:r>
          </a:p>
        </p:txBody>
      </p:sp>
      <p:grpSp>
        <p:nvGrpSpPr>
          <p:cNvPr id="717925" name="Group 101"/>
          <p:cNvGrpSpPr>
            <a:grpSpLocks/>
          </p:cNvGrpSpPr>
          <p:nvPr/>
        </p:nvGrpSpPr>
        <p:grpSpPr bwMode="auto">
          <a:xfrm>
            <a:off x="1715994" y="2390329"/>
            <a:ext cx="3122612" cy="371475"/>
            <a:chOff x="1356" y="1014"/>
            <a:chExt cx="1967" cy="234"/>
          </a:xfrm>
        </p:grpSpPr>
        <p:sp>
          <p:nvSpPr>
            <p:cNvPr id="81976" name="Text Box 102"/>
            <p:cNvSpPr txBox="1">
              <a:spLocks noChangeArrowheads="1"/>
            </p:cNvSpPr>
            <p:nvPr/>
          </p:nvSpPr>
          <p:spPr bwMode="auto">
            <a:xfrm>
              <a:off x="3043" y="1014"/>
              <a:ext cx="280" cy="2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Arial" pitchFamily="34" charset="0"/>
                  <a:ea typeface="MS PGothic" pitchFamily="34" charset="-128"/>
                </a:defRPr>
              </a:lvl1pPr>
              <a:lvl2pPr marL="742950" indent="-285750">
                <a:defRPr sz="2400">
                  <a:solidFill>
                    <a:schemeClr val="tx1"/>
                  </a:solidFill>
                  <a:latin typeface="Arial" pitchFamily="34" charset="0"/>
                  <a:ea typeface="MS PGothic" pitchFamily="34" charset="-128"/>
                </a:defRPr>
              </a:lvl2pPr>
              <a:lvl3pPr marL="1143000" indent="-228600">
                <a:defRPr sz="2400">
                  <a:solidFill>
                    <a:schemeClr val="tx1"/>
                  </a:solidFill>
                  <a:latin typeface="Arial" pitchFamily="34" charset="0"/>
                  <a:ea typeface="MS PGothic" pitchFamily="34" charset="-128"/>
                </a:defRPr>
              </a:lvl3pPr>
              <a:lvl4pPr marL="1600200" indent="-228600">
                <a:defRPr sz="2400">
                  <a:solidFill>
                    <a:schemeClr val="tx1"/>
                  </a:solidFill>
                  <a:latin typeface="Arial" pitchFamily="34" charset="0"/>
                  <a:ea typeface="MS PGothic" pitchFamily="34" charset="-128"/>
                </a:defRPr>
              </a:lvl4pPr>
              <a:lvl5pPr marL="2057400" indent="-228600">
                <a:defRPr sz="2400">
                  <a:solidFill>
                    <a:schemeClr val="tx1"/>
                  </a:solidFill>
                  <a:latin typeface="Arial" pitchFamily="34" charset="0"/>
                  <a:ea typeface="MS PGothic" pitchFamily="34" charset="-128"/>
                </a:defRPr>
              </a:lvl5pPr>
              <a:lvl6pPr marL="2514600" indent="-228600" algn="l" rtl="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algn="l" rtl="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algn="l" rtl="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algn="l" rtl="0" eaLnBrk="0" fontAlgn="base" hangingPunct="0">
                <a:spcBef>
                  <a:spcPct val="0"/>
                </a:spcBef>
                <a:spcAft>
                  <a:spcPct val="0"/>
                </a:spcAft>
                <a:defRPr sz="2400">
                  <a:solidFill>
                    <a:schemeClr val="tx1"/>
                  </a:solidFill>
                  <a:latin typeface="Arial" pitchFamily="34" charset="0"/>
                  <a:ea typeface="MS PGothic" pitchFamily="34" charset="-128"/>
                </a:defRPr>
              </a:lvl9pPr>
            </a:lstStyle>
            <a:p>
              <a:pPr algn="r">
                <a:defRPr/>
              </a:pPr>
              <a:r>
                <a:rPr lang="en-US" sz="1800" smtClean="0">
                  <a:latin typeface="Comic Sans MS" pitchFamily="66" charset="0"/>
                </a:rPr>
                <a:t>∞ </a:t>
              </a:r>
              <a:endParaRPr lang="en-US" sz="2000" smtClean="0"/>
            </a:p>
          </p:txBody>
        </p:sp>
        <p:sp>
          <p:nvSpPr>
            <p:cNvPr id="81977" name="Text Box 103"/>
            <p:cNvSpPr txBox="1">
              <a:spLocks noChangeArrowheads="1"/>
            </p:cNvSpPr>
            <p:nvPr/>
          </p:nvSpPr>
          <p:spPr bwMode="auto">
            <a:xfrm>
              <a:off x="2482" y="1014"/>
              <a:ext cx="445" cy="2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r">
                <a:defRPr/>
              </a:pPr>
              <a:r>
                <a:rPr lang="en-US" sz="1600" smtClean="0"/>
                <a:t>11</a:t>
              </a:r>
              <a:r>
                <a:rPr lang="en-US" smtClean="0"/>
                <a:t>,w</a:t>
              </a:r>
              <a:r>
                <a:rPr lang="en-US" smtClean="0">
                  <a:latin typeface="Comic Sans MS" charset="0"/>
                </a:rPr>
                <a:t> </a:t>
              </a:r>
              <a:endParaRPr lang="en-US" sz="2000" smtClean="0"/>
            </a:p>
          </p:txBody>
        </p:sp>
        <p:sp>
          <p:nvSpPr>
            <p:cNvPr id="81978" name="Text Box 104"/>
            <p:cNvSpPr txBox="1">
              <a:spLocks noChangeArrowheads="1"/>
            </p:cNvSpPr>
            <p:nvPr/>
          </p:nvSpPr>
          <p:spPr bwMode="auto">
            <a:xfrm>
              <a:off x="1356" y="1017"/>
              <a:ext cx="340" cy="2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r">
                <a:defRPr/>
              </a:pPr>
              <a:r>
                <a:rPr lang="en-US" smtClean="0"/>
                <a:t>6,w</a:t>
              </a:r>
            </a:p>
          </p:txBody>
        </p:sp>
        <p:sp>
          <p:nvSpPr>
            <p:cNvPr id="81979" name="Text Box 105"/>
            <p:cNvSpPr txBox="1">
              <a:spLocks noChangeArrowheads="1"/>
            </p:cNvSpPr>
            <p:nvPr/>
          </p:nvSpPr>
          <p:spPr bwMode="auto">
            <a:xfrm>
              <a:off x="1987" y="1015"/>
              <a:ext cx="116" cy="2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r">
                <a:defRPr/>
              </a:pPr>
              <a:endParaRPr lang="en-US" smtClean="0"/>
            </a:p>
          </p:txBody>
        </p:sp>
        <p:sp>
          <p:nvSpPr>
            <p:cNvPr id="81980" name="Text Box 106"/>
            <p:cNvSpPr txBox="1">
              <a:spLocks noChangeArrowheads="1"/>
            </p:cNvSpPr>
            <p:nvPr/>
          </p:nvSpPr>
          <p:spPr bwMode="auto">
            <a:xfrm>
              <a:off x="2190" y="1016"/>
              <a:ext cx="316" cy="2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r">
                <a:defRPr/>
              </a:pPr>
              <a:r>
                <a:rPr lang="en-US" smtClean="0"/>
                <a:t>5,u</a:t>
              </a:r>
            </a:p>
          </p:txBody>
        </p:sp>
      </p:grpSp>
      <p:grpSp>
        <p:nvGrpSpPr>
          <p:cNvPr id="717931" name="Group 107"/>
          <p:cNvGrpSpPr>
            <a:grpSpLocks/>
          </p:cNvGrpSpPr>
          <p:nvPr/>
        </p:nvGrpSpPr>
        <p:grpSpPr bwMode="auto">
          <a:xfrm>
            <a:off x="1714406" y="2688779"/>
            <a:ext cx="3122613" cy="376237"/>
            <a:chOff x="1356" y="1011"/>
            <a:chExt cx="1967" cy="237"/>
          </a:xfrm>
        </p:grpSpPr>
        <p:sp>
          <p:nvSpPr>
            <p:cNvPr id="81971" name="Text Box 108"/>
            <p:cNvSpPr txBox="1">
              <a:spLocks noChangeArrowheads="1"/>
            </p:cNvSpPr>
            <p:nvPr/>
          </p:nvSpPr>
          <p:spPr bwMode="auto">
            <a:xfrm>
              <a:off x="2913" y="1011"/>
              <a:ext cx="410" cy="2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r">
                <a:defRPr/>
              </a:pPr>
              <a:r>
                <a:rPr lang="en-US" sz="1600" smtClean="0"/>
                <a:t>14</a:t>
              </a:r>
              <a:r>
                <a:rPr lang="en-US" smtClean="0"/>
                <a:t>,x </a:t>
              </a:r>
            </a:p>
          </p:txBody>
        </p:sp>
        <p:sp>
          <p:nvSpPr>
            <p:cNvPr id="81972" name="Text Box 109"/>
            <p:cNvSpPr txBox="1">
              <a:spLocks noChangeArrowheads="1"/>
            </p:cNvSpPr>
            <p:nvPr/>
          </p:nvSpPr>
          <p:spPr bwMode="auto">
            <a:xfrm>
              <a:off x="2489" y="1011"/>
              <a:ext cx="438" cy="2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r">
                <a:defRPr/>
              </a:pPr>
              <a:r>
                <a:rPr lang="en-US" sz="1600" smtClean="0"/>
                <a:t>11,</a:t>
              </a:r>
              <a:r>
                <a:rPr lang="en-US" smtClean="0"/>
                <a:t>w </a:t>
              </a:r>
              <a:endParaRPr lang="en-US" sz="2000" smtClean="0"/>
            </a:p>
          </p:txBody>
        </p:sp>
        <p:sp>
          <p:nvSpPr>
            <p:cNvPr id="81973" name="Text Box 110"/>
            <p:cNvSpPr txBox="1">
              <a:spLocks noChangeArrowheads="1"/>
            </p:cNvSpPr>
            <p:nvPr/>
          </p:nvSpPr>
          <p:spPr bwMode="auto">
            <a:xfrm>
              <a:off x="1356" y="1017"/>
              <a:ext cx="340" cy="2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r">
                <a:defRPr/>
              </a:pPr>
              <a:r>
                <a:rPr lang="en-US" smtClean="0"/>
                <a:t>6,w</a:t>
              </a:r>
            </a:p>
          </p:txBody>
        </p:sp>
        <p:sp>
          <p:nvSpPr>
            <p:cNvPr id="81974" name="Text Box 111"/>
            <p:cNvSpPr txBox="1">
              <a:spLocks noChangeArrowheads="1"/>
            </p:cNvSpPr>
            <p:nvPr/>
          </p:nvSpPr>
          <p:spPr bwMode="auto">
            <a:xfrm>
              <a:off x="1987" y="1015"/>
              <a:ext cx="116" cy="2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r">
                <a:defRPr/>
              </a:pPr>
              <a:endParaRPr lang="en-US" smtClean="0"/>
            </a:p>
          </p:txBody>
        </p:sp>
        <p:sp>
          <p:nvSpPr>
            <p:cNvPr id="81975" name="Text Box 112"/>
            <p:cNvSpPr txBox="1">
              <a:spLocks noChangeArrowheads="1"/>
            </p:cNvSpPr>
            <p:nvPr/>
          </p:nvSpPr>
          <p:spPr bwMode="auto">
            <a:xfrm>
              <a:off x="2390" y="1016"/>
              <a:ext cx="116" cy="2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r">
                <a:defRPr/>
              </a:pPr>
              <a:endParaRPr lang="en-US" smtClean="0"/>
            </a:p>
          </p:txBody>
        </p:sp>
      </p:grpSp>
      <p:sp>
        <p:nvSpPr>
          <p:cNvPr id="717937" name="Oval 113"/>
          <p:cNvSpPr>
            <a:spLocks noChangeArrowheads="1"/>
          </p:cNvSpPr>
          <p:nvPr/>
        </p:nvSpPr>
        <p:spPr bwMode="auto">
          <a:xfrm>
            <a:off x="2381156" y="2141091"/>
            <a:ext cx="528638" cy="276225"/>
          </a:xfrm>
          <a:prstGeom prst="ellipse">
            <a:avLst/>
          </a:prstGeom>
          <a:noFill/>
          <a:ln w="1905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Comic Sans MS" charset="0"/>
              <a:ea typeface="ＭＳ Ｐゴシック" charset="0"/>
            </a:endParaRPr>
          </a:p>
        </p:txBody>
      </p:sp>
      <p:sp>
        <p:nvSpPr>
          <p:cNvPr id="717938" name="Oval 114"/>
          <p:cNvSpPr>
            <a:spLocks noChangeArrowheads="1"/>
          </p:cNvSpPr>
          <p:nvPr/>
        </p:nvSpPr>
        <p:spPr bwMode="auto">
          <a:xfrm>
            <a:off x="3035206" y="2426841"/>
            <a:ext cx="528638" cy="276225"/>
          </a:xfrm>
          <a:prstGeom prst="ellipse">
            <a:avLst/>
          </a:prstGeom>
          <a:noFill/>
          <a:ln w="1905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Comic Sans MS" charset="0"/>
              <a:ea typeface="ＭＳ Ｐゴシック" charset="0"/>
            </a:endParaRPr>
          </a:p>
        </p:txBody>
      </p:sp>
      <p:sp>
        <p:nvSpPr>
          <p:cNvPr id="717939" name="Text Box 115"/>
          <p:cNvSpPr txBox="1">
            <a:spLocks noChangeArrowheads="1"/>
          </p:cNvSpPr>
          <p:nvPr/>
        </p:nvSpPr>
        <p:spPr bwMode="auto">
          <a:xfrm>
            <a:off x="792069" y="2688779"/>
            <a:ext cx="590550" cy="3667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r">
              <a:defRPr/>
            </a:pPr>
            <a:r>
              <a:rPr lang="en-US" smtClean="0"/>
              <a:t>uwx</a:t>
            </a:r>
          </a:p>
        </p:txBody>
      </p:sp>
      <p:sp>
        <p:nvSpPr>
          <p:cNvPr id="717940" name="Oval 116"/>
          <p:cNvSpPr>
            <a:spLocks noChangeArrowheads="1"/>
          </p:cNvSpPr>
          <p:nvPr/>
        </p:nvSpPr>
        <p:spPr bwMode="auto">
          <a:xfrm>
            <a:off x="1727106" y="2745929"/>
            <a:ext cx="528638" cy="276225"/>
          </a:xfrm>
          <a:prstGeom prst="ellipse">
            <a:avLst/>
          </a:prstGeom>
          <a:noFill/>
          <a:ln w="1905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Comic Sans MS" charset="0"/>
              <a:ea typeface="ＭＳ Ｐゴシック" charset="0"/>
            </a:endParaRPr>
          </a:p>
        </p:txBody>
      </p:sp>
      <p:sp>
        <p:nvSpPr>
          <p:cNvPr id="717941" name="Text Box 117"/>
          <p:cNvSpPr txBox="1">
            <a:spLocks noChangeArrowheads="1"/>
          </p:cNvSpPr>
          <p:nvPr/>
        </p:nvSpPr>
        <p:spPr bwMode="auto">
          <a:xfrm>
            <a:off x="696819" y="2974529"/>
            <a:ext cx="704850" cy="3667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r">
              <a:defRPr/>
            </a:pPr>
            <a:r>
              <a:rPr lang="en-US" smtClean="0"/>
              <a:t>uwxv</a:t>
            </a:r>
          </a:p>
        </p:txBody>
      </p:sp>
      <p:grpSp>
        <p:nvGrpSpPr>
          <p:cNvPr id="717942" name="Group 118"/>
          <p:cNvGrpSpPr>
            <a:grpSpLocks/>
          </p:cNvGrpSpPr>
          <p:nvPr/>
        </p:nvGrpSpPr>
        <p:grpSpPr bwMode="auto">
          <a:xfrm>
            <a:off x="3560669" y="2985641"/>
            <a:ext cx="1273175" cy="366713"/>
            <a:chOff x="1492" y="2777"/>
            <a:chExt cx="802" cy="231"/>
          </a:xfrm>
        </p:grpSpPr>
        <p:sp>
          <p:nvSpPr>
            <p:cNvPr id="81969" name="Text Box 119"/>
            <p:cNvSpPr txBox="1">
              <a:spLocks noChangeArrowheads="1"/>
            </p:cNvSpPr>
            <p:nvPr/>
          </p:nvSpPr>
          <p:spPr bwMode="auto">
            <a:xfrm>
              <a:off x="1884" y="2777"/>
              <a:ext cx="410" cy="2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r">
                <a:defRPr/>
              </a:pPr>
              <a:r>
                <a:rPr lang="en-US" sz="1600" smtClean="0"/>
                <a:t>14</a:t>
              </a:r>
              <a:r>
                <a:rPr lang="en-US" smtClean="0"/>
                <a:t>,x </a:t>
              </a:r>
            </a:p>
          </p:txBody>
        </p:sp>
        <p:sp>
          <p:nvSpPr>
            <p:cNvPr id="81970" name="Text Box 120"/>
            <p:cNvSpPr txBox="1">
              <a:spLocks noChangeArrowheads="1"/>
            </p:cNvSpPr>
            <p:nvPr/>
          </p:nvSpPr>
          <p:spPr bwMode="auto">
            <a:xfrm>
              <a:off x="1492" y="2777"/>
              <a:ext cx="406" cy="2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r">
                <a:defRPr/>
              </a:pPr>
              <a:r>
                <a:rPr lang="en-US" sz="1600" smtClean="0"/>
                <a:t>10,</a:t>
              </a:r>
              <a:r>
                <a:rPr lang="en-US" smtClean="0"/>
                <a:t>v </a:t>
              </a:r>
              <a:endParaRPr lang="en-US" sz="2000" smtClean="0"/>
            </a:p>
          </p:txBody>
        </p:sp>
      </p:grpSp>
      <p:sp>
        <p:nvSpPr>
          <p:cNvPr id="717945" name="Oval 121"/>
          <p:cNvSpPr>
            <a:spLocks noChangeArrowheads="1"/>
          </p:cNvSpPr>
          <p:nvPr/>
        </p:nvSpPr>
        <p:spPr bwMode="auto">
          <a:xfrm>
            <a:off x="3563844" y="3044379"/>
            <a:ext cx="528637" cy="276225"/>
          </a:xfrm>
          <a:prstGeom prst="ellipse">
            <a:avLst/>
          </a:prstGeom>
          <a:noFill/>
          <a:ln w="1905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Comic Sans MS" charset="0"/>
              <a:ea typeface="ＭＳ Ｐゴシック" charset="0"/>
            </a:endParaRPr>
          </a:p>
        </p:txBody>
      </p:sp>
      <p:sp>
        <p:nvSpPr>
          <p:cNvPr id="717946" name="Text Box 122"/>
          <p:cNvSpPr txBox="1">
            <a:spLocks noChangeArrowheads="1"/>
          </p:cNvSpPr>
          <p:nvPr/>
        </p:nvSpPr>
        <p:spPr bwMode="auto">
          <a:xfrm>
            <a:off x="612681" y="3293616"/>
            <a:ext cx="819150" cy="366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r">
              <a:defRPr/>
            </a:pPr>
            <a:r>
              <a:rPr lang="en-US" smtClean="0"/>
              <a:t>uwxvy</a:t>
            </a:r>
          </a:p>
        </p:txBody>
      </p:sp>
      <p:sp>
        <p:nvSpPr>
          <p:cNvPr id="717947" name="Text Box 123"/>
          <p:cNvSpPr txBox="1">
            <a:spLocks noChangeArrowheads="1"/>
          </p:cNvSpPr>
          <p:nvPr/>
        </p:nvSpPr>
        <p:spPr bwMode="auto">
          <a:xfrm>
            <a:off x="4190906" y="3304729"/>
            <a:ext cx="650875" cy="3667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r">
              <a:defRPr/>
            </a:pPr>
            <a:r>
              <a:rPr lang="en-US" sz="1600" smtClean="0"/>
              <a:t>12</a:t>
            </a:r>
            <a:r>
              <a:rPr lang="en-US" smtClean="0"/>
              <a:t>,y </a:t>
            </a:r>
          </a:p>
        </p:txBody>
      </p:sp>
      <p:sp>
        <p:nvSpPr>
          <p:cNvPr id="717948" name="Oval 124"/>
          <p:cNvSpPr>
            <a:spLocks noChangeArrowheads="1"/>
          </p:cNvSpPr>
          <p:nvPr/>
        </p:nvSpPr>
        <p:spPr bwMode="auto">
          <a:xfrm>
            <a:off x="4229006" y="3361879"/>
            <a:ext cx="528638" cy="276225"/>
          </a:xfrm>
          <a:prstGeom prst="ellipse">
            <a:avLst/>
          </a:prstGeom>
          <a:noFill/>
          <a:ln w="1905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Comic Sans MS" charset="0"/>
              <a:ea typeface="ＭＳ Ｐゴシック" charset="0"/>
            </a:endParaRPr>
          </a:p>
        </p:txBody>
      </p:sp>
      <p:sp>
        <p:nvSpPr>
          <p:cNvPr id="717949" name="Rectangle 125"/>
          <p:cNvSpPr>
            <a:spLocks noChangeArrowheads="1"/>
          </p:cNvSpPr>
          <p:nvPr/>
        </p:nvSpPr>
        <p:spPr bwMode="auto">
          <a:xfrm>
            <a:off x="90394" y="4249291"/>
            <a:ext cx="3810000" cy="2397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342900" indent="-342900">
              <a:lnSpc>
                <a:spcPct val="85000"/>
              </a:lnSpc>
              <a:spcBef>
                <a:spcPct val="20000"/>
              </a:spcBef>
              <a:buClr>
                <a:srgbClr val="000099"/>
              </a:buClr>
              <a:buSzPct val="65000"/>
              <a:buFont typeface="Wingdings" charset="0"/>
              <a:buNone/>
              <a:defRPr/>
            </a:pPr>
            <a:r>
              <a:rPr lang="en-US" sz="2800" i="1" dirty="0">
                <a:solidFill>
                  <a:srgbClr val="CC0000"/>
                </a:solidFill>
                <a:latin typeface="Gill Sans MT" charset="0"/>
                <a:ea typeface="ＭＳ Ｐゴシック" charset="0"/>
              </a:rPr>
              <a:t>notes:</a:t>
            </a:r>
          </a:p>
          <a:p>
            <a:pPr marL="342900" indent="-342900">
              <a:lnSpc>
                <a:spcPct val="85000"/>
              </a:lnSpc>
              <a:spcBef>
                <a:spcPct val="20000"/>
              </a:spcBef>
              <a:buClr>
                <a:srgbClr val="000099"/>
              </a:buClr>
              <a:buSzPct val="65000"/>
              <a:buFont typeface="Wingdings" charset="0"/>
              <a:buChar char="v"/>
              <a:defRPr/>
            </a:pPr>
            <a:r>
              <a:rPr lang="en-US" sz="2000" dirty="0">
                <a:latin typeface="Gill Sans MT" charset="0"/>
                <a:ea typeface="ＭＳ Ｐゴシック" charset="0"/>
              </a:rPr>
              <a:t>construct shortest path tree by tracing predecessor nodes</a:t>
            </a:r>
          </a:p>
          <a:p>
            <a:pPr marL="342900" indent="-342900">
              <a:lnSpc>
                <a:spcPct val="85000"/>
              </a:lnSpc>
              <a:spcBef>
                <a:spcPct val="20000"/>
              </a:spcBef>
              <a:buClr>
                <a:srgbClr val="000099"/>
              </a:buClr>
              <a:buSzPct val="65000"/>
              <a:buFont typeface="Wingdings" charset="0"/>
              <a:buChar char="v"/>
              <a:defRPr/>
            </a:pPr>
            <a:r>
              <a:rPr lang="en-US" sz="2000" dirty="0">
                <a:latin typeface="Gill Sans MT" charset="0"/>
                <a:ea typeface="ＭＳ Ｐゴシック" charset="0"/>
              </a:rPr>
              <a:t>ties can exist (can be broken arbitrarily)</a:t>
            </a:r>
          </a:p>
        </p:txBody>
      </p:sp>
      <p:sp>
        <p:nvSpPr>
          <p:cNvPr id="717950" name="Line 126"/>
          <p:cNvSpPr>
            <a:spLocks noChangeShapeType="1"/>
          </p:cNvSpPr>
          <p:nvPr/>
        </p:nvSpPr>
        <p:spPr bwMode="auto">
          <a:xfrm>
            <a:off x="8139900" y="4887120"/>
            <a:ext cx="590550" cy="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Arial" charset="0"/>
              <a:ea typeface="ＭＳ Ｐゴシック" charset="0"/>
            </a:endParaRPr>
          </a:p>
        </p:txBody>
      </p:sp>
      <p:sp>
        <p:nvSpPr>
          <p:cNvPr id="717951" name="Line 127"/>
          <p:cNvSpPr>
            <a:spLocks noChangeShapeType="1"/>
          </p:cNvSpPr>
          <p:nvPr/>
        </p:nvSpPr>
        <p:spPr bwMode="auto">
          <a:xfrm flipV="1">
            <a:off x="6549820" y="4995488"/>
            <a:ext cx="1210316" cy="99043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Arial" charset="0"/>
              <a:ea typeface="ＭＳ Ｐゴシック" charset="0"/>
            </a:endParaRPr>
          </a:p>
        </p:txBody>
      </p:sp>
      <p:sp>
        <p:nvSpPr>
          <p:cNvPr id="717952" name="Line 128"/>
          <p:cNvSpPr>
            <a:spLocks noChangeShapeType="1"/>
          </p:cNvSpPr>
          <p:nvPr/>
        </p:nvSpPr>
        <p:spPr bwMode="auto">
          <a:xfrm>
            <a:off x="6429098" y="4938168"/>
            <a:ext cx="9525" cy="104775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Arial" charset="0"/>
              <a:ea typeface="ＭＳ Ｐゴシック" charset="0"/>
            </a:endParaRPr>
          </a:p>
        </p:txBody>
      </p:sp>
      <p:sp>
        <p:nvSpPr>
          <p:cNvPr id="717953" name="Line 129"/>
          <p:cNvSpPr>
            <a:spLocks noChangeShapeType="1"/>
          </p:cNvSpPr>
          <p:nvPr/>
        </p:nvSpPr>
        <p:spPr bwMode="auto">
          <a:xfrm flipV="1">
            <a:off x="5238403" y="3161646"/>
            <a:ext cx="1012825" cy="1628775"/>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Arial" charset="0"/>
              <a:ea typeface="ＭＳ Ｐゴシック" charset="0"/>
            </a:endParaRPr>
          </a:p>
        </p:txBody>
      </p:sp>
      <p:sp>
        <p:nvSpPr>
          <p:cNvPr id="717954" name="Line 130"/>
          <p:cNvSpPr>
            <a:spLocks noChangeShapeType="1"/>
          </p:cNvSpPr>
          <p:nvPr/>
        </p:nvSpPr>
        <p:spPr bwMode="auto">
          <a:xfrm flipV="1">
            <a:off x="5368494" y="4887659"/>
            <a:ext cx="944562" cy="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Arial" charset="0"/>
              <a:ea typeface="ＭＳ Ｐゴシック" charset="0"/>
            </a:endParaRPr>
          </a:p>
        </p:txBody>
      </p:sp>
      <p:sp>
        <p:nvSpPr>
          <p:cNvPr id="717955" name="Text Box 131"/>
          <p:cNvSpPr txBox="1">
            <a:spLocks noChangeArrowheads="1"/>
          </p:cNvSpPr>
          <p:nvPr/>
        </p:nvSpPr>
        <p:spPr bwMode="auto">
          <a:xfrm>
            <a:off x="484094" y="3592066"/>
            <a:ext cx="933450" cy="366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r">
              <a:defRPr/>
            </a:pPr>
            <a:r>
              <a:rPr lang="en-US" smtClean="0"/>
              <a:t>uwxvyz</a:t>
            </a:r>
          </a:p>
        </p:txBody>
      </p:sp>
    </p:spTree>
    <p:extLst>
      <p:ext uri="{BB962C8B-B14F-4D97-AF65-F5344CB8AC3E}">
        <p14:creationId xmlns:p14="http://schemas.microsoft.com/office/powerpoint/2010/main" val="159148556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717918"/>
                                        </p:tgtEl>
                                        <p:attrNameLst>
                                          <p:attrName>style.visibility</p:attrName>
                                        </p:attrNameLst>
                                      </p:cBhvr>
                                      <p:to>
                                        <p:strVal val="visible"/>
                                      </p:to>
                                    </p:set>
                                    <p:animEffect transition="in" filter="wipe(left)">
                                      <p:cBhvr>
                                        <p:cTn id="7" dur="1000"/>
                                        <p:tgtEl>
                                          <p:spTgt spid="71791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717937"/>
                                        </p:tgtEl>
                                        <p:attrNameLst>
                                          <p:attrName>style.visibility</p:attrName>
                                        </p:attrNameLst>
                                      </p:cBhvr>
                                      <p:to>
                                        <p:strVal val="visible"/>
                                      </p:to>
                                    </p:set>
                                    <p:animEffect transition="in" filter="dissolve">
                                      <p:cBhvr>
                                        <p:cTn id="12" dur="500"/>
                                        <p:tgtEl>
                                          <p:spTgt spid="717937"/>
                                        </p:tgtEl>
                                      </p:cBhvr>
                                    </p:animEffect>
                                  </p:childTnLst>
                                </p:cTn>
                              </p:par>
                            </p:childTnLst>
                          </p:cTn>
                        </p:par>
                        <p:par>
                          <p:cTn id="13" fill="hold" nodeType="afterGroup">
                            <p:stCondLst>
                              <p:cond delay="500"/>
                            </p:stCondLst>
                            <p:childTnLst>
                              <p:par>
                                <p:cTn id="14" presetID="9" presetClass="entr" presetSubtype="0" fill="hold" grpId="0" nodeType="afterEffect">
                                  <p:stCondLst>
                                    <p:cond delay="0"/>
                                  </p:stCondLst>
                                  <p:childTnLst>
                                    <p:set>
                                      <p:cBhvr>
                                        <p:cTn id="15" dur="1" fill="hold">
                                          <p:stCondLst>
                                            <p:cond delay="0"/>
                                          </p:stCondLst>
                                        </p:cTn>
                                        <p:tgtEl>
                                          <p:spTgt spid="717924"/>
                                        </p:tgtEl>
                                        <p:attrNameLst>
                                          <p:attrName>style.visibility</p:attrName>
                                        </p:attrNameLst>
                                      </p:cBhvr>
                                      <p:to>
                                        <p:strVal val="visible"/>
                                      </p:to>
                                    </p:set>
                                    <p:animEffect transition="in" filter="dissolve">
                                      <p:cBhvr>
                                        <p:cTn id="16" dur="500"/>
                                        <p:tgtEl>
                                          <p:spTgt spid="717924"/>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8" fill="hold" nodeType="clickEffect">
                                  <p:stCondLst>
                                    <p:cond delay="0"/>
                                  </p:stCondLst>
                                  <p:childTnLst>
                                    <p:set>
                                      <p:cBhvr>
                                        <p:cTn id="20" dur="1" fill="hold">
                                          <p:stCondLst>
                                            <p:cond delay="0"/>
                                          </p:stCondLst>
                                        </p:cTn>
                                        <p:tgtEl>
                                          <p:spTgt spid="717925"/>
                                        </p:tgtEl>
                                        <p:attrNameLst>
                                          <p:attrName>style.visibility</p:attrName>
                                        </p:attrNameLst>
                                      </p:cBhvr>
                                      <p:to>
                                        <p:strVal val="visible"/>
                                      </p:to>
                                    </p:set>
                                    <p:animEffect transition="in" filter="wipe(left)">
                                      <p:cBhvr>
                                        <p:cTn id="21" dur="1000"/>
                                        <p:tgtEl>
                                          <p:spTgt spid="717925"/>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9" presetClass="entr" presetSubtype="0" fill="hold" grpId="0" nodeType="clickEffect">
                                  <p:stCondLst>
                                    <p:cond delay="0"/>
                                  </p:stCondLst>
                                  <p:childTnLst>
                                    <p:set>
                                      <p:cBhvr>
                                        <p:cTn id="25" dur="1" fill="hold">
                                          <p:stCondLst>
                                            <p:cond delay="0"/>
                                          </p:stCondLst>
                                        </p:cTn>
                                        <p:tgtEl>
                                          <p:spTgt spid="717938"/>
                                        </p:tgtEl>
                                        <p:attrNameLst>
                                          <p:attrName>style.visibility</p:attrName>
                                        </p:attrNameLst>
                                      </p:cBhvr>
                                      <p:to>
                                        <p:strVal val="visible"/>
                                      </p:to>
                                    </p:set>
                                    <p:animEffect transition="in" filter="dissolve">
                                      <p:cBhvr>
                                        <p:cTn id="26" dur="500"/>
                                        <p:tgtEl>
                                          <p:spTgt spid="717938"/>
                                        </p:tgtEl>
                                      </p:cBhvr>
                                    </p:animEffect>
                                  </p:childTnLst>
                                </p:cTn>
                              </p:par>
                            </p:childTnLst>
                          </p:cTn>
                        </p:par>
                        <p:par>
                          <p:cTn id="27" fill="hold" nodeType="afterGroup">
                            <p:stCondLst>
                              <p:cond delay="500"/>
                            </p:stCondLst>
                            <p:childTnLst>
                              <p:par>
                                <p:cTn id="28" presetID="9" presetClass="entr" presetSubtype="0" fill="hold" grpId="0" nodeType="afterEffect">
                                  <p:stCondLst>
                                    <p:cond delay="0"/>
                                  </p:stCondLst>
                                  <p:childTnLst>
                                    <p:set>
                                      <p:cBhvr>
                                        <p:cTn id="29" dur="1" fill="hold">
                                          <p:stCondLst>
                                            <p:cond delay="0"/>
                                          </p:stCondLst>
                                        </p:cTn>
                                        <p:tgtEl>
                                          <p:spTgt spid="717939"/>
                                        </p:tgtEl>
                                        <p:attrNameLst>
                                          <p:attrName>style.visibility</p:attrName>
                                        </p:attrNameLst>
                                      </p:cBhvr>
                                      <p:to>
                                        <p:strVal val="visible"/>
                                      </p:to>
                                    </p:set>
                                    <p:animEffect transition="in" filter="dissolve">
                                      <p:cBhvr>
                                        <p:cTn id="30" dur="500"/>
                                        <p:tgtEl>
                                          <p:spTgt spid="717939"/>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22" presetClass="entr" presetSubtype="8" fill="hold" nodeType="clickEffect">
                                  <p:stCondLst>
                                    <p:cond delay="0"/>
                                  </p:stCondLst>
                                  <p:childTnLst>
                                    <p:set>
                                      <p:cBhvr>
                                        <p:cTn id="34" dur="1" fill="hold">
                                          <p:stCondLst>
                                            <p:cond delay="0"/>
                                          </p:stCondLst>
                                        </p:cTn>
                                        <p:tgtEl>
                                          <p:spTgt spid="717931"/>
                                        </p:tgtEl>
                                        <p:attrNameLst>
                                          <p:attrName>style.visibility</p:attrName>
                                        </p:attrNameLst>
                                      </p:cBhvr>
                                      <p:to>
                                        <p:strVal val="visible"/>
                                      </p:to>
                                    </p:set>
                                    <p:animEffect transition="in" filter="wipe(left)">
                                      <p:cBhvr>
                                        <p:cTn id="35" dur="1000"/>
                                        <p:tgtEl>
                                          <p:spTgt spid="717931"/>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9" presetClass="entr" presetSubtype="0" fill="hold" grpId="0" nodeType="clickEffect">
                                  <p:stCondLst>
                                    <p:cond delay="0"/>
                                  </p:stCondLst>
                                  <p:childTnLst>
                                    <p:set>
                                      <p:cBhvr>
                                        <p:cTn id="39" dur="1" fill="hold">
                                          <p:stCondLst>
                                            <p:cond delay="0"/>
                                          </p:stCondLst>
                                        </p:cTn>
                                        <p:tgtEl>
                                          <p:spTgt spid="717940"/>
                                        </p:tgtEl>
                                        <p:attrNameLst>
                                          <p:attrName>style.visibility</p:attrName>
                                        </p:attrNameLst>
                                      </p:cBhvr>
                                      <p:to>
                                        <p:strVal val="visible"/>
                                      </p:to>
                                    </p:set>
                                    <p:animEffect transition="in" filter="dissolve">
                                      <p:cBhvr>
                                        <p:cTn id="40" dur="500"/>
                                        <p:tgtEl>
                                          <p:spTgt spid="717940"/>
                                        </p:tgtEl>
                                      </p:cBhvr>
                                    </p:animEffect>
                                  </p:childTnLst>
                                </p:cTn>
                              </p:par>
                            </p:childTnLst>
                          </p:cTn>
                        </p:par>
                        <p:par>
                          <p:cTn id="41" fill="hold" nodeType="afterGroup">
                            <p:stCondLst>
                              <p:cond delay="500"/>
                            </p:stCondLst>
                            <p:childTnLst>
                              <p:par>
                                <p:cTn id="42" presetID="9" presetClass="entr" presetSubtype="0" fill="hold" grpId="0" nodeType="afterEffect">
                                  <p:stCondLst>
                                    <p:cond delay="0"/>
                                  </p:stCondLst>
                                  <p:childTnLst>
                                    <p:set>
                                      <p:cBhvr>
                                        <p:cTn id="43" dur="1" fill="hold">
                                          <p:stCondLst>
                                            <p:cond delay="0"/>
                                          </p:stCondLst>
                                        </p:cTn>
                                        <p:tgtEl>
                                          <p:spTgt spid="717941"/>
                                        </p:tgtEl>
                                        <p:attrNameLst>
                                          <p:attrName>style.visibility</p:attrName>
                                        </p:attrNameLst>
                                      </p:cBhvr>
                                      <p:to>
                                        <p:strVal val="visible"/>
                                      </p:to>
                                    </p:set>
                                    <p:animEffect transition="in" filter="dissolve">
                                      <p:cBhvr>
                                        <p:cTn id="44" dur="500"/>
                                        <p:tgtEl>
                                          <p:spTgt spid="717941"/>
                                        </p:tgtEl>
                                      </p:cBhvr>
                                    </p:animEffect>
                                  </p:childTnLst>
                                </p:cTn>
                              </p:par>
                            </p:childTnLst>
                          </p:cTn>
                        </p:par>
                      </p:childTnLst>
                    </p:cTn>
                  </p:par>
                  <p:par>
                    <p:cTn id="45" fill="hold" nodeType="clickPar">
                      <p:stCondLst>
                        <p:cond delay="indefinite"/>
                      </p:stCondLst>
                      <p:childTnLst>
                        <p:par>
                          <p:cTn id="46" fill="hold" nodeType="withGroup">
                            <p:stCondLst>
                              <p:cond delay="0"/>
                            </p:stCondLst>
                            <p:childTnLst>
                              <p:par>
                                <p:cTn id="47" presetID="22" presetClass="entr" presetSubtype="8" fill="hold" nodeType="clickEffect">
                                  <p:stCondLst>
                                    <p:cond delay="0"/>
                                  </p:stCondLst>
                                  <p:childTnLst>
                                    <p:set>
                                      <p:cBhvr>
                                        <p:cTn id="48" dur="1" fill="hold">
                                          <p:stCondLst>
                                            <p:cond delay="0"/>
                                          </p:stCondLst>
                                        </p:cTn>
                                        <p:tgtEl>
                                          <p:spTgt spid="717942"/>
                                        </p:tgtEl>
                                        <p:attrNameLst>
                                          <p:attrName>style.visibility</p:attrName>
                                        </p:attrNameLst>
                                      </p:cBhvr>
                                      <p:to>
                                        <p:strVal val="visible"/>
                                      </p:to>
                                    </p:set>
                                    <p:animEffect transition="in" filter="wipe(left)">
                                      <p:cBhvr>
                                        <p:cTn id="49" dur="1000"/>
                                        <p:tgtEl>
                                          <p:spTgt spid="717942"/>
                                        </p:tgtEl>
                                      </p:cBhvr>
                                    </p:animEffect>
                                  </p:childTnLst>
                                </p:cTn>
                              </p:par>
                            </p:childTnLst>
                          </p:cTn>
                        </p:par>
                      </p:childTnLst>
                    </p:cTn>
                  </p:par>
                  <p:par>
                    <p:cTn id="50" fill="hold" nodeType="clickPar">
                      <p:stCondLst>
                        <p:cond delay="indefinite"/>
                      </p:stCondLst>
                      <p:childTnLst>
                        <p:par>
                          <p:cTn id="51" fill="hold" nodeType="withGroup">
                            <p:stCondLst>
                              <p:cond delay="0"/>
                            </p:stCondLst>
                            <p:childTnLst>
                              <p:par>
                                <p:cTn id="52" presetID="9" presetClass="entr" presetSubtype="0" fill="hold" grpId="0" nodeType="clickEffect">
                                  <p:stCondLst>
                                    <p:cond delay="0"/>
                                  </p:stCondLst>
                                  <p:childTnLst>
                                    <p:set>
                                      <p:cBhvr>
                                        <p:cTn id="53" dur="1" fill="hold">
                                          <p:stCondLst>
                                            <p:cond delay="0"/>
                                          </p:stCondLst>
                                        </p:cTn>
                                        <p:tgtEl>
                                          <p:spTgt spid="717945"/>
                                        </p:tgtEl>
                                        <p:attrNameLst>
                                          <p:attrName>style.visibility</p:attrName>
                                        </p:attrNameLst>
                                      </p:cBhvr>
                                      <p:to>
                                        <p:strVal val="visible"/>
                                      </p:to>
                                    </p:set>
                                    <p:animEffect transition="in" filter="dissolve">
                                      <p:cBhvr>
                                        <p:cTn id="54" dur="500"/>
                                        <p:tgtEl>
                                          <p:spTgt spid="717945"/>
                                        </p:tgtEl>
                                      </p:cBhvr>
                                    </p:animEffect>
                                  </p:childTnLst>
                                </p:cTn>
                              </p:par>
                            </p:childTnLst>
                          </p:cTn>
                        </p:par>
                        <p:par>
                          <p:cTn id="55" fill="hold" nodeType="afterGroup">
                            <p:stCondLst>
                              <p:cond delay="500"/>
                            </p:stCondLst>
                            <p:childTnLst>
                              <p:par>
                                <p:cTn id="56" presetID="9" presetClass="entr" presetSubtype="0" fill="hold" grpId="0" nodeType="afterEffect">
                                  <p:stCondLst>
                                    <p:cond delay="0"/>
                                  </p:stCondLst>
                                  <p:childTnLst>
                                    <p:set>
                                      <p:cBhvr>
                                        <p:cTn id="57" dur="1" fill="hold">
                                          <p:stCondLst>
                                            <p:cond delay="0"/>
                                          </p:stCondLst>
                                        </p:cTn>
                                        <p:tgtEl>
                                          <p:spTgt spid="717946"/>
                                        </p:tgtEl>
                                        <p:attrNameLst>
                                          <p:attrName>style.visibility</p:attrName>
                                        </p:attrNameLst>
                                      </p:cBhvr>
                                      <p:to>
                                        <p:strVal val="visible"/>
                                      </p:to>
                                    </p:set>
                                    <p:animEffect transition="in" filter="dissolve">
                                      <p:cBhvr>
                                        <p:cTn id="58" dur="500"/>
                                        <p:tgtEl>
                                          <p:spTgt spid="717946"/>
                                        </p:tgtEl>
                                      </p:cBhvr>
                                    </p:animEffect>
                                  </p:childTnLst>
                                </p:cTn>
                              </p:par>
                            </p:childTnLst>
                          </p:cTn>
                        </p:par>
                      </p:childTnLst>
                    </p:cTn>
                  </p:par>
                  <p:par>
                    <p:cTn id="59" fill="hold" nodeType="clickPar">
                      <p:stCondLst>
                        <p:cond delay="indefinite"/>
                      </p:stCondLst>
                      <p:childTnLst>
                        <p:par>
                          <p:cTn id="60" fill="hold" nodeType="withGroup">
                            <p:stCondLst>
                              <p:cond delay="0"/>
                            </p:stCondLst>
                            <p:childTnLst>
                              <p:par>
                                <p:cTn id="61" presetID="22" presetClass="entr" presetSubtype="8" fill="hold" grpId="0" nodeType="clickEffect">
                                  <p:stCondLst>
                                    <p:cond delay="0"/>
                                  </p:stCondLst>
                                  <p:childTnLst>
                                    <p:set>
                                      <p:cBhvr>
                                        <p:cTn id="62" dur="1" fill="hold">
                                          <p:stCondLst>
                                            <p:cond delay="0"/>
                                          </p:stCondLst>
                                        </p:cTn>
                                        <p:tgtEl>
                                          <p:spTgt spid="717947"/>
                                        </p:tgtEl>
                                        <p:attrNameLst>
                                          <p:attrName>style.visibility</p:attrName>
                                        </p:attrNameLst>
                                      </p:cBhvr>
                                      <p:to>
                                        <p:strVal val="visible"/>
                                      </p:to>
                                    </p:set>
                                    <p:animEffect transition="in" filter="wipe(left)">
                                      <p:cBhvr>
                                        <p:cTn id="63" dur="1000"/>
                                        <p:tgtEl>
                                          <p:spTgt spid="717947"/>
                                        </p:tgtEl>
                                      </p:cBhvr>
                                    </p:animEffect>
                                  </p:childTnLst>
                                </p:cTn>
                              </p:par>
                            </p:childTnLst>
                          </p:cTn>
                        </p:par>
                      </p:childTnLst>
                    </p:cTn>
                  </p:par>
                  <p:par>
                    <p:cTn id="64" fill="hold" nodeType="clickPar">
                      <p:stCondLst>
                        <p:cond delay="indefinite"/>
                      </p:stCondLst>
                      <p:childTnLst>
                        <p:par>
                          <p:cTn id="65" fill="hold" nodeType="withGroup">
                            <p:stCondLst>
                              <p:cond delay="0"/>
                            </p:stCondLst>
                            <p:childTnLst>
                              <p:par>
                                <p:cTn id="66" presetID="9" presetClass="entr" presetSubtype="0" fill="hold" grpId="0" nodeType="clickEffect">
                                  <p:stCondLst>
                                    <p:cond delay="0"/>
                                  </p:stCondLst>
                                  <p:childTnLst>
                                    <p:set>
                                      <p:cBhvr>
                                        <p:cTn id="67" dur="1" fill="hold">
                                          <p:stCondLst>
                                            <p:cond delay="0"/>
                                          </p:stCondLst>
                                        </p:cTn>
                                        <p:tgtEl>
                                          <p:spTgt spid="717948"/>
                                        </p:tgtEl>
                                        <p:attrNameLst>
                                          <p:attrName>style.visibility</p:attrName>
                                        </p:attrNameLst>
                                      </p:cBhvr>
                                      <p:to>
                                        <p:strVal val="visible"/>
                                      </p:to>
                                    </p:set>
                                    <p:animEffect transition="in" filter="dissolve">
                                      <p:cBhvr>
                                        <p:cTn id="68" dur="500"/>
                                        <p:tgtEl>
                                          <p:spTgt spid="717948"/>
                                        </p:tgtEl>
                                      </p:cBhvr>
                                    </p:animEffect>
                                  </p:childTnLst>
                                </p:cTn>
                              </p:par>
                            </p:childTnLst>
                          </p:cTn>
                        </p:par>
                        <p:par>
                          <p:cTn id="69" fill="hold" nodeType="afterGroup">
                            <p:stCondLst>
                              <p:cond delay="500"/>
                            </p:stCondLst>
                            <p:childTnLst>
                              <p:par>
                                <p:cTn id="70" presetID="9" presetClass="entr" presetSubtype="0" fill="hold" grpId="0" nodeType="afterEffect">
                                  <p:stCondLst>
                                    <p:cond delay="0"/>
                                  </p:stCondLst>
                                  <p:childTnLst>
                                    <p:set>
                                      <p:cBhvr>
                                        <p:cTn id="71" dur="1" fill="hold">
                                          <p:stCondLst>
                                            <p:cond delay="0"/>
                                          </p:stCondLst>
                                        </p:cTn>
                                        <p:tgtEl>
                                          <p:spTgt spid="717955"/>
                                        </p:tgtEl>
                                        <p:attrNameLst>
                                          <p:attrName>style.visibility</p:attrName>
                                        </p:attrNameLst>
                                      </p:cBhvr>
                                      <p:to>
                                        <p:strVal val="visible"/>
                                      </p:to>
                                    </p:set>
                                    <p:animEffect transition="in" filter="dissolve">
                                      <p:cBhvr>
                                        <p:cTn id="72" dur="500"/>
                                        <p:tgtEl>
                                          <p:spTgt spid="717955"/>
                                        </p:tgtEl>
                                      </p:cBhvr>
                                    </p:animEffect>
                                  </p:childTnLst>
                                </p:cTn>
                              </p:par>
                            </p:childTnLst>
                          </p:cTn>
                        </p:par>
                      </p:childTnLst>
                    </p:cTn>
                  </p:par>
                  <p:par>
                    <p:cTn id="73" fill="hold" nodeType="clickPar">
                      <p:stCondLst>
                        <p:cond delay="indefinite"/>
                      </p:stCondLst>
                      <p:childTnLst>
                        <p:par>
                          <p:cTn id="74" fill="hold" nodeType="withGroup">
                            <p:stCondLst>
                              <p:cond delay="0"/>
                            </p:stCondLst>
                            <p:childTnLst>
                              <p:par>
                                <p:cTn id="75" presetID="9" presetClass="entr" presetSubtype="0" fill="hold" grpId="0" nodeType="clickEffect">
                                  <p:stCondLst>
                                    <p:cond delay="0"/>
                                  </p:stCondLst>
                                  <p:childTnLst>
                                    <p:set>
                                      <p:cBhvr>
                                        <p:cTn id="76" dur="1" fill="hold">
                                          <p:stCondLst>
                                            <p:cond delay="0"/>
                                          </p:stCondLst>
                                        </p:cTn>
                                        <p:tgtEl>
                                          <p:spTgt spid="717949"/>
                                        </p:tgtEl>
                                        <p:attrNameLst>
                                          <p:attrName>style.visibility</p:attrName>
                                        </p:attrNameLst>
                                      </p:cBhvr>
                                      <p:to>
                                        <p:strVal val="visible"/>
                                      </p:to>
                                    </p:set>
                                    <p:animEffect transition="in" filter="dissolve">
                                      <p:cBhvr>
                                        <p:cTn id="77" dur="500"/>
                                        <p:tgtEl>
                                          <p:spTgt spid="717949"/>
                                        </p:tgtEl>
                                      </p:cBhvr>
                                    </p:animEffect>
                                  </p:childTnLst>
                                </p:cTn>
                              </p:par>
                            </p:childTnLst>
                          </p:cTn>
                        </p:par>
                      </p:childTnLst>
                    </p:cTn>
                  </p:par>
                  <p:par>
                    <p:cTn id="78" fill="hold" nodeType="clickPar">
                      <p:stCondLst>
                        <p:cond delay="indefinite"/>
                      </p:stCondLst>
                      <p:childTnLst>
                        <p:par>
                          <p:cTn id="79" fill="hold" nodeType="withGroup">
                            <p:stCondLst>
                              <p:cond delay="0"/>
                            </p:stCondLst>
                            <p:childTnLst>
                              <p:par>
                                <p:cTn id="80" presetID="9" presetClass="entr" presetSubtype="0" fill="hold" nodeType="clickEffect">
                                  <p:stCondLst>
                                    <p:cond delay="0"/>
                                  </p:stCondLst>
                                  <p:childTnLst>
                                    <p:set>
                                      <p:cBhvr>
                                        <p:cTn id="81" dur="1" fill="hold">
                                          <p:stCondLst>
                                            <p:cond delay="0"/>
                                          </p:stCondLst>
                                        </p:cTn>
                                        <p:tgtEl>
                                          <p:spTgt spid="717950"/>
                                        </p:tgtEl>
                                        <p:attrNameLst>
                                          <p:attrName>style.visibility</p:attrName>
                                        </p:attrNameLst>
                                      </p:cBhvr>
                                      <p:to>
                                        <p:strVal val="visible"/>
                                      </p:to>
                                    </p:set>
                                    <p:animEffect transition="in" filter="dissolve">
                                      <p:cBhvr>
                                        <p:cTn id="82" dur="1000"/>
                                        <p:tgtEl>
                                          <p:spTgt spid="717950"/>
                                        </p:tgtEl>
                                      </p:cBhvr>
                                    </p:animEffect>
                                  </p:childTnLst>
                                </p:cTn>
                              </p:par>
                            </p:childTnLst>
                          </p:cTn>
                        </p:par>
                        <p:par>
                          <p:cTn id="83" fill="hold" nodeType="afterGroup">
                            <p:stCondLst>
                              <p:cond delay="1000"/>
                            </p:stCondLst>
                            <p:childTnLst>
                              <p:par>
                                <p:cTn id="84" presetID="9" presetClass="entr" presetSubtype="0" fill="hold" nodeType="afterEffect">
                                  <p:stCondLst>
                                    <p:cond delay="0"/>
                                  </p:stCondLst>
                                  <p:childTnLst>
                                    <p:set>
                                      <p:cBhvr>
                                        <p:cTn id="85" dur="1" fill="hold">
                                          <p:stCondLst>
                                            <p:cond delay="0"/>
                                          </p:stCondLst>
                                        </p:cTn>
                                        <p:tgtEl>
                                          <p:spTgt spid="717951"/>
                                        </p:tgtEl>
                                        <p:attrNameLst>
                                          <p:attrName>style.visibility</p:attrName>
                                        </p:attrNameLst>
                                      </p:cBhvr>
                                      <p:to>
                                        <p:strVal val="visible"/>
                                      </p:to>
                                    </p:set>
                                    <p:animEffect transition="in" filter="dissolve">
                                      <p:cBhvr>
                                        <p:cTn id="86" dur="1000"/>
                                        <p:tgtEl>
                                          <p:spTgt spid="717951"/>
                                        </p:tgtEl>
                                      </p:cBhvr>
                                    </p:animEffect>
                                  </p:childTnLst>
                                </p:cTn>
                              </p:par>
                            </p:childTnLst>
                          </p:cTn>
                        </p:par>
                        <p:par>
                          <p:cTn id="87" fill="hold" nodeType="afterGroup">
                            <p:stCondLst>
                              <p:cond delay="2000"/>
                            </p:stCondLst>
                            <p:childTnLst>
                              <p:par>
                                <p:cTn id="88" presetID="9" presetClass="entr" presetSubtype="0" fill="hold" nodeType="afterEffect">
                                  <p:stCondLst>
                                    <p:cond delay="0"/>
                                  </p:stCondLst>
                                  <p:childTnLst>
                                    <p:set>
                                      <p:cBhvr>
                                        <p:cTn id="89" dur="1" fill="hold">
                                          <p:stCondLst>
                                            <p:cond delay="0"/>
                                          </p:stCondLst>
                                        </p:cTn>
                                        <p:tgtEl>
                                          <p:spTgt spid="717952"/>
                                        </p:tgtEl>
                                        <p:attrNameLst>
                                          <p:attrName>style.visibility</p:attrName>
                                        </p:attrNameLst>
                                      </p:cBhvr>
                                      <p:to>
                                        <p:strVal val="visible"/>
                                      </p:to>
                                    </p:set>
                                    <p:animEffect transition="in" filter="dissolve">
                                      <p:cBhvr>
                                        <p:cTn id="90" dur="1000"/>
                                        <p:tgtEl>
                                          <p:spTgt spid="717952"/>
                                        </p:tgtEl>
                                      </p:cBhvr>
                                    </p:animEffect>
                                  </p:childTnLst>
                                </p:cTn>
                              </p:par>
                            </p:childTnLst>
                          </p:cTn>
                        </p:par>
                        <p:par>
                          <p:cTn id="91" fill="hold" nodeType="afterGroup">
                            <p:stCondLst>
                              <p:cond delay="3000"/>
                            </p:stCondLst>
                            <p:childTnLst>
                              <p:par>
                                <p:cTn id="92" presetID="9" presetClass="entr" presetSubtype="0" fill="hold" nodeType="afterEffect">
                                  <p:stCondLst>
                                    <p:cond delay="0"/>
                                  </p:stCondLst>
                                  <p:childTnLst>
                                    <p:set>
                                      <p:cBhvr>
                                        <p:cTn id="93" dur="1" fill="hold">
                                          <p:stCondLst>
                                            <p:cond delay="0"/>
                                          </p:stCondLst>
                                        </p:cTn>
                                        <p:tgtEl>
                                          <p:spTgt spid="717953"/>
                                        </p:tgtEl>
                                        <p:attrNameLst>
                                          <p:attrName>style.visibility</p:attrName>
                                        </p:attrNameLst>
                                      </p:cBhvr>
                                      <p:to>
                                        <p:strVal val="visible"/>
                                      </p:to>
                                    </p:set>
                                    <p:animEffect transition="in" filter="dissolve">
                                      <p:cBhvr>
                                        <p:cTn id="94" dur="1000"/>
                                        <p:tgtEl>
                                          <p:spTgt spid="717953"/>
                                        </p:tgtEl>
                                      </p:cBhvr>
                                    </p:animEffect>
                                  </p:childTnLst>
                                </p:cTn>
                              </p:par>
                            </p:childTnLst>
                          </p:cTn>
                        </p:par>
                        <p:par>
                          <p:cTn id="95" fill="hold" nodeType="afterGroup">
                            <p:stCondLst>
                              <p:cond delay="4000"/>
                            </p:stCondLst>
                            <p:childTnLst>
                              <p:par>
                                <p:cTn id="96" presetID="9" presetClass="entr" presetSubtype="0" fill="hold" nodeType="afterEffect">
                                  <p:stCondLst>
                                    <p:cond delay="0"/>
                                  </p:stCondLst>
                                  <p:childTnLst>
                                    <p:set>
                                      <p:cBhvr>
                                        <p:cTn id="97" dur="1" fill="hold">
                                          <p:stCondLst>
                                            <p:cond delay="0"/>
                                          </p:stCondLst>
                                        </p:cTn>
                                        <p:tgtEl>
                                          <p:spTgt spid="717954"/>
                                        </p:tgtEl>
                                        <p:attrNameLst>
                                          <p:attrName>style.visibility</p:attrName>
                                        </p:attrNameLst>
                                      </p:cBhvr>
                                      <p:to>
                                        <p:strVal val="visible"/>
                                      </p:to>
                                    </p:set>
                                    <p:animEffect transition="in" filter="dissolve">
                                      <p:cBhvr>
                                        <p:cTn id="98" dur="1000"/>
                                        <p:tgtEl>
                                          <p:spTgt spid="7179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924" grpId="0"/>
      <p:bldP spid="717937" grpId="0" animBg="1"/>
      <p:bldP spid="717938" grpId="0" animBg="1"/>
      <p:bldP spid="717939" grpId="0"/>
      <p:bldP spid="717940" grpId="0" animBg="1"/>
      <p:bldP spid="717941" grpId="0"/>
      <p:bldP spid="717945" grpId="0" animBg="1"/>
      <p:bldP spid="717946" grpId="0"/>
      <p:bldP spid="717947" grpId="0"/>
      <p:bldP spid="717948" grpId="0" animBg="1"/>
      <p:bldP spid="717949" grpId="0"/>
      <p:bldP spid="717955" grpId="0"/>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6" name="Rectangle 4"/>
          <p:cNvSpPr>
            <a:spLocks noGrp="1" noChangeArrowheads="1"/>
          </p:cNvSpPr>
          <p:nvPr>
            <p:ph type="title"/>
          </p:nvPr>
        </p:nvSpPr>
        <p:spPr/>
        <p:txBody>
          <a:bodyPr/>
          <a:lstStyle/>
          <a:p>
            <a:pPr eaLnBrk="1" hangingPunct="1">
              <a:defRPr/>
            </a:pPr>
            <a:r>
              <a:rPr lang="en-US" smtClean="0"/>
              <a:t>Dijkstra</a:t>
            </a:r>
            <a:r>
              <a:rPr lang="ja-JP" altLang="en-US" smtClean="0"/>
              <a:t>’</a:t>
            </a:r>
            <a:r>
              <a:rPr lang="en-US" altLang="ja-JP" smtClean="0"/>
              <a:t>s Algorithm: Concept</a:t>
            </a:r>
            <a:endParaRPr lang="en-US" smtClean="0"/>
          </a:p>
        </p:txBody>
      </p:sp>
      <p:sp>
        <p:nvSpPr>
          <p:cNvPr id="64517" name="Rectangle 5"/>
          <p:cNvSpPr>
            <a:spLocks noGrp="1" noChangeArrowheads="1"/>
          </p:cNvSpPr>
          <p:nvPr>
            <p:ph type="body" idx="1"/>
          </p:nvPr>
        </p:nvSpPr>
        <p:spPr>
          <a:xfrm>
            <a:off x="107504" y="4797152"/>
            <a:ext cx="4875659" cy="1756048"/>
          </a:xfrm>
        </p:spPr>
        <p:txBody>
          <a:bodyPr/>
          <a:lstStyle/>
          <a:p>
            <a:pPr marL="119063" indent="-119063" eaLnBrk="1" hangingPunct="1">
              <a:lnSpc>
                <a:spcPct val="80000"/>
              </a:lnSpc>
              <a:defRPr/>
            </a:pPr>
            <a:r>
              <a:rPr lang="en-US" sz="1800" dirty="0" smtClean="0"/>
              <a:t>Node Sets</a:t>
            </a:r>
          </a:p>
          <a:p>
            <a:pPr marL="404813" lvl="1" indent="-171450" eaLnBrk="1" hangingPunct="1">
              <a:lnSpc>
                <a:spcPct val="80000"/>
              </a:lnSpc>
              <a:defRPr/>
            </a:pPr>
            <a:r>
              <a:rPr lang="en-US" sz="1600" dirty="0" smtClean="0"/>
              <a:t>Done</a:t>
            </a:r>
          </a:p>
          <a:p>
            <a:pPr marL="685800" lvl="2" indent="-114300" eaLnBrk="1" hangingPunct="1">
              <a:lnSpc>
                <a:spcPct val="80000"/>
              </a:lnSpc>
              <a:defRPr/>
            </a:pPr>
            <a:r>
              <a:rPr lang="en-US" sz="1600" dirty="0" smtClean="0"/>
              <a:t>Already have least cost path to it</a:t>
            </a:r>
          </a:p>
          <a:p>
            <a:pPr marL="404813" lvl="1" indent="-171450" eaLnBrk="1" hangingPunct="1">
              <a:lnSpc>
                <a:spcPct val="80000"/>
              </a:lnSpc>
              <a:defRPr/>
            </a:pPr>
            <a:r>
              <a:rPr lang="en-US" sz="1600" dirty="0" smtClean="0"/>
              <a:t>Horizon:</a:t>
            </a:r>
          </a:p>
          <a:p>
            <a:pPr marL="685800" lvl="2" indent="-114300" eaLnBrk="1" hangingPunct="1">
              <a:lnSpc>
                <a:spcPct val="80000"/>
              </a:lnSpc>
              <a:defRPr/>
            </a:pPr>
            <a:r>
              <a:rPr lang="en-US" sz="1600" dirty="0" smtClean="0"/>
              <a:t>Reachable in 1 hop from node in Done</a:t>
            </a:r>
          </a:p>
          <a:p>
            <a:pPr marL="404813" lvl="1" indent="-171450" eaLnBrk="1" hangingPunct="1">
              <a:lnSpc>
                <a:spcPct val="80000"/>
              </a:lnSpc>
              <a:defRPr/>
            </a:pPr>
            <a:r>
              <a:rPr lang="en-US" sz="1600" dirty="0" smtClean="0"/>
              <a:t>Unseen:</a:t>
            </a:r>
          </a:p>
          <a:p>
            <a:pPr marL="685800" lvl="2" indent="-114300" eaLnBrk="1" hangingPunct="1">
              <a:lnSpc>
                <a:spcPct val="80000"/>
              </a:lnSpc>
              <a:defRPr/>
            </a:pPr>
            <a:r>
              <a:rPr lang="en-US" sz="1600" dirty="0" smtClean="0"/>
              <a:t>Cannot reach directly from node in Done</a:t>
            </a:r>
          </a:p>
        </p:txBody>
      </p:sp>
      <p:sp>
        <p:nvSpPr>
          <p:cNvPr id="178178" name="Slide Number Placeholder 6"/>
          <p:cNvSpPr>
            <a:spLocks noGrp="1"/>
          </p:cNvSpPr>
          <p:nvPr>
            <p:ph type="sldNum" sz="quarter" idx="4294967295"/>
          </p:nvPr>
        </p:nvSpPr>
        <p:spPr>
          <a:xfrm>
            <a:off x="8467725" y="6462713"/>
            <a:ext cx="676275" cy="2762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Tx/>
              <a:buNone/>
            </a:pPr>
            <a:fld id="{01E89542-3006-476F-94E4-DF4DD34FBC40}" type="slidenum">
              <a:rPr lang="en-US" altLang="he-IL" sz="1400" smtClean="0">
                <a:solidFill>
                  <a:schemeClr val="folHlink"/>
                </a:solidFill>
                <a:latin typeface="Arial" panose="020B0604020202020204" pitchFamily="34" charset="0"/>
              </a:rPr>
              <a:pPr eaLnBrk="1" hangingPunct="1">
                <a:lnSpc>
                  <a:spcPct val="100000"/>
                </a:lnSpc>
                <a:spcBef>
                  <a:spcPct val="0"/>
                </a:spcBef>
                <a:buClrTx/>
                <a:buSzTx/>
                <a:buFontTx/>
                <a:buNone/>
              </a:pPr>
              <a:t>125</a:t>
            </a:fld>
            <a:endParaRPr lang="en-US" altLang="he-IL" sz="1400" smtClean="0">
              <a:solidFill>
                <a:schemeClr val="folHlink"/>
              </a:solidFill>
              <a:latin typeface="Arial" panose="020B0604020202020204" pitchFamily="34" charset="0"/>
            </a:endParaRPr>
          </a:p>
        </p:txBody>
      </p:sp>
      <p:sp>
        <p:nvSpPr>
          <p:cNvPr id="64518" name="Rectangle 6"/>
          <p:cNvSpPr>
            <a:spLocks noGrp="1" noChangeArrowheads="1"/>
          </p:cNvSpPr>
          <p:nvPr>
            <p:ph type="body" sz="half" idx="4294967295"/>
          </p:nvPr>
        </p:nvSpPr>
        <p:spPr>
          <a:xfrm>
            <a:off x="5177631" y="4754563"/>
            <a:ext cx="4160837" cy="1905000"/>
          </a:xfrm>
        </p:spPr>
        <p:txBody>
          <a:bodyPr/>
          <a:lstStyle/>
          <a:p>
            <a:pPr marL="169863" indent="-169863" eaLnBrk="1" hangingPunct="1">
              <a:lnSpc>
                <a:spcPct val="80000"/>
              </a:lnSpc>
              <a:defRPr/>
            </a:pPr>
            <a:r>
              <a:rPr lang="en-US" sz="1800" dirty="0" smtClean="0"/>
              <a:t>Label</a:t>
            </a:r>
          </a:p>
          <a:p>
            <a:pPr marL="515938" lvl="1" indent="-168275" eaLnBrk="1" hangingPunct="1">
              <a:lnSpc>
                <a:spcPct val="80000"/>
              </a:lnSpc>
              <a:defRPr/>
            </a:pPr>
            <a:r>
              <a:rPr lang="en-US" sz="1600" i="1" dirty="0" smtClean="0"/>
              <a:t>d(v)</a:t>
            </a:r>
            <a:r>
              <a:rPr lang="en-US" sz="1600" dirty="0" smtClean="0"/>
              <a:t> = path cost from s to v</a:t>
            </a:r>
          </a:p>
          <a:p>
            <a:pPr marL="169863" indent="-169863" eaLnBrk="1" hangingPunct="1">
              <a:lnSpc>
                <a:spcPct val="80000"/>
              </a:lnSpc>
              <a:defRPr/>
            </a:pPr>
            <a:r>
              <a:rPr lang="en-US" sz="1800" dirty="0" smtClean="0"/>
              <a:t>Path</a:t>
            </a:r>
          </a:p>
          <a:p>
            <a:pPr marL="515938" lvl="1" indent="-168275" eaLnBrk="1" hangingPunct="1">
              <a:lnSpc>
                <a:spcPct val="80000"/>
              </a:lnSpc>
              <a:defRPr/>
            </a:pPr>
            <a:r>
              <a:rPr lang="en-US" sz="1600" dirty="0" smtClean="0"/>
              <a:t>Keep track of last link in path</a:t>
            </a:r>
          </a:p>
        </p:txBody>
      </p:sp>
      <p:sp>
        <p:nvSpPr>
          <p:cNvPr id="178179" name="Oval 2"/>
          <p:cNvSpPr>
            <a:spLocks noChangeArrowheads="1"/>
          </p:cNvSpPr>
          <p:nvPr/>
        </p:nvSpPr>
        <p:spPr bwMode="auto">
          <a:xfrm>
            <a:off x="2438400" y="1600200"/>
            <a:ext cx="3048000" cy="3048000"/>
          </a:xfrm>
          <a:prstGeom prst="ellipse">
            <a:avLst/>
          </a:prstGeom>
          <a:solidFill>
            <a:srgbClr val="CCECFF"/>
          </a:solidFill>
          <a:ln w="12700">
            <a:solidFill>
              <a:schemeClr val="tx1"/>
            </a:solidFill>
            <a:round/>
            <a:headEnd/>
            <a:tailEnd/>
          </a:ln>
        </p:spPr>
        <p:txBody>
          <a:bodyPr wrap="none" anchor="b" anchorCtr="1"/>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endParaRPr lang="he-IL" altLang="he-IL" sz="1600" b="1">
              <a:latin typeface="Helvetica" panose="020B0604020202020204" pitchFamily="34" charset="0"/>
            </a:endParaRPr>
          </a:p>
        </p:txBody>
      </p:sp>
      <p:sp>
        <p:nvSpPr>
          <p:cNvPr id="178180" name="Oval 3"/>
          <p:cNvSpPr>
            <a:spLocks noChangeArrowheads="1"/>
          </p:cNvSpPr>
          <p:nvPr/>
        </p:nvSpPr>
        <p:spPr bwMode="auto">
          <a:xfrm>
            <a:off x="2057400" y="1447800"/>
            <a:ext cx="2057400" cy="2743200"/>
          </a:xfrm>
          <a:prstGeom prst="ellipse">
            <a:avLst/>
          </a:prstGeom>
          <a:solidFill>
            <a:srgbClr val="FFFF99"/>
          </a:solidFill>
          <a:ln w="12700">
            <a:solidFill>
              <a:schemeClr val="tx1"/>
            </a:solidFill>
            <a:round/>
            <a:headEnd/>
            <a:tailEnd/>
          </a:ln>
        </p:spPr>
        <p:txBody>
          <a:bodyPr wrap="none" anchor="b" anchorCtr="1"/>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endParaRPr lang="he-IL" altLang="he-IL" sz="1600" b="1">
              <a:latin typeface="Helvetica" panose="020B0604020202020204" pitchFamily="34" charset="0"/>
            </a:endParaRPr>
          </a:p>
        </p:txBody>
      </p:sp>
      <p:sp>
        <p:nvSpPr>
          <p:cNvPr id="178184" name="Line 7"/>
          <p:cNvSpPr>
            <a:spLocks noChangeShapeType="1"/>
          </p:cNvSpPr>
          <p:nvPr/>
        </p:nvSpPr>
        <p:spPr bwMode="auto">
          <a:xfrm flipH="1">
            <a:off x="2895600" y="1828800"/>
            <a:ext cx="228600" cy="1524000"/>
          </a:xfrm>
          <a:prstGeom prst="line">
            <a:avLst/>
          </a:prstGeom>
          <a:noFill/>
          <a:ln w="28575">
            <a:solidFill>
              <a:srgbClr val="00CC00"/>
            </a:solidFill>
            <a:round/>
            <a:headEnd/>
            <a:tailEnd/>
          </a:ln>
          <a:extLst>
            <a:ext uri="{909E8E84-426E-40DD-AFC4-6F175D3DCCD1}">
              <a14:hiddenFill xmlns:a14="http://schemas.microsoft.com/office/drawing/2010/main">
                <a:noFill/>
              </a14:hiddenFill>
            </a:ext>
          </a:extLst>
        </p:spPr>
        <p:txBody>
          <a:bodyPr wrap="none">
            <a:spAutoFit/>
          </a:bodyPr>
          <a:lstStyle/>
          <a:p>
            <a:endParaRPr lang="he-IL"/>
          </a:p>
        </p:txBody>
      </p:sp>
      <p:sp>
        <p:nvSpPr>
          <p:cNvPr id="178185" name="Line 8"/>
          <p:cNvSpPr>
            <a:spLocks noChangeShapeType="1"/>
          </p:cNvSpPr>
          <p:nvPr/>
        </p:nvSpPr>
        <p:spPr bwMode="auto">
          <a:xfrm flipH="1" flipV="1">
            <a:off x="3124200" y="1828800"/>
            <a:ext cx="1447800" cy="609600"/>
          </a:xfrm>
          <a:prstGeom prst="line">
            <a:avLst/>
          </a:prstGeom>
          <a:noFill/>
          <a:ln w="28575">
            <a:solidFill>
              <a:srgbClr val="00CC00"/>
            </a:solidFill>
            <a:round/>
            <a:headEnd/>
            <a:tailEnd/>
          </a:ln>
          <a:extLst>
            <a:ext uri="{909E8E84-426E-40DD-AFC4-6F175D3DCCD1}">
              <a14:hiddenFill xmlns:a14="http://schemas.microsoft.com/office/drawing/2010/main">
                <a:noFill/>
              </a14:hiddenFill>
            </a:ext>
          </a:extLst>
        </p:spPr>
        <p:txBody>
          <a:bodyPr>
            <a:spAutoFit/>
          </a:bodyPr>
          <a:lstStyle/>
          <a:p>
            <a:endParaRPr lang="he-IL"/>
          </a:p>
        </p:txBody>
      </p:sp>
      <p:sp>
        <p:nvSpPr>
          <p:cNvPr id="178186" name="Line 9"/>
          <p:cNvSpPr>
            <a:spLocks noChangeShapeType="1"/>
          </p:cNvSpPr>
          <p:nvPr/>
        </p:nvSpPr>
        <p:spPr bwMode="auto">
          <a:xfrm flipV="1">
            <a:off x="4572000" y="1828800"/>
            <a:ext cx="1447800" cy="6096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he-IL"/>
          </a:p>
        </p:txBody>
      </p:sp>
      <p:sp>
        <p:nvSpPr>
          <p:cNvPr id="178187" name="Line 10"/>
          <p:cNvSpPr>
            <a:spLocks noChangeShapeType="1"/>
          </p:cNvSpPr>
          <p:nvPr/>
        </p:nvSpPr>
        <p:spPr bwMode="auto">
          <a:xfrm>
            <a:off x="6019800" y="1828800"/>
            <a:ext cx="533400" cy="13716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he-IL"/>
          </a:p>
        </p:txBody>
      </p:sp>
      <p:sp>
        <p:nvSpPr>
          <p:cNvPr id="178188" name="Line 11"/>
          <p:cNvSpPr>
            <a:spLocks noChangeShapeType="1"/>
          </p:cNvSpPr>
          <p:nvPr/>
        </p:nvSpPr>
        <p:spPr bwMode="auto">
          <a:xfrm flipV="1">
            <a:off x="5105400" y="3200400"/>
            <a:ext cx="1447800" cy="4572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he-IL"/>
          </a:p>
        </p:txBody>
      </p:sp>
      <p:sp>
        <p:nvSpPr>
          <p:cNvPr id="178189" name="Line 12"/>
          <p:cNvSpPr>
            <a:spLocks noChangeShapeType="1"/>
          </p:cNvSpPr>
          <p:nvPr/>
        </p:nvSpPr>
        <p:spPr bwMode="auto">
          <a:xfrm flipH="1" flipV="1">
            <a:off x="4572000" y="2438400"/>
            <a:ext cx="533400" cy="12192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he-IL"/>
          </a:p>
        </p:txBody>
      </p:sp>
      <p:sp>
        <p:nvSpPr>
          <p:cNvPr id="178190" name="Line 13"/>
          <p:cNvSpPr>
            <a:spLocks noChangeShapeType="1"/>
          </p:cNvSpPr>
          <p:nvPr/>
        </p:nvSpPr>
        <p:spPr bwMode="auto">
          <a:xfrm flipV="1">
            <a:off x="2971800" y="2438400"/>
            <a:ext cx="1600200" cy="9144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he-IL"/>
          </a:p>
        </p:txBody>
      </p:sp>
      <p:sp>
        <p:nvSpPr>
          <p:cNvPr id="178191" name="Line 14"/>
          <p:cNvSpPr>
            <a:spLocks noChangeShapeType="1"/>
          </p:cNvSpPr>
          <p:nvPr/>
        </p:nvSpPr>
        <p:spPr bwMode="auto">
          <a:xfrm>
            <a:off x="2895600" y="3352800"/>
            <a:ext cx="2209800" cy="304800"/>
          </a:xfrm>
          <a:prstGeom prst="line">
            <a:avLst/>
          </a:prstGeom>
          <a:noFill/>
          <a:ln w="28575">
            <a:solidFill>
              <a:srgbClr val="00CC00"/>
            </a:solidFill>
            <a:round/>
            <a:headEnd/>
            <a:tailEnd/>
          </a:ln>
          <a:extLst>
            <a:ext uri="{909E8E84-426E-40DD-AFC4-6F175D3DCCD1}">
              <a14:hiddenFill xmlns:a14="http://schemas.microsoft.com/office/drawing/2010/main">
                <a:noFill/>
              </a14:hiddenFill>
            </a:ext>
          </a:extLst>
        </p:spPr>
        <p:txBody>
          <a:bodyPr>
            <a:spAutoFit/>
          </a:bodyPr>
          <a:lstStyle/>
          <a:p>
            <a:endParaRPr lang="he-IL"/>
          </a:p>
        </p:txBody>
      </p:sp>
      <p:sp>
        <p:nvSpPr>
          <p:cNvPr id="178192" name="Oval 15"/>
          <p:cNvSpPr>
            <a:spLocks noChangeArrowheads="1"/>
          </p:cNvSpPr>
          <p:nvPr/>
        </p:nvSpPr>
        <p:spPr bwMode="auto">
          <a:xfrm>
            <a:off x="2667000" y="3124200"/>
            <a:ext cx="457200" cy="450850"/>
          </a:xfrm>
          <a:prstGeom prst="ellipse">
            <a:avLst/>
          </a:prstGeom>
          <a:solidFill>
            <a:srgbClr val="3366FF"/>
          </a:solidFill>
          <a:ln w="12700">
            <a:solidFill>
              <a:schemeClr val="tx1"/>
            </a:solidFill>
            <a:round/>
            <a:headEnd/>
            <a:tailEnd/>
          </a:ln>
        </p:spPr>
        <p:txBody>
          <a:bodyPr anchor="ct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r>
              <a:rPr lang="en-US" altLang="he-IL" sz="1600" b="1">
                <a:solidFill>
                  <a:srgbClr val="FFFF99"/>
                </a:solidFill>
                <a:latin typeface="Helvetica" panose="020B0604020202020204" pitchFamily="34" charset="0"/>
              </a:rPr>
              <a:t>A</a:t>
            </a:r>
          </a:p>
        </p:txBody>
      </p:sp>
      <p:sp>
        <p:nvSpPr>
          <p:cNvPr id="178193" name="Oval 16"/>
          <p:cNvSpPr>
            <a:spLocks noChangeArrowheads="1"/>
          </p:cNvSpPr>
          <p:nvPr/>
        </p:nvSpPr>
        <p:spPr bwMode="auto">
          <a:xfrm>
            <a:off x="2895600" y="1600200"/>
            <a:ext cx="457200" cy="450850"/>
          </a:xfrm>
          <a:prstGeom prst="ellipse">
            <a:avLst/>
          </a:prstGeom>
          <a:solidFill>
            <a:srgbClr val="3366FF"/>
          </a:solidFill>
          <a:ln w="12700">
            <a:solidFill>
              <a:schemeClr val="tx1"/>
            </a:solidFill>
            <a:round/>
            <a:headEnd/>
            <a:tailEnd/>
          </a:ln>
        </p:spPr>
        <p:txBody>
          <a:bodyPr anchor="ct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r>
              <a:rPr lang="en-US" altLang="he-IL" sz="1600" b="1">
                <a:solidFill>
                  <a:srgbClr val="FFFF99"/>
                </a:solidFill>
                <a:latin typeface="Helvetica" panose="020B0604020202020204" pitchFamily="34" charset="0"/>
              </a:rPr>
              <a:t>E</a:t>
            </a:r>
          </a:p>
        </p:txBody>
      </p:sp>
      <p:sp>
        <p:nvSpPr>
          <p:cNvPr id="178194" name="Oval 17"/>
          <p:cNvSpPr>
            <a:spLocks noChangeArrowheads="1"/>
          </p:cNvSpPr>
          <p:nvPr/>
        </p:nvSpPr>
        <p:spPr bwMode="auto">
          <a:xfrm>
            <a:off x="4343400" y="2209800"/>
            <a:ext cx="457200" cy="450850"/>
          </a:xfrm>
          <a:prstGeom prst="ellipse">
            <a:avLst/>
          </a:prstGeom>
          <a:solidFill>
            <a:srgbClr val="3366FF"/>
          </a:solidFill>
          <a:ln w="12700">
            <a:solidFill>
              <a:schemeClr val="tx1"/>
            </a:solidFill>
            <a:round/>
            <a:headEnd/>
            <a:tailEnd/>
          </a:ln>
        </p:spPr>
        <p:txBody>
          <a:bodyPr anchor="ct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r>
              <a:rPr lang="en-US" altLang="he-IL" sz="1600" b="1">
                <a:solidFill>
                  <a:srgbClr val="FFFF99"/>
                </a:solidFill>
                <a:latin typeface="Helvetica" panose="020B0604020202020204" pitchFamily="34" charset="0"/>
              </a:rPr>
              <a:t>F</a:t>
            </a:r>
          </a:p>
        </p:txBody>
      </p:sp>
      <p:sp>
        <p:nvSpPr>
          <p:cNvPr id="178195" name="Oval 18"/>
          <p:cNvSpPr>
            <a:spLocks noChangeArrowheads="1"/>
          </p:cNvSpPr>
          <p:nvPr/>
        </p:nvSpPr>
        <p:spPr bwMode="auto">
          <a:xfrm>
            <a:off x="5791200" y="1600200"/>
            <a:ext cx="457200" cy="450850"/>
          </a:xfrm>
          <a:prstGeom prst="ellipse">
            <a:avLst/>
          </a:prstGeom>
          <a:solidFill>
            <a:srgbClr val="3366FF"/>
          </a:solidFill>
          <a:ln w="12700">
            <a:solidFill>
              <a:schemeClr val="tx1"/>
            </a:solidFill>
            <a:round/>
            <a:headEnd/>
            <a:tailEnd/>
          </a:ln>
        </p:spPr>
        <p:txBody>
          <a:bodyPr anchor="ct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r>
              <a:rPr lang="en-US" altLang="he-IL" sz="1600" b="1">
                <a:solidFill>
                  <a:srgbClr val="FFFF99"/>
                </a:solidFill>
                <a:latin typeface="Helvetica" panose="020B0604020202020204" pitchFamily="34" charset="0"/>
              </a:rPr>
              <a:t>C</a:t>
            </a:r>
          </a:p>
        </p:txBody>
      </p:sp>
      <p:sp>
        <p:nvSpPr>
          <p:cNvPr id="178196" name="Oval 19"/>
          <p:cNvSpPr>
            <a:spLocks noChangeArrowheads="1"/>
          </p:cNvSpPr>
          <p:nvPr/>
        </p:nvSpPr>
        <p:spPr bwMode="auto">
          <a:xfrm>
            <a:off x="6324600" y="2971800"/>
            <a:ext cx="457200" cy="450850"/>
          </a:xfrm>
          <a:prstGeom prst="ellipse">
            <a:avLst/>
          </a:prstGeom>
          <a:solidFill>
            <a:srgbClr val="3366FF"/>
          </a:solidFill>
          <a:ln w="12700">
            <a:solidFill>
              <a:schemeClr val="tx1"/>
            </a:solidFill>
            <a:round/>
            <a:headEnd/>
            <a:tailEnd/>
          </a:ln>
        </p:spPr>
        <p:txBody>
          <a:bodyPr anchor="ct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r>
              <a:rPr lang="en-US" altLang="he-IL" sz="1600" b="1">
                <a:solidFill>
                  <a:srgbClr val="FFFF99"/>
                </a:solidFill>
                <a:latin typeface="Helvetica" panose="020B0604020202020204" pitchFamily="34" charset="0"/>
              </a:rPr>
              <a:t>D</a:t>
            </a:r>
          </a:p>
        </p:txBody>
      </p:sp>
      <p:sp>
        <p:nvSpPr>
          <p:cNvPr id="178197" name="Oval 20"/>
          <p:cNvSpPr>
            <a:spLocks noChangeArrowheads="1"/>
          </p:cNvSpPr>
          <p:nvPr/>
        </p:nvSpPr>
        <p:spPr bwMode="auto">
          <a:xfrm>
            <a:off x="4876800" y="3429000"/>
            <a:ext cx="457200" cy="450850"/>
          </a:xfrm>
          <a:prstGeom prst="ellipse">
            <a:avLst/>
          </a:prstGeom>
          <a:solidFill>
            <a:srgbClr val="3366FF"/>
          </a:solidFill>
          <a:ln w="12700">
            <a:solidFill>
              <a:schemeClr val="tx1"/>
            </a:solidFill>
            <a:round/>
            <a:headEnd/>
            <a:tailEnd/>
          </a:ln>
        </p:spPr>
        <p:txBody>
          <a:bodyPr anchor="ct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r>
              <a:rPr lang="en-US" altLang="he-IL" sz="1600" b="1">
                <a:solidFill>
                  <a:srgbClr val="FFFF99"/>
                </a:solidFill>
                <a:latin typeface="Helvetica" panose="020B0604020202020204" pitchFamily="34" charset="0"/>
              </a:rPr>
              <a:t>B</a:t>
            </a:r>
          </a:p>
        </p:txBody>
      </p:sp>
      <p:sp>
        <p:nvSpPr>
          <p:cNvPr id="178198" name="Text Box 21"/>
          <p:cNvSpPr txBox="1">
            <a:spLocks noChangeArrowheads="1"/>
          </p:cNvSpPr>
          <p:nvPr/>
        </p:nvSpPr>
        <p:spPr bwMode="auto">
          <a:xfrm>
            <a:off x="2667000" y="2362200"/>
            <a:ext cx="2825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he-IL" sz="1400" b="1">
                <a:latin typeface="Helvetica" panose="020B0604020202020204" pitchFamily="34" charset="0"/>
              </a:rPr>
              <a:t>2</a:t>
            </a:r>
          </a:p>
        </p:txBody>
      </p:sp>
      <p:sp>
        <p:nvSpPr>
          <p:cNvPr id="178199" name="Text Box 22"/>
          <p:cNvSpPr txBox="1">
            <a:spLocks noChangeArrowheads="1"/>
          </p:cNvSpPr>
          <p:nvPr/>
        </p:nvSpPr>
        <p:spPr bwMode="auto">
          <a:xfrm>
            <a:off x="3733800" y="1752600"/>
            <a:ext cx="2825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he-IL" sz="1400" b="1">
                <a:latin typeface="Helvetica" panose="020B0604020202020204" pitchFamily="34" charset="0"/>
              </a:rPr>
              <a:t>3</a:t>
            </a:r>
          </a:p>
        </p:txBody>
      </p:sp>
      <p:sp>
        <p:nvSpPr>
          <p:cNvPr id="178200" name="Text Box 23"/>
          <p:cNvSpPr txBox="1">
            <a:spLocks noChangeArrowheads="1"/>
          </p:cNvSpPr>
          <p:nvPr/>
        </p:nvSpPr>
        <p:spPr bwMode="auto">
          <a:xfrm>
            <a:off x="3429000" y="2590800"/>
            <a:ext cx="2825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he-IL" sz="1400" b="1">
                <a:latin typeface="Helvetica" panose="020B0604020202020204" pitchFamily="34" charset="0"/>
              </a:rPr>
              <a:t>6</a:t>
            </a:r>
          </a:p>
        </p:txBody>
      </p:sp>
      <p:sp>
        <p:nvSpPr>
          <p:cNvPr id="178201" name="Text Box 24"/>
          <p:cNvSpPr txBox="1">
            <a:spLocks noChangeArrowheads="1"/>
          </p:cNvSpPr>
          <p:nvPr/>
        </p:nvSpPr>
        <p:spPr bwMode="auto">
          <a:xfrm>
            <a:off x="3962400" y="3200400"/>
            <a:ext cx="2825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he-IL" sz="1400" b="1">
                <a:latin typeface="Helvetica" panose="020B0604020202020204" pitchFamily="34" charset="0"/>
              </a:rPr>
              <a:t>3</a:t>
            </a:r>
          </a:p>
        </p:txBody>
      </p:sp>
      <p:sp>
        <p:nvSpPr>
          <p:cNvPr id="178202" name="Text Box 25"/>
          <p:cNvSpPr txBox="1">
            <a:spLocks noChangeArrowheads="1"/>
          </p:cNvSpPr>
          <p:nvPr/>
        </p:nvSpPr>
        <p:spPr bwMode="auto">
          <a:xfrm>
            <a:off x="4876800" y="2819400"/>
            <a:ext cx="2825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he-IL" sz="1400" b="1">
                <a:latin typeface="Helvetica" panose="020B0604020202020204" pitchFamily="34" charset="0"/>
              </a:rPr>
              <a:t>1</a:t>
            </a:r>
          </a:p>
        </p:txBody>
      </p:sp>
      <p:sp>
        <p:nvSpPr>
          <p:cNvPr id="178203" name="Text Box 26"/>
          <p:cNvSpPr txBox="1">
            <a:spLocks noChangeArrowheads="1"/>
          </p:cNvSpPr>
          <p:nvPr/>
        </p:nvSpPr>
        <p:spPr bwMode="auto">
          <a:xfrm>
            <a:off x="5029200" y="1828800"/>
            <a:ext cx="2825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he-IL" sz="1400" b="1">
                <a:latin typeface="Helvetica" panose="020B0604020202020204" pitchFamily="34" charset="0"/>
              </a:rPr>
              <a:t>1</a:t>
            </a:r>
          </a:p>
        </p:txBody>
      </p:sp>
      <p:sp>
        <p:nvSpPr>
          <p:cNvPr id="178204" name="Text Box 27"/>
          <p:cNvSpPr txBox="1">
            <a:spLocks noChangeArrowheads="1"/>
          </p:cNvSpPr>
          <p:nvPr/>
        </p:nvSpPr>
        <p:spPr bwMode="auto">
          <a:xfrm>
            <a:off x="6248400" y="2209800"/>
            <a:ext cx="2825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he-IL" sz="1400" b="1">
                <a:latin typeface="Helvetica" panose="020B0604020202020204" pitchFamily="34" charset="0"/>
              </a:rPr>
              <a:t>2</a:t>
            </a:r>
          </a:p>
        </p:txBody>
      </p:sp>
      <p:sp>
        <p:nvSpPr>
          <p:cNvPr id="178205" name="Text Box 28"/>
          <p:cNvSpPr txBox="1">
            <a:spLocks noChangeArrowheads="1"/>
          </p:cNvSpPr>
          <p:nvPr/>
        </p:nvSpPr>
        <p:spPr bwMode="auto">
          <a:xfrm>
            <a:off x="5715000" y="3048000"/>
            <a:ext cx="2825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he-IL" sz="1400" b="1">
                <a:latin typeface="Helvetica" panose="020B0604020202020204" pitchFamily="34" charset="0"/>
              </a:rPr>
              <a:t>3</a:t>
            </a:r>
          </a:p>
        </p:txBody>
      </p:sp>
      <p:sp>
        <p:nvSpPr>
          <p:cNvPr id="178206" name="Line 29"/>
          <p:cNvSpPr>
            <a:spLocks noChangeShapeType="1"/>
          </p:cNvSpPr>
          <p:nvPr/>
        </p:nvSpPr>
        <p:spPr bwMode="auto">
          <a:xfrm>
            <a:off x="1828800" y="3200400"/>
            <a:ext cx="685800" cy="76200"/>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spAutoFit/>
          </a:bodyPr>
          <a:lstStyle/>
          <a:p>
            <a:endParaRPr lang="he-IL"/>
          </a:p>
        </p:txBody>
      </p:sp>
      <p:sp>
        <p:nvSpPr>
          <p:cNvPr id="178207" name="Text Box 30"/>
          <p:cNvSpPr txBox="1">
            <a:spLocks noChangeArrowheads="1"/>
          </p:cNvSpPr>
          <p:nvPr/>
        </p:nvSpPr>
        <p:spPr bwMode="auto">
          <a:xfrm>
            <a:off x="914400" y="2895600"/>
            <a:ext cx="871538"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r">
              <a:lnSpc>
                <a:spcPct val="100000"/>
              </a:lnSpc>
              <a:spcBef>
                <a:spcPct val="0"/>
              </a:spcBef>
              <a:buClrTx/>
              <a:buSzTx/>
              <a:buFontTx/>
              <a:buNone/>
            </a:pPr>
            <a:r>
              <a:rPr lang="en-US" altLang="he-IL" sz="1600" b="1" dirty="0">
                <a:latin typeface="Helvetica" panose="020B0604020202020204" pitchFamily="34" charset="0"/>
              </a:rPr>
              <a:t>Source</a:t>
            </a:r>
          </a:p>
          <a:p>
            <a:pPr algn="r">
              <a:lnSpc>
                <a:spcPct val="100000"/>
              </a:lnSpc>
              <a:spcBef>
                <a:spcPct val="0"/>
              </a:spcBef>
              <a:buClrTx/>
              <a:buSzTx/>
              <a:buFontTx/>
              <a:buNone/>
            </a:pPr>
            <a:r>
              <a:rPr lang="en-US" altLang="he-IL" sz="1600" b="1" dirty="0">
                <a:latin typeface="Helvetica" panose="020B0604020202020204" pitchFamily="34" charset="0"/>
              </a:rPr>
              <a:t>Node</a:t>
            </a:r>
          </a:p>
        </p:txBody>
      </p:sp>
      <p:sp>
        <p:nvSpPr>
          <p:cNvPr id="178208" name="Text Box 31"/>
          <p:cNvSpPr txBox="1">
            <a:spLocks noChangeArrowheads="1"/>
          </p:cNvSpPr>
          <p:nvPr/>
        </p:nvSpPr>
        <p:spPr bwMode="auto">
          <a:xfrm>
            <a:off x="2743200" y="3657600"/>
            <a:ext cx="6905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he-IL" sz="1600" b="1">
                <a:solidFill>
                  <a:srgbClr val="00CC00"/>
                </a:solidFill>
                <a:latin typeface="Helvetica" panose="020B0604020202020204" pitchFamily="34" charset="0"/>
              </a:rPr>
              <a:t>Done</a:t>
            </a:r>
          </a:p>
        </p:txBody>
      </p:sp>
      <p:sp>
        <p:nvSpPr>
          <p:cNvPr id="178209" name="Text Box 32"/>
          <p:cNvSpPr txBox="1">
            <a:spLocks noChangeArrowheads="1"/>
          </p:cNvSpPr>
          <p:nvPr/>
        </p:nvSpPr>
        <p:spPr bwMode="auto">
          <a:xfrm>
            <a:off x="3810000" y="4038600"/>
            <a:ext cx="9398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he-IL" sz="1600" b="1">
                <a:solidFill>
                  <a:srgbClr val="00CC00"/>
                </a:solidFill>
                <a:latin typeface="Helvetica" panose="020B0604020202020204" pitchFamily="34" charset="0"/>
              </a:rPr>
              <a:t>Horizon</a:t>
            </a:r>
          </a:p>
        </p:txBody>
      </p:sp>
      <p:sp>
        <p:nvSpPr>
          <p:cNvPr id="178210" name="Text Box 33"/>
          <p:cNvSpPr txBox="1">
            <a:spLocks noChangeArrowheads="1"/>
          </p:cNvSpPr>
          <p:nvPr/>
        </p:nvSpPr>
        <p:spPr bwMode="auto">
          <a:xfrm>
            <a:off x="5867400" y="3810000"/>
            <a:ext cx="91598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he-IL" sz="1600" b="1">
                <a:solidFill>
                  <a:srgbClr val="00CC00"/>
                </a:solidFill>
                <a:latin typeface="Helvetica" panose="020B0604020202020204" pitchFamily="34" charset="0"/>
              </a:rPr>
              <a:t>Unseen</a:t>
            </a:r>
          </a:p>
        </p:txBody>
      </p:sp>
      <p:grpSp>
        <p:nvGrpSpPr>
          <p:cNvPr id="2" name="Group 34"/>
          <p:cNvGrpSpPr>
            <a:grpSpLocks/>
          </p:cNvGrpSpPr>
          <p:nvPr/>
        </p:nvGrpSpPr>
        <p:grpSpPr bwMode="auto">
          <a:xfrm>
            <a:off x="2438400" y="1520825"/>
            <a:ext cx="6302375" cy="1863725"/>
            <a:chOff x="1536" y="670"/>
            <a:chExt cx="3970" cy="1174"/>
          </a:xfrm>
        </p:grpSpPr>
        <p:grpSp>
          <p:nvGrpSpPr>
            <p:cNvPr id="178212" name="Group 35"/>
            <p:cNvGrpSpPr>
              <a:grpSpLocks/>
            </p:cNvGrpSpPr>
            <p:nvPr/>
          </p:nvGrpSpPr>
          <p:grpSpPr bwMode="auto">
            <a:xfrm>
              <a:off x="1536" y="670"/>
              <a:ext cx="2943" cy="1174"/>
              <a:chOff x="1536" y="670"/>
              <a:chExt cx="2943" cy="1174"/>
            </a:xfrm>
          </p:grpSpPr>
          <p:sp>
            <p:nvSpPr>
              <p:cNvPr id="178214" name="Text Box 36"/>
              <p:cNvSpPr txBox="1">
                <a:spLocks noChangeArrowheads="1"/>
              </p:cNvSpPr>
              <p:nvPr/>
            </p:nvSpPr>
            <p:spPr bwMode="auto">
              <a:xfrm>
                <a:off x="1536" y="1536"/>
                <a:ext cx="187"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he-IL" sz="1600" b="1">
                    <a:solidFill>
                      <a:srgbClr val="FF0000"/>
                    </a:solidFill>
                    <a:latin typeface="Helvetica" panose="020B0604020202020204" pitchFamily="34" charset="0"/>
                  </a:rPr>
                  <a:t>0</a:t>
                </a:r>
              </a:p>
            </p:txBody>
          </p:sp>
          <p:sp>
            <p:nvSpPr>
              <p:cNvPr id="178215" name="Text Box 37"/>
              <p:cNvSpPr txBox="1">
                <a:spLocks noChangeArrowheads="1"/>
              </p:cNvSpPr>
              <p:nvPr/>
            </p:nvSpPr>
            <p:spPr bwMode="auto">
              <a:xfrm>
                <a:off x="1584" y="768"/>
                <a:ext cx="187"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he-IL" sz="1600" b="1">
                    <a:solidFill>
                      <a:srgbClr val="FF0000"/>
                    </a:solidFill>
                    <a:latin typeface="Helvetica" panose="020B0604020202020204" pitchFamily="34" charset="0"/>
                  </a:rPr>
                  <a:t>2</a:t>
                </a:r>
              </a:p>
            </p:txBody>
          </p:sp>
          <p:sp>
            <p:nvSpPr>
              <p:cNvPr id="178216" name="Text Box 38"/>
              <p:cNvSpPr txBox="1">
                <a:spLocks noChangeArrowheads="1"/>
              </p:cNvSpPr>
              <p:nvPr/>
            </p:nvSpPr>
            <p:spPr bwMode="auto">
              <a:xfrm>
                <a:off x="2784" y="864"/>
                <a:ext cx="187"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he-IL" sz="1600" b="1">
                    <a:solidFill>
                      <a:srgbClr val="FF0000"/>
                    </a:solidFill>
                    <a:latin typeface="Helvetica" panose="020B0604020202020204" pitchFamily="34" charset="0"/>
                  </a:rPr>
                  <a:t>5</a:t>
                </a:r>
              </a:p>
            </p:txBody>
          </p:sp>
          <p:sp>
            <p:nvSpPr>
              <p:cNvPr id="178217" name="Text Box 39"/>
              <p:cNvSpPr txBox="1">
                <a:spLocks noChangeArrowheads="1"/>
              </p:cNvSpPr>
              <p:nvPr/>
            </p:nvSpPr>
            <p:spPr bwMode="auto">
              <a:xfrm>
                <a:off x="3168" y="1632"/>
                <a:ext cx="187"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he-IL" sz="1600" b="1">
                    <a:solidFill>
                      <a:srgbClr val="FF0000"/>
                    </a:solidFill>
                    <a:latin typeface="Helvetica" panose="020B0604020202020204" pitchFamily="34" charset="0"/>
                  </a:rPr>
                  <a:t>3</a:t>
                </a:r>
              </a:p>
            </p:txBody>
          </p:sp>
          <p:sp>
            <p:nvSpPr>
              <p:cNvPr id="178218" name="Text Box 40"/>
              <p:cNvSpPr txBox="1">
                <a:spLocks noChangeArrowheads="1"/>
              </p:cNvSpPr>
              <p:nvPr/>
            </p:nvSpPr>
            <p:spPr bwMode="auto">
              <a:xfrm>
                <a:off x="3984" y="670"/>
                <a:ext cx="207"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he-IL" sz="1600" b="1">
                    <a:solidFill>
                      <a:srgbClr val="FF0000"/>
                    </a:solidFill>
                    <a:latin typeface="Helvetica" panose="020B0604020202020204" pitchFamily="34" charset="0"/>
                    <a:sym typeface="Symbol" panose="05050102010706020507" pitchFamily="18" charset="2"/>
                  </a:rPr>
                  <a:t></a:t>
                </a:r>
                <a:endParaRPr lang="en-US" altLang="he-IL" sz="1600" b="1">
                  <a:solidFill>
                    <a:srgbClr val="FF0000"/>
                  </a:solidFill>
                  <a:latin typeface="Helvetica" panose="020B0604020202020204" pitchFamily="34" charset="0"/>
                </a:endParaRPr>
              </a:p>
            </p:txBody>
          </p:sp>
          <p:sp>
            <p:nvSpPr>
              <p:cNvPr id="178219" name="Text Box 41"/>
              <p:cNvSpPr txBox="1">
                <a:spLocks noChangeArrowheads="1"/>
              </p:cNvSpPr>
              <p:nvPr/>
            </p:nvSpPr>
            <p:spPr bwMode="auto">
              <a:xfrm>
                <a:off x="4272" y="1536"/>
                <a:ext cx="207"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he-IL" sz="1600" b="1">
                    <a:solidFill>
                      <a:srgbClr val="FF0000"/>
                    </a:solidFill>
                    <a:latin typeface="Helvetica" panose="020B0604020202020204" pitchFamily="34" charset="0"/>
                    <a:sym typeface="Symbol" panose="05050102010706020507" pitchFamily="18" charset="2"/>
                  </a:rPr>
                  <a:t></a:t>
                </a:r>
                <a:endParaRPr lang="en-US" altLang="he-IL" sz="1600" b="1">
                  <a:solidFill>
                    <a:srgbClr val="FF0000"/>
                  </a:solidFill>
                  <a:latin typeface="Helvetica" panose="020B0604020202020204" pitchFamily="34" charset="0"/>
                </a:endParaRPr>
              </a:p>
            </p:txBody>
          </p:sp>
        </p:grpSp>
        <p:sp>
          <p:nvSpPr>
            <p:cNvPr id="178213" name="Rectangle 42"/>
            <p:cNvSpPr>
              <a:spLocks noChangeArrowheads="1"/>
            </p:cNvSpPr>
            <p:nvPr/>
          </p:nvSpPr>
          <p:spPr bwMode="auto">
            <a:xfrm>
              <a:off x="4224" y="1008"/>
              <a:ext cx="128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he-IL" sz="1600" b="1">
                  <a:solidFill>
                    <a:srgbClr val="FF0000"/>
                  </a:solidFill>
                  <a:latin typeface="Helvetica" panose="020B0604020202020204" pitchFamily="34" charset="0"/>
                </a:rPr>
                <a:t>Current Path Costs</a:t>
              </a:r>
            </a:p>
          </p:txBody>
        </p:sp>
      </p:grpSp>
    </p:spTree>
    <p:extLst>
      <p:ext uri="{BB962C8B-B14F-4D97-AF65-F5344CB8AC3E}">
        <p14:creationId xmlns:p14="http://schemas.microsoft.com/office/powerpoint/2010/main" val="395651159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4" name="Rectangle 4"/>
          <p:cNvSpPr>
            <a:spLocks noGrp="1" noChangeArrowheads="1"/>
          </p:cNvSpPr>
          <p:nvPr>
            <p:ph type="title"/>
          </p:nvPr>
        </p:nvSpPr>
        <p:spPr/>
        <p:txBody>
          <a:bodyPr/>
          <a:lstStyle/>
          <a:p>
            <a:pPr eaLnBrk="1" hangingPunct="1">
              <a:defRPr/>
            </a:pPr>
            <a:r>
              <a:rPr lang="en-US" smtClean="0"/>
              <a:t>Dijkstra</a:t>
            </a:r>
            <a:r>
              <a:rPr lang="ja-JP" altLang="en-US" smtClean="0"/>
              <a:t>’</a:t>
            </a:r>
            <a:r>
              <a:rPr lang="en-US" altLang="ja-JP" smtClean="0"/>
              <a:t>s Algorithm: Initially</a:t>
            </a:r>
            <a:endParaRPr lang="en-US" smtClean="0"/>
          </a:p>
        </p:txBody>
      </p:sp>
      <p:sp>
        <p:nvSpPr>
          <p:cNvPr id="66565" name="Rectangle 5"/>
          <p:cNvSpPr>
            <a:spLocks noGrp="1" noChangeArrowheads="1"/>
          </p:cNvSpPr>
          <p:nvPr>
            <p:ph type="body" idx="1"/>
          </p:nvPr>
        </p:nvSpPr>
        <p:spPr>
          <a:xfrm>
            <a:off x="2326121" y="4833938"/>
            <a:ext cx="4784292" cy="1314170"/>
          </a:xfrm>
        </p:spPr>
        <p:txBody>
          <a:bodyPr/>
          <a:lstStyle/>
          <a:p>
            <a:pPr algn="ctr" eaLnBrk="1" hangingPunct="1">
              <a:defRPr/>
            </a:pPr>
            <a:r>
              <a:rPr lang="en-US" b="1" dirty="0" smtClean="0"/>
              <a:t>No nodes done</a:t>
            </a:r>
          </a:p>
          <a:p>
            <a:pPr algn="ctr" eaLnBrk="1" hangingPunct="1">
              <a:defRPr/>
            </a:pPr>
            <a:r>
              <a:rPr lang="en-US" b="1" dirty="0" smtClean="0"/>
              <a:t>Source in horizon</a:t>
            </a:r>
          </a:p>
        </p:txBody>
      </p:sp>
      <p:sp>
        <p:nvSpPr>
          <p:cNvPr id="180226" name="Slide Number Placeholder 5"/>
          <p:cNvSpPr>
            <a:spLocks noGrp="1"/>
          </p:cNvSpPr>
          <p:nvPr>
            <p:ph type="sldNum" sz="quarter" idx="4294967295"/>
          </p:nvPr>
        </p:nvSpPr>
        <p:spPr>
          <a:xfrm>
            <a:off x="8467725" y="6462713"/>
            <a:ext cx="676275" cy="2762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Tx/>
              <a:buNone/>
            </a:pPr>
            <a:fld id="{2ADA07F5-052B-4AD8-B331-9507DC89A0FB}" type="slidenum">
              <a:rPr lang="en-US" altLang="he-IL" sz="1400" smtClean="0">
                <a:solidFill>
                  <a:schemeClr val="folHlink"/>
                </a:solidFill>
                <a:latin typeface="Arial" panose="020B0604020202020204" pitchFamily="34" charset="0"/>
              </a:rPr>
              <a:pPr eaLnBrk="1" hangingPunct="1">
                <a:lnSpc>
                  <a:spcPct val="100000"/>
                </a:lnSpc>
                <a:spcBef>
                  <a:spcPct val="0"/>
                </a:spcBef>
                <a:buClrTx/>
                <a:buSzTx/>
                <a:buFontTx/>
                <a:buNone/>
              </a:pPr>
              <a:t>126</a:t>
            </a:fld>
            <a:endParaRPr lang="en-US" altLang="he-IL" sz="1400" smtClean="0">
              <a:solidFill>
                <a:schemeClr val="folHlink"/>
              </a:solidFill>
              <a:latin typeface="Arial" panose="020B0604020202020204" pitchFamily="34" charset="0"/>
            </a:endParaRPr>
          </a:p>
        </p:txBody>
      </p:sp>
      <p:sp>
        <p:nvSpPr>
          <p:cNvPr id="180227" name="Oval 2"/>
          <p:cNvSpPr>
            <a:spLocks noChangeArrowheads="1"/>
          </p:cNvSpPr>
          <p:nvPr/>
        </p:nvSpPr>
        <p:spPr bwMode="auto">
          <a:xfrm>
            <a:off x="1828800" y="2776538"/>
            <a:ext cx="1828800" cy="1676400"/>
          </a:xfrm>
          <a:prstGeom prst="ellipse">
            <a:avLst/>
          </a:prstGeom>
          <a:solidFill>
            <a:srgbClr val="CCECFF"/>
          </a:solidFill>
          <a:ln w="12700">
            <a:solidFill>
              <a:schemeClr val="tx1"/>
            </a:solidFill>
            <a:round/>
            <a:headEnd/>
            <a:tailEnd/>
          </a:ln>
        </p:spPr>
        <p:txBody>
          <a:bodyPr wrap="none" anchor="b" anchorCtr="1"/>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endParaRPr lang="he-IL" altLang="he-IL" sz="1600" b="1">
              <a:latin typeface="Helvetica" panose="020B0604020202020204" pitchFamily="34" charset="0"/>
            </a:endParaRPr>
          </a:p>
        </p:txBody>
      </p:sp>
      <p:sp>
        <p:nvSpPr>
          <p:cNvPr id="180228" name="Oval 3"/>
          <p:cNvSpPr>
            <a:spLocks noChangeArrowheads="1"/>
          </p:cNvSpPr>
          <p:nvPr/>
        </p:nvSpPr>
        <p:spPr bwMode="auto">
          <a:xfrm>
            <a:off x="2057400" y="3690938"/>
            <a:ext cx="838200" cy="457200"/>
          </a:xfrm>
          <a:prstGeom prst="ellipse">
            <a:avLst/>
          </a:prstGeom>
          <a:solidFill>
            <a:srgbClr val="FFFF99"/>
          </a:solidFill>
          <a:ln w="12700">
            <a:solidFill>
              <a:schemeClr val="tx1"/>
            </a:solidFill>
            <a:round/>
            <a:headEnd/>
            <a:tailEnd/>
          </a:ln>
        </p:spPr>
        <p:txBody>
          <a:bodyPr wrap="none" anchor="b" anchorCtr="1"/>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endParaRPr lang="he-IL" altLang="he-IL" sz="1600" b="1">
              <a:latin typeface="Helvetica" panose="020B0604020202020204" pitchFamily="34" charset="0"/>
            </a:endParaRPr>
          </a:p>
        </p:txBody>
      </p:sp>
      <p:sp>
        <p:nvSpPr>
          <p:cNvPr id="180231" name="Line 6"/>
          <p:cNvSpPr>
            <a:spLocks noChangeShapeType="1"/>
          </p:cNvSpPr>
          <p:nvPr/>
        </p:nvSpPr>
        <p:spPr bwMode="auto">
          <a:xfrm flipH="1">
            <a:off x="2895600" y="1785938"/>
            <a:ext cx="228600" cy="15240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spAutoFit/>
          </a:bodyPr>
          <a:lstStyle/>
          <a:p>
            <a:endParaRPr lang="he-IL"/>
          </a:p>
        </p:txBody>
      </p:sp>
      <p:sp>
        <p:nvSpPr>
          <p:cNvPr id="180232" name="Line 7"/>
          <p:cNvSpPr>
            <a:spLocks noChangeShapeType="1"/>
          </p:cNvSpPr>
          <p:nvPr/>
        </p:nvSpPr>
        <p:spPr bwMode="auto">
          <a:xfrm flipH="1" flipV="1">
            <a:off x="3124200" y="1785938"/>
            <a:ext cx="1447800" cy="6096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he-IL"/>
          </a:p>
        </p:txBody>
      </p:sp>
      <p:sp>
        <p:nvSpPr>
          <p:cNvPr id="180233" name="Line 8"/>
          <p:cNvSpPr>
            <a:spLocks noChangeShapeType="1"/>
          </p:cNvSpPr>
          <p:nvPr/>
        </p:nvSpPr>
        <p:spPr bwMode="auto">
          <a:xfrm flipV="1">
            <a:off x="4572000" y="1785938"/>
            <a:ext cx="1447800" cy="6096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he-IL"/>
          </a:p>
        </p:txBody>
      </p:sp>
      <p:sp>
        <p:nvSpPr>
          <p:cNvPr id="180234" name="Line 9"/>
          <p:cNvSpPr>
            <a:spLocks noChangeShapeType="1"/>
          </p:cNvSpPr>
          <p:nvPr/>
        </p:nvSpPr>
        <p:spPr bwMode="auto">
          <a:xfrm>
            <a:off x="6019800" y="1785938"/>
            <a:ext cx="533400" cy="13716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he-IL"/>
          </a:p>
        </p:txBody>
      </p:sp>
      <p:sp>
        <p:nvSpPr>
          <p:cNvPr id="180235" name="Line 10"/>
          <p:cNvSpPr>
            <a:spLocks noChangeShapeType="1"/>
          </p:cNvSpPr>
          <p:nvPr/>
        </p:nvSpPr>
        <p:spPr bwMode="auto">
          <a:xfrm flipV="1">
            <a:off x="5105400" y="3157538"/>
            <a:ext cx="1447800" cy="4572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he-IL"/>
          </a:p>
        </p:txBody>
      </p:sp>
      <p:sp>
        <p:nvSpPr>
          <p:cNvPr id="180236" name="Line 11"/>
          <p:cNvSpPr>
            <a:spLocks noChangeShapeType="1"/>
          </p:cNvSpPr>
          <p:nvPr/>
        </p:nvSpPr>
        <p:spPr bwMode="auto">
          <a:xfrm flipH="1" flipV="1">
            <a:off x="4572000" y="2395538"/>
            <a:ext cx="533400" cy="12192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he-IL"/>
          </a:p>
        </p:txBody>
      </p:sp>
      <p:sp>
        <p:nvSpPr>
          <p:cNvPr id="180237" name="Line 12"/>
          <p:cNvSpPr>
            <a:spLocks noChangeShapeType="1"/>
          </p:cNvSpPr>
          <p:nvPr/>
        </p:nvSpPr>
        <p:spPr bwMode="auto">
          <a:xfrm flipV="1">
            <a:off x="2971800" y="2395538"/>
            <a:ext cx="1600200" cy="9144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he-IL"/>
          </a:p>
        </p:txBody>
      </p:sp>
      <p:sp>
        <p:nvSpPr>
          <p:cNvPr id="180238" name="Line 13"/>
          <p:cNvSpPr>
            <a:spLocks noChangeShapeType="1"/>
          </p:cNvSpPr>
          <p:nvPr/>
        </p:nvSpPr>
        <p:spPr bwMode="auto">
          <a:xfrm>
            <a:off x="2895600" y="3309938"/>
            <a:ext cx="2209800" cy="3048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he-IL"/>
          </a:p>
        </p:txBody>
      </p:sp>
      <p:sp>
        <p:nvSpPr>
          <p:cNvPr id="180239" name="Oval 14"/>
          <p:cNvSpPr>
            <a:spLocks noChangeArrowheads="1"/>
          </p:cNvSpPr>
          <p:nvPr/>
        </p:nvSpPr>
        <p:spPr bwMode="auto">
          <a:xfrm>
            <a:off x="2667000" y="3081338"/>
            <a:ext cx="457200" cy="450850"/>
          </a:xfrm>
          <a:prstGeom prst="ellipse">
            <a:avLst/>
          </a:prstGeom>
          <a:solidFill>
            <a:srgbClr val="3366FF"/>
          </a:solidFill>
          <a:ln w="12700">
            <a:solidFill>
              <a:schemeClr val="tx1"/>
            </a:solidFill>
            <a:round/>
            <a:headEnd/>
            <a:tailEnd/>
          </a:ln>
        </p:spPr>
        <p:txBody>
          <a:bodyPr anchor="ct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r>
              <a:rPr lang="en-US" altLang="he-IL" sz="1600" b="1">
                <a:solidFill>
                  <a:srgbClr val="FFFF99"/>
                </a:solidFill>
                <a:latin typeface="Helvetica" panose="020B0604020202020204" pitchFamily="34" charset="0"/>
              </a:rPr>
              <a:t>A</a:t>
            </a:r>
          </a:p>
        </p:txBody>
      </p:sp>
      <p:sp>
        <p:nvSpPr>
          <p:cNvPr id="180240" name="Oval 15"/>
          <p:cNvSpPr>
            <a:spLocks noChangeArrowheads="1"/>
          </p:cNvSpPr>
          <p:nvPr/>
        </p:nvSpPr>
        <p:spPr bwMode="auto">
          <a:xfrm>
            <a:off x="2895600" y="1557338"/>
            <a:ext cx="457200" cy="450850"/>
          </a:xfrm>
          <a:prstGeom prst="ellipse">
            <a:avLst/>
          </a:prstGeom>
          <a:solidFill>
            <a:srgbClr val="3366FF"/>
          </a:solidFill>
          <a:ln w="12700">
            <a:solidFill>
              <a:schemeClr val="tx1"/>
            </a:solidFill>
            <a:round/>
            <a:headEnd/>
            <a:tailEnd/>
          </a:ln>
        </p:spPr>
        <p:txBody>
          <a:bodyPr anchor="ct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r>
              <a:rPr lang="en-US" altLang="he-IL" sz="1600" b="1">
                <a:solidFill>
                  <a:srgbClr val="FFFF99"/>
                </a:solidFill>
                <a:latin typeface="Helvetica" panose="020B0604020202020204" pitchFamily="34" charset="0"/>
              </a:rPr>
              <a:t>E</a:t>
            </a:r>
          </a:p>
        </p:txBody>
      </p:sp>
      <p:sp>
        <p:nvSpPr>
          <p:cNvPr id="180241" name="Oval 16"/>
          <p:cNvSpPr>
            <a:spLocks noChangeArrowheads="1"/>
          </p:cNvSpPr>
          <p:nvPr/>
        </p:nvSpPr>
        <p:spPr bwMode="auto">
          <a:xfrm>
            <a:off x="4343400" y="2166938"/>
            <a:ext cx="457200" cy="450850"/>
          </a:xfrm>
          <a:prstGeom prst="ellipse">
            <a:avLst/>
          </a:prstGeom>
          <a:solidFill>
            <a:srgbClr val="3366FF"/>
          </a:solidFill>
          <a:ln w="12700">
            <a:solidFill>
              <a:schemeClr val="tx1"/>
            </a:solidFill>
            <a:round/>
            <a:headEnd/>
            <a:tailEnd/>
          </a:ln>
        </p:spPr>
        <p:txBody>
          <a:bodyPr anchor="ct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r>
              <a:rPr lang="en-US" altLang="he-IL" sz="1600" b="1">
                <a:solidFill>
                  <a:srgbClr val="FFFF99"/>
                </a:solidFill>
                <a:latin typeface="Helvetica" panose="020B0604020202020204" pitchFamily="34" charset="0"/>
              </a:rPr>
              <a:t>F</a:t>
            </a:r>
          </a:p>
        </p:txBody>
      </p:sp>
      <p:sp>
        <p:nvSpPr>
          <p:cNvPr id="180242" name="Oval 17"/>
          <p:cNvSpPr>
            <a:spLocks noChangeArrowheads="1"/>
          </p:cNvSpPr>
          <p:nvPr/>
        </p:nvSpPr>
        <p:spPr bwMode="auto">
          <a:xfrm>
            <a:off x="5791200" y="1557338"/>
            <a:ext cx="457200" cy="450850"/>
          </a:xfrm>
          <a:prstGeom prst="ellipse">
            <a:avLst/>
          </a:prstGeom>
          <a:solidFill>
            <a:srgbClr val="3366FF"/>
          </a:solidFill>
          <a:ln w="12700">
            <a:solidFill>
              <a:schemeClr val="tx1"/>
            </a:solidFill>
            <a:round/>
            <a:headEnd/>
            <a:tailEnd/>
          </a:ln>
        </p:spPr>
        <p:txBody>
          <a:bodyPr anchor="ct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r>
              <a:rPr lang="en-US" altLang="he-IL" sz="1600" b="1">
                <a:solidFill>
                  <a:srgbClr val="FFFF99"/>
                </a:solidFill>
                <a:latin typeface="Helvetica" panose="020B0604020202020204" pitchFamily="34" charset="0"/>
              </a:rPr>
              <a:t>C</a:t>
            </a:r>
          </a:p>
        </p:txBody>
      </p:sp>
      <p:sp>
        <p:nvSpPr>
          <p:cNvPr id="180243" name="Oval 18"/>
          <p:cNvSpPr>
            <a:spLocks noChangeArrowheads="1"/>
          </p:cNvSpPr>
          <p:nvPr/>
        </p:nvSpPr>
        <p:spPr bwMode="auto">
          <a:xfrm>
            <a:off x="6324600" y="2928938"/>
            <a:ext cx="457200" cy="450850"/>
          </a:xfrm>
          <a:prstGeom prst="ellipse">
            <a:avLst/>
          </a:prstGeom>
          <a:solidFill>
            <a:srgbClr val="3366FF"/>
          </a:solidFill>
          <a:ln w="12700">
            <a:solidFill>
              <a:schemeClr val="tx1"/>
            </a:solidFill>
            <a:round/>
            <a:headEnd/>
            <a:tailEnd/>
          </a:ln>
        </p:spPr>
        <p:txBody>
          <a:bodyPr anchor="ct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r>
              <a:rPr lang="en-US" altLang="he-IL" sz="1600" b="1">
                <a:solidFill>
                  <a:srgbClr val="FFFF99"/>
                </a:solidFill>
                <a:latin typeface="Helvetica" panose="020B0604020202020204" pitchFamily="34" charset="0"/>
              </a:rPr>
              <a:t>D</a:t>
            </a:r>
          </a:p>
        </p:txBody>
      </p:sp>
      <p:sp>
        <p:nvSpPr>
          <p:cNvPr id="180244" name="Oval 19"/>
          <p:cNvSpPr>
            <a:spLocks noChangeArrowheads="1"/>
          </p:cNvSpPr>
          <p:nvPr/>
        </p:nvSpPr>
        <p:spPr bwMode="auto">
          <a:xfrm>
            <a:off x="4876800" y="3386138"/>
            <a:ext cx="457200" cy="450850"/>
          </a:xfrm>
          <a:prstGeom prst="ellipse">
            <a:avLst/>
          </a:prstGeom>
          <a:solidFill>
            <a:srgbClr val="3366FF"/>
          </a:solidFill>
          <a:ln w="12700">
            <a:solidFill>
              <a:schemeClr val="tx1"/>
            </a:solidFill>
            <a:round/>
            <a:headEnd/>
            <a:tailEnd/>
          </a:ln>
        </p:spPr>
        <p:txBody>
          <a:bodyPr anchor="ct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r>
              <a:rPr lang="en-US" altLang="he-IL" sz="1600" b="1">
                <a:solidFill>
                  <a:srgbClr val="FFFF99"/>
                </a:solidFill>
                <a:latin typeface="Helvetica" panose="020B0604020202020204" pitchFamily="34" charset="0"/>
              </a:rPr>
              <a:t>B</a:t>
            </a:r>
          </a:p>
        </p:txBody>
      </p:sp>
      <p:sp>
        <p:nvSpPr>
          <p:cNvPr id="180245" name="Text Box 20"/>
          <p:cNvSpPr txBox="1">
            <a:spLocks noChangeArrowheads="1"/>
          </p:cNvSpPr>
          <p:nvPr/>
        </p:nvSpPr>
        <p:spPr bwMode="auto">
          <a:xfrm>
            <a:off x="2667000" y="2319338"/>
            <a:ext cx="2825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he-IL" sz="1400" b="1">
                <a:latin typeface="Helvetica" panose="020B0604020202020204" pitchFamily="34" charset="0"/>
              </a:rPr>
              <a:t>2</a:t>
            </a:r>
          </a:p>
        </p:txBody>
      </p:sp>
      <p:sp>
        <p:nvSpPr>
          <p:cNvPr id="180246" name="Text Box 21"/>
          <p:cNvSpPr txBox="1">
            <a:spLocks noChangeArrowheads="1"/>
          </p:cNvSpPr>
          <p:nvPr/>
        </p:nvSpPr>
        <p:spPr bwMode="auto">
          <a:xfrm>
            <a:off x="3733800" y="1709738"/>
            <a:ext cx="2825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he-IL" sz="1400" b="1">
                <a:latin typeface="Helvetica" panose="020B0604020202020204" pitchFamily="34" charset="0"/>
              </a:rPr>
              <a:t>3</a:t>
            </a:r>
          </a:p>
        </p:txBody>
      </p:sp>
      <p:sp>
        <p:nvSpPr>
          <p:cNvPr id="180247" name="Text Box 22"/>
          <p:cNvSpPr txBox="1">
            <a:spLocks noChangeArrowheads="1"/>
          </p:cNvSpPr>
          <p:nvPr/>
        </p:nvSpPr>
        <p:spPr bwMode="auto">
          <a:xfrm>
            <a:off x="3429000" y="2547938"/>
            <a:ext cx="2825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he-IL" sz="1400" b="1">
                <a:latin typeface="Helvetica" panose="020B0604020202020204" pitchFamily="34" charset="0"/>
              </a:rPr>
              <a:t>6</a:t>
            </a:r>
          </a:p>
        </p:txBody>
      </p:sp>
      <p:sp>
        <p:nvSpPr>
          <p:cNvPr id="180248" name="Text Box 23"/>
          <p:cNvSpPr txBox="1">
            <a:spLocks noChangeArrowheads="1"/>
          </p:cNvSpPr>
          <p:nvPr/>
        </p:nvSpPr>
        <p:spPr bwMode="auto">
          <a:xfrm>
            <a:off x="3962400" y="3157538"/>
            <a:ext cx="2825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he-IL" sz="1400" b="1">
                <a:latin typeface="Helvetica" panose="020B0604020202020204" pitchFamily="34" charset="0"/>
              </a:rPr>
              <a:t>3</a:t>
            </a:r>
          </a:p>
        </p:txBody>
      </p:sp>
      <p:sp>
        <p:nvSpPr>
          <p:cNvPr id="180249" name="Text Box 24"/>
          <p:cNvSpPr txBox="1">
            <a:spLocks noChangeArrowheads="1"/>
          </p:cNvSpPr>
          <p:nvPr/>
        </p:nvSpPr>
        <p:spPr bwMode="auto">
          <a:xfrm>
            <a:off x="4876800" y="2776538"/>
            <a:ext cx="2825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he-IL" sz="1400" b="1">
                <a:latin typeface="Helvetica" panose="020B0604020202020204" pitchFamily="34" charset="0"/>
              </a:rPr>
              <a:t>1</a:t>
            </a:r>
          </a:p>
        </p:txBody>
      </p:sp>
      <p:sp>
        <p:nvSpPr>
          <p:cNvPr id="180250" name="Text Box 25"/>
          <p:cNvSpPr txBox="1">
            <a:spLocks noChangeArrowheads="1"/>
          </p:cNvSpPr>
          <p:nvPr/>
        </p:nvSpPr>
        <p:spPr bwMode="auto">
          <a:xfrm>
            <a:off x="5029200" y="1785938"/>
            <a:ext cx="2825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he-IL" sz="1400" b="1">
                <a:latin typeface="Helvetica" panose="020B0604020202020204" pitchFamily="34" charset="0"/>
              </a:rPr>
              <a:t>1</a:t>
            </a:r>
          </a:p>
        </p:txBody>
      </p:sp>
      <p:sp>
        <p:nvSpPr>
          <p:cNvPr id="180251" name="Text Box 26"/>
          <p:cNvSpPr txBox="1">
            <a:spLocks noChangeArrowheads="1"/>
          </p:cNvSpPr>
          <p:nvPr/>
        </p:nvSpPr>
        <p:spPr bwMode="auto">
          <a:xfrm>
            <a:off x="6248400" y="2166938"/>
            <a:ext cx="2825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he-IL" sz="1400" b="1">
                <a:latin typeface="Helvetica" panose="020B0604020202020204" pitchFamily="34" charset="0"/>
              </a:rPr>
              <a:t>2</a:t>
            </a:r>
          </a:p>
        </p:txBody>
      </p:sp>
      <p:sp>
        <p:nvSpPr>
          <p:cNvPr id="180252" name="Text Box 27"/>
          <p:cNvSpPr txBox="1">
            <a:spLocks noChangeArrowheads="1"/>
          </p:cNvSpPr>
          <p:nvPr/>
        </p:nvSpPr>
        <p:spPr bwMode="auto">
          <a:xfrm>
            <a:off x="5715000" y="3005138"/>
            <a:ext cx="2825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he-IL" sz="1400" b="1">
                <a:latin typeface="Helvetica" panose="020B0604020202020204" pitchFamily="34" charset="0"/>
              </a:rPr>
              <a:t>3</a:t>
            </a:r>
          </a:p>
        </p:txBody>
      </p:sp>
      <p:sp>
        <p:nvSpPr>
          <p:cNvPr id="180253" name="Line 28"/>
          <p:cNvSpPr>
            <a:spLocks noChangeShapeType="1"/>
          </p:cNvSpPr>
          <p:nvPr/>
        </p:nvSpPr>
        <p:spPr bwMode="auto">
          <a:xfrm>
            <a:off x="1828800" y="3157538"/>
            <a:ext cx="685800" cy="76200"/>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spAutoFit/>
          </a:bodyPr>
          <a:lstStyle/>
          <a:p>
            <a:endParaRPr lang="he-IL"/>
          </a:p>
        </p:txBody>
      </p:sp>
      <p:sp>
        <p:nvSpPr>
          <p:cNvPr id="180254" name="Text Box 29"/>
          <p:cNvSpPr txBox="1">
            <a:spLocks noChangeArrowheads="1"/>
          </p:cNvSpPr>
          <p:nvPr/>
        </p:nvSpPr>
        <p:spPr bwMode="auto">
          <a:xfrm>
            <a:off x="914400" y="2852738"/>
            <a:ext cx="871538"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r">
              <a:lnSpc>
                <a:spcPct val="100000"/>
              </a:lnSpc>
              <a:spcBef>
                <a:spcPct val="0"/>
              </a:spcBef>
              <a:buClrTx/>
              <a:buSzTx/>
              <a:buFontTx/>
              <a:buNone/>
            </a:pPr>
            <a:r>
              <a:rPr lang="en-US" altLang="he-IL" sz="1600" b="1">
                <a:latin typeface="Helvetica" panose="020B0604020202020204" pitchFamily="34" charset="0"/>
              </a:rPr>
              <a:t>Source</a:t>
            </a:r>
          </a:p>
          <a:p>
            <a:pPr algn="r">
              <a:lnSpc>
                <a:spcPct val="100000"/>
              </a:lnSpc>
              <a:spcBef>
                <a:spcPct val="0"/>
              </a:spcBef>
              <a:buClrTx/>
              <a:buSzTx/>
              <a:buFontTx/>
              <a:buNone/>
            </a:pPr>
            <a:r>
              <a:rPr lang="en-US" altLang="he-IL" sz="1600" b="1">
                <a:latin typeface="Helvetica" panose="020B0604020202020204" pitchFamily="34" charset="0"/>
              </a:rPr>
              <a:t>Node</a:t>
            </a:r>
          </a:p>
        </p:txBody>
      </p:sp>
      <p:sp>
        <p:nvSpPr>
          <p:cNvPr id="180255" name="Text Box 30"/>
          <p:cNvSpPr txBox="1">
            <a:spLocks noChangeArrowheads="1"/>
          </p:cNvSpPr>
          <p:nvPr/>
        </p:nvSpPr>
        <p:spPr bwMode="auto">
          <a:xfrm>
            <a:off x="2209800" y="3767138"/>
            <a:ext cx="6905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he-IL" sz="1600" b="1">
                <a:solidFill>
                  <a:srgbClr val="00CC00"/>
                </a:solidFill>
                <a:latin typeface="Helvetica" panose="020B0604020202020204" pitchFamily="34" charset="0"/>
              </a:rPr>
              <a:t>Done</a:t>
            </a:r>
          </a:p>
        </p:txBody>
      </p:sp>
      <p:sp>
        <p:nvSpPr>
          <p:cNvPr id="180256" name="Text Box 31"/>
          <p:cNvSpPr txBox="1">
            <a:spLocks noChangeArrowheads="1"/>
          </p:cNvSpPr>
          <p:nvPr/>
        </p:nvSpPr>
        <p:spPr bwMode="auto">
          <a:xfrm>
            <a:off x="2743200" y="3462338"/>
            <a:ext cx="9398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he-IL" sz="1600" b="1">
                <a:solidFill>
                  <a:srgbClr val="00CC00"/>
                </a:solidFill>
                <a:latin typeface="Helvetica" panose="020B0604020202020204" pitchFamily="34" charset="0"/>
              </a:rPr>
              <a:t>Horizon</a:t>
            </a:r>
          </a:p>
        </p:txBody>
      </p:sp>
      <p:sp>
        <p:nvSpPr>
          <p:cNvPr id="180257" name="Text Box 32"/>
          <p:cNvSpPr txBox="1">
            <a:spLocks noChangeArrowheads="1"/>
          </p:cNvSpPr>
          <p:nvPr/>
        </p:nvSpPr>
        <p:spPr bwMode="auto">
          <a:xfrm>
            <a:off x="5867400" y="3767138"/>
            <a:ext cx="91598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he-IL" sz="1600" b="1">
                <a:solidFill>
                  <a:srgbClr val="00CC00"/>
                </a:solidFill>
                <a:latin typeface="Helvetica" panose="020B0604020202020204" pitchFamily="34" charset="0"/>
              </a:rPr>
              <a:t>Unseen</a:t>
            </a:r>
          </a:p>
        </p:txBody>
      </p:sp>
      <p:grpSp>
        <p:nvGrpSpPr>
          <p:cNvPr id="180258" name="Group 33"/>
          <p:cNvGrpSpPr>
            <a:grpSpLocks/>
          </p:cNvGrpSpPr>
          <p:nvPr/>
        </p:nvGrpSpPr>
        <p:grpSpPr bwMode="auto">
          <a:xfrm>
            <a:off x="2438400" y="1477963"/>
            <a:ext cx="6302375" cy="1860550"/>
            <a:chOff x="1536" y="670"/>
            <a:chExt cx="3970" cy="1172"/>
          </a:xfrm>
        </p:grpSpPr>
        <p:grpSp>
          <p:nvGrpSpPr>
            <p:cNvPr id="180259" name="Group 34"/>
            <p:cNvGrpSpPr>
              <a:grpSpLocks/>
            </p:cNvGrpSpPr>
            <p:nvPr/>
          </p:nvGrpSpPr>
          <p:grpSpPr bwMode="auto">
            <a:xfrm>
              <a:off x="1536" y="670"/>
              <a:ext cx="2943" cy="1172"/>
              <a:chOff x="1536" y="670"/>
              <a:chExt cx="2943" cy="1172"/>
            </a:xfrm>
          </p:grpSpPr>
          <p:sp>
            <p:nvSpPr>
              <p:cNvPr id="180261" name="Text Box 35"/>
              <p:cNvSpPr txBox="1">
                <a:spLocks noChangeArrowheads="1"/>
              </p:cNvSpPr>
              <p:nvPr/>
            </p:nvSpPr>
            <p:spPr bwMode="auto">
              <a:xfrm>
                <a:off x="1536" y="1536"/>
                <a:ext cx="187"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he-IL" sz="1600" b="1">
                    <a:solidFill>
                      <a:srgbClr val="FF0000"/>
                    </a:solidFill>
                    <a:latin typeface="Helvetica" panose="020B0604020202020204" pitchFamily="34" charset="0"/>
                  </a:rPr>
                  <a:t>0</a:t>
                </a:r>
              </a:p>
            </p:txBody>
          </p:sp>
          <p:sp>
            <p:nvSpPr>
              <p:cNvPr id="180262" name="Text Box 36"/>
              <p:cNvSpPr txBox="1">
                <a:spLocks noChangeArrowheads="1"/>
              </p:cNvSpPr>
              <p:nvPr/>
            </p:nvSpPr>
            <p:spPr bwMode="auto">
              <a:xfrm>
                <a:off x="1584" y="766"/>
                <a:ext cx="207"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he-IL" sz="1600" b="1">
                    <a:solidFill>
                      <a:srgbClr val="FF0000"/>
                    </a:solidFill>
                    <a:latin typeface="Helvetica" panose="020B0604020202020204" pitchFamily="34" charset="0"/>
                    <a:sym typeface="Symbol" panose="05050102010706020507" pitchFamily="18" charset="2"/>
                  </a:rPr>
                  <a:t></a:t>
                </a:r>
                <a:endParaRPr lang="en-US" altLang="he-IL" sz="1600" b="1">
                  <a:solidFill>
                    <a:srgbClr val="FF0000"/>
                  </a:solidFill>
                  <a:latin typeface="Helvetica" panose="020B0604020202020204" pitchFamily="34" charset="0"/>
                </a:endParaRPr>
              </a:p>
            </p:txBody>
          </p:sp>
          <p:sp>
            <p:nvSpPr>
              <p:cNvPr id="180263" name="Text Box 37"/>
              <p:cNvSpPr txBox="1">
                <a:spLocks noChangeArrowheads="1"/>
              </p:cNvSpPr>
              <p:nvPr/>
            </p:nvSpPr>
            <p:spPr bwMode="auto">
              <a:xfrm>
                <a:off x="2784" y="862"/>
                <a:ext cx="207" cy="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he-IL" sz="1600" b="1">
                    <a:solidFill>
                      <a:srgbClr val="FF0000"/>
                    </a:solidFill>
                    <a:latin typeface="Helvetica" panose="020B0604020202020204" pitchFamily="34" charset="0"/>
                    <a:sym typeface="Symbol" panose="05050102010706020507" pitchFamily="18" charset="2"/>
                  </a:rPr>
                  <a:t></a:t>
                </a:r>
                <a:endParaRPr lang="en-US" altLang="he-IL" sz="1600" b="1">
                  <a:solidFill>
                    <a:srgbClr val="FF0000"/>
                  </a:solidFill>
                  <a:latin typeface="Helvetica" panose="020B0604020202020204" pitchFamily="34" charset="0"/>
                </a:endParaRPr>
              </a:p>
              <a:p>
                <a:pPr>
                  <a:lnSpc>
                    <a:spcPct val="100000"/>
                  </a:lnSpc>
                  <a:spcBef>
                    <a:spcPct val="0"/>
                  </a:spcBef>
                  <a:buClrTx/>
                  <a:buSzTx/>
                  <a:buFontTx/>
                  <a:buNone/>
                </a:pPr>
                <a:endParaRPr lang="en-US" altLang="he-IL" sz="1600" b="1">
                  <a:solidFill>
                    <a:srgbClr val="FF0000"/>
                  </a:solidFill>
                  <a:latin typeface="Helvetica" panose="020B0604020202020204" pitchFamily="34" charset="0"/>
                </a:endParaRPr>
              </a:p>
            </p:txBody>
          </p:sp>
          <p:sp>
            <p:nvSpPr>
              <p:cNvPr id="180264" name="Text Box 38"/>
              <p:cNvSpPr txBox="1">
                <a:spLocks noChangeArrowheads="1"/>
              </p:cNvSpPr>
              <p:nvPr/>
            </p:nvSpPr>
            <p:spPr bwMode="auto">
              <a:xfrm>
                <a:off x="3168" y="1630"/>
                <a:ext cx="207"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he-IL" sz="1600" b="1">
                    <a:solidFill>
                      <a:srgbClr val="FF0000"/>
                    </a:solidFill>
                    <a:latin typeface="Helvetica" panose="020B0604020202020204" pitchFamily="34" charset="0"/>
                    <a:sym typeface="Symbol" panose="05050102010706020507" pitchFamily="18" charset="2"/>
                  </a:rPr>
                  <a:t></a:t>
                </a:r>
                <a:endParaRPr lang="en-US" altLang="he-IL" sz="1600" b="1">
                  <a:solidFill>
                    <a:srgbClr val="FF0000"/>
                  </a:solidFill>
                  <a:latin typeface="Helvetica" panose="020B0604020202020204" pitchFamily="34" charset="0"/>
                </a:endParaRPr>
              </a:p>
            </p:txBody>
          </p:sp>
          <p:sp>
            <p:nvSpPr>
              <p:cNvPr id="180265" name="Text Box 39"/>
              <p:cNvSpPr txBox="1">
                <a:spLocks noChangeArrowheads="1"/>
              </p:cNvSpPr>
              <p:nvPr/>
            </p:nvSpPr>
            <p:spPr bwMode="auto">
              <a:xfrm>
                <a:off x="3984" y="670"/>
                <a:ext cx="207"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he-IL" sz="1600" b="1">
                    <a:solidFill>
                      <a:srgbClr val="FF0000"/>
                    </a:solidFill>
                    <a:latin typeface="Helvetica" panose="020B0604020202020204" pitchFamily="34" charset="0"/>
                    <a:sym typeface="Symbol" panose="05050102010706020507" pitchFamily="18" charset="2"/>
                  </a:rPr>
                  <a:t></a:t>
                </a:r>
                <a:endParaRPr lang="en-US" altLang="he-IL" sz="1600" b="1">
                  <a:solidFill>
                    <a:srgbClr val="FF0000"/>
                  </a:solidFill>
                  <a:latin typeface="Helvetica" panose="020B0604020202020204" pitchFamily="34" charset="0"/>
                </a:endParaRPr>
              </a:p>
            </p:txBody>
          </p:sp>
          <p:sp>
            <p:nvSpPr>
              <p:cNvPr id="180266" name="Text Box 40"/>
              <p:cNvSpPr txBox="1">
                <a:spLocks noChangeArrowheads="1"/>
              </p:cNvSpPr>
              <p:nvPr/>
            </p:nvSpPr>
            <p:spPr bwMode="auto">
              <a:xfrm>
                <a:off x="4272" y="1536"/>
                <a:ext cx="207"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he-IL" sz="1600" b="1">
                    <a:solidFill>
                      <a:srgbClr val="FF0000"/>
                    </a:solidFill>
                    <a:latin typeface="Helvetica" panose="020B0604020202020204" pitchFamily="34" charset="0"/>
                    <a:sym typeface="Symbol" panose="05050102010706020507" pitchFamily="18" charset="2"/>
                  </a:rPr>
                  <a:t></a:t>
                </a:r>
                <a:endParaRPr lang="en-US" altLang="he-IL" sz="1600" b="1">
                  <a:solidFill>
                    <a:srgbClr val="FF0000"/>
                  </a:solidFill>
                  <a:latin typeface="Helvetica" panose="020B0604020202020204" pitchFamily="34" charset="0"/>
                </a:endParaRPr>
              </a:p>
            </p:txBody>
          </p:sp>
        </p:grpSp>
        <p:sp>
          <p:nvSpPr>
            <p:cNvPr id="180260" name="Rectangle 41"/>
            <p:cNvSpPr>
              <a:spLocks noChangeArrowheads="1"/>
            </p:cNvSpPr>
            <p:nvPr/>
          </p:nvSpPr>
          <p:spPr bwMode="auto">
            <a:xfrm>
              <a:off x="4224" y="1008"/>
              <a:ext cx="128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he-IL" sz="1600" b="1">
                  <a:solidFill>
                    <a:srgbClr val="FF0000"/>
                  </a:solidFill>
                  <a:latin typeface="Helvetica" panose="020B0604020202020204" pitchFamily="34" charset="0"/>
                </a:rPr>
                <a:t>Current Path Costs</a:t>
              </a:r>
            </a:p>
          </p:txBody>
        </p:sp>
      </p:grpSp>
    </p:spTree>
    <p:extLst>
      <p:ext uri="{BB962C8B-B14F-4D97-AF65-F5344CB8AC3E}">
        <p14:creationId xmlns:p14="http://schemas.microsoft.com/office/powerpoint/2010/main" val="4025910629"/>
      </p:ext>
    </p:extLst>
  </p:cSld>
  <p:clrMapOvr>
    <a:masterClrMapping/>
  </p:clrMapOvr>
  <p:transition/>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2" name="Rectangle 4"/>
          <p:cNvSpPr>
            <a:spLocks noGrp="1" noChangeArrowheads="1"/>
          </p:cNvSpPr>
          <p:nvPr>
            <p:ph type="title"/>
          </p:nvPr>
        </p:nvSpPr>
        <p:spPr/>
        <p:txBody>
          <a:bodyPr/>
          <a:lstStyle/>
          <a:p>
            <a:pPr eaLnBrk="1" hangingPunct="1">
              <a:defRPr/>
            </a:pPr>
            <a:r>
              <a:rPr lang="en-US" smtClean="0"/>
              <a:t>Dijkstra</a:t>
            </a:r>
            <a:r>
              <a:rPr lang="ja-JP" altLang="en-US" smtClean="0"/>
              <a:t>’</a:t>
            </a:r>
            <a:r>
              <a:rPr lang="en-US" altLang="ja-JP" smtClean="0"/>
              <a:t>s Algorithm: Initially</a:t>
            </a:r>
            <a:endParaRPr lang="en-US" smtClean="0"/>
          </a:p>
        </p:txBody>
      </p:sp>
      <p:sp>
        <p:nvSpPr>
          <p:cNvPr id="68613" name="Rectangle 5"/>
          <p:cNvSpPr>
            <a:spLocks noGrp="1" noChangeArrowheads="1"/>
          </p:cNvSpPr>
          <p:nvPr>
            <p:ph type="body" idx="1"/>
          </p:nvPr>
        </p:nvSpPr>
        <p:spPr/>
        <p:txBody>
          <a:bodyPr/>
          <a:lstStyle/>
          <a:p>
            <a:pPr eaLnBrk="1" hangingPunct="1">
              <a:defRPr/>
            </a:pPr>
            <a:r>
              <a:rPr lang="en-US" smtClean="0"/>
              <a:t>d(v) to node A shown in red</a:t>
            </a:r>
          </a:p>
          <a:p>
            <a:pPr lvl="1" eaLnBrk="1" hangingPunct="1">
              <a:defRPr/>
            </a:pPr>
            <a:r>
              <a:rPr lang="en-US" smtClean="0"/>
              <a:t>Only consider links from done nodes </a:t>
            </a:r>
          </a:p>
        </p:txBody>
      </p:sp>
      <p:sp>
        <p:nvSpPr>
          <p:cNvPr id="182274" name="Slide Number Placeholder 5"/>
          <p:cNvSpPr>
            <a:spLocks noGrp="1"/>
          </p:cNvSpPr>
          <p:nvPr>
            <p:ph type="sldNum" sz="quarter" idx="4294967295"/>
          </p:nvPr>
        </p:nvSpPr>
        <p:spPr>
          <a:xfrm>
            <a:off x="8585101" y="8197726"/>
            <a:ext cx="676275" cy="2762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Tx/>
              <a:buNone/>
            </a:pPr>
            <a:fld id="{94187686-2751-4664-AD7F-3AE339C9B69D}" type="slidenum">
              <a:rPr lang="en-US" altLang="he-IL" sz="1400" smtClean="0">
                <a:solidFill>
                  <a:schemeClr val="folHlink"/>
                </a:solidFill>
                <a:latin typeface="Arial" panose="020B0604020202020204" pitchFamily="34" charset="0"/>
              </a:rPr>
              <a:pPr eaLnBrk="1" hangingPunct="1">
                <a:lnSpc>
                  <a:spcPct val="100000"/>
                </a:lnSpc>
                <a:spcBef>
                  <a:spcPct val="0"/>
                </a:spcBef>
                <a:buClrTx/>
                <a:buSzTx/>
                <a:buFontTx/>
                <a:buNone/>
              </a:pPr>
              <a:t>127</a:t>
            </a:fld>
            <a:endParaRPr lang="en-US" altLang="he-IL" sz="1400" smtClean="0">
              <a:solidFill>
                <a:schemeClr val="folHlink"/>
              </a:solidFill>
              <a:latin typeface="Arial" panose="020B0604020202020204" pitchFamily="34" charset="0"/>
            </a:endParaRPr>
          </a:p>
        </p:txBody>
      </p:sp>
      <p:sp>
        <p:nvSpPr>
          <p:cNvPr id="182275" name="Oval 2"/>
          <p:cNvSpPr>
            <a:spLocks noChangeArrowheads="1"/>
          </p:cNvSpPr>
          <p:nvPr/>
        </p:nvSpPr>
        <p:spPr bwMode="auto">
          <a:xfrm>
            <a:off x="2022376" y="3106613"/>
            <a:ext cx="3733800" cy="3048000"/>
          </a:xfrm>
          <a:prstGeom prst="ellipse">
            <a:avLst/>
          </a:prstGeom>
          <a:solidFill>
            <a:srgbClr val="CCECFF"/>
          </a:solidFill>
          <a:ln w="12700">
            <a:solidFill>
              <a:schemeClr val="tx1"/>
            </a:solidFill>
            <a:round/>
            <a:headEnd/>
            <a:tailEnd/>
          </a:ln>
        </p:spPr>
        <p:txBody>
          <a:bodyPr wrap="none" anchor="b" anchorCtr="1"/>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endParaRPr lang="he-IL" altLang="he-IL" sz="1600" b="1">
              <a:latin typeface="Helvetica" panose="020B0604020202020204" pitchFamily="34" charset="0"/>
            </a:endParaRPr>
          </a:p>
        </p:txBody>
      </p:sp>
      <p:sp>
        <p:nvSpPr>
          <p:cNvPr id="182276" name="Oval 3"/>
          <p:cNvSpPr>
            <a:spLocks noChangeArrowheads="1"/>
          </p:cNvSpPr>
          <p:nvPr/>
        </p:nvSpPr>
        <p:spPr bwMode="auto">
          <a:xfrm>
            <a:off x="2174776" y="4249613"/>
            <a:ext cx="1828800" cy="1633538"/>
          </a:xfrm>
          <a:prstGeom prst="ellipse">
            <a:avLst/>
          </a:prstGeom>
          <a:solidFill>
            <a:srgbClr val="FFFF99"/>
          </a:solidFill>
          <a:ln w="12700">
            <a:solidFill>
              <a:schemeClr val="tx1"/>
            </a:solidFill>
            <a:round/>
            <a:headEnd/>
            <a:tailEnd/>
          </a:ln>
        </p:spPr>
        <p:txBody>
          <a:bodyPr wrap="none" anchor="b" anchorCtr="1"/>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endParaRPr lang="he-IL" altLang="he-IL" sz="1600" b="1">
              <a:latin typeface="Helvetica" panose="020B0604020202020204" pitchFamily="34" charset="0"/>
            </a:endParaRPr>
          </a:p>
        </p:txBody>
      </p:sp>
      <p:sp>
        <p:nvSpPr>
          <p:cNvPr id="182279" name="Line 6"/>
          <p:cNvSpPr>
            <a:spLocks noChangeShapeType="1"/>
          </p:cNvSpPr>
          <p:nvPr/>
        </p:nvSpPr>
        <p:spPr bwMode="auto">
          <a:xfrm flipH="1">
            <a:off x="3012976" y="3520951"/>
            <a:ext cx="228600" cy="15240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spAutoFit/>
          </a:bodyPr>
          <a:lstStyle/>
          <a:p>
            <a:endParaRPr lang="he-IL"/>
          </a:p>
        </p:txBody>
      </p:sp>
      <p:sp>
        <p:nvSpPr>
          <p:cNvPr id="182280" name="Line 7"/>
          <p:cNvSpPr>
            <a:spLocks noChangeShapeType="1"/>
          </p:cNvSpPr>
          <p:nvPr/>
        </p:nvSpPr>
        <p:spPr bwMode="auto">
          <a:xfrm flipH="1" flipV="1">
            <a:off x="3241576" y="3520951"/>
            <a:ext cx="1447800" cy="6096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he-IL"/>
          </a:p>
        </p:txBody>
      </p:sp>
      <p:sp>
        <p:nvSpPr>
          <p:cNvPr id="182281" name="Line 8"/>
          <p:cNvSpPr>
            <a:spLocks noChangeShapeType="1"/>
          </p:cNvSpPr>
          <p:nvPr/>
        </p:nvSpPr>
        <p:spPr bwMode="auto">
          <a:xfrm flipV="1">
            <a:off x="4689376" y="3520951"/>
            <a:ext cx="1447800" cy="6096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he-IL"/>
          </a:p>
        </p:txBody>
      </p:sp>
      <p:sp>
        <p:nvSpPr>
          <p:cNvPr id="182282" name="Line 9"/>
          <p:cNvSpPr>
            <a:spLocks noChangeShapeType="1"/>
          </p:cNvSpPr>
          <p:nvPr/>
        </p:nvSpPr>
        <p:spPr bwMode="auto">
          <a:xfrm>
            <a:off x="6137176" y="3520951"/>
            <a:ext cx="533400" cy="13716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he-IL"/>
          </a:p>
        </p:txBody>
      </p:sp>
      <p:sp>
        <p:nvSpPr>
          <p:cNvPr id="182283" name="Line 10"/>
          <p:cNvSpPr>
            <a:spLocks noChangeShapeType="1"/>
          </p:cNvSpPr>
          <p:nvPr/>
        </p:nvSpPr>
        <p:spPr bwMode="auto">
          <a:xfrm flipV="1">
            <a:off x="5222776" y="4892551"/>
            <a:ext cx="1447800" cy="4572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he-IL"/>
          </a:p>
        </p:txBody>
      </p:sp>
      <p:sp>
        <p:nvSpPr>
          <p:cNvPr id="182284" name="Line 11"/>
          <p:cNvSpPr>
            <a:spLocks noChangeShapeType="1"/>
          </p:cNvSpPr>
          <p:nvPr/>
        </p:nvSpPr>
        <p:spPr bwMode="auto">
          <a:xfrm flipH="1" flipV="1">
            <a:off x="4689376" y="4130551"/>
            <a:ext cx="533400" cy="12192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he-IL"/>
          </a:p>
        </p:txBody>
      </p:sp>
      <p:sp>
        <p:nvSpPr>
          <p:cNvPr id="182285" name="Line 12"/>
          <p:cNvSpPr>
            <a:spLocks noChangeShapeType="1"/>
          </p:cNvSpPr>
          <p:nvPr/>
        </p:nvSpPr>
        <p:spPr bwMode="auto">
          <a:xfrm flipV="1">
            <a:off x="3089176" y="4130551"/>
            <a:ext cx="1600200" cy="9144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he-IL"/>
          </a:p>
        </p:txBody>
      </p:sp>
      <p:sp>
        <p:nvSpPr>
          <p:cNvPr id="182286" name="Line 13"/>
          <p:cNvSpPr>
            <a:spLocks noChangeShapeType="1"/>
          </p:cNvSpPr>
          <p:nvPr/>
        </p:nvSpPr>
        <p:spPr bwMode="auto">
          <a:xfrm>
            <a:off x="3012976" y="5044951"/>
            <a:ext cx="2209800" cy="3048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he-IL"/>
          </a:p>
        </p:txBody>
      </p:sp>
      <p:sp>
        <p:nvSpPr>
          <p:cNvPr id="182287" name="Oval 14"/>
          <p:cNvSpPr>
            <a:spLocks noChangeArrowheads="1"/>
          </p:cNvSpPr>
          <p:nvPr/>
        </p:nvSpPr>
        <p:spPr bwMode="auto">
          <a:xfrm>
            <a:off x="2784376" y="4816351"/>
            <a:ext cx="457200" cy="450850"/>
          </a:xfrm>
          <a:prstGeom prst="ellipse">
            <a:avLst/>
          </a:prstGeom>
          <a:solidFill>
            <a:srgbClr val="3366FF"/>
          </a:solidFill>
          <a:ln w="12700">
            <a:solidFill>
              <a:schemeClr val="tx1"/>
            </a:solidFill>
            <a:round/>
            <a:headEnd/>
            <a:tailEnd/>
          </a:ln>
        </p:spPr>
        <p:txBody>
          <a:bodyPr anchor="ct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r>
              <a:rPr lang="en-US" altLang="he-IL" sz="1600" b="1">
                <a:solidFill>
                  <a:srgbClr val="FFFF99"/>
                </a:solidFill>
                <a:latin typeface="Helvetica" panose="020B0604020202020204" pitchFamily="34" charset="0"/>
              </a:rPr>
              <a:t>A</a:t>
            </a:r>
          </a:p>
        </p:txBody>
      </p:sp>
      <p:sp>
        <p:nvSpPr>
          <p:cNvPr id="182288" name="Oval 15"/>
          <p:cNvSpPr>
            <a:spLocks noChangeArrowheads="1"/>
          </p:cNvSpPr>
          <p:nvPr/>
        </p:nvSpPr>
        <p:spPr bwMode="auto">
          <a:xfrm>
            <a:off x="3012976" y="3292351"/>
            <a:ext cx="457200" cy="450850"/>
          </a:xfrm>
          <a:prstGeom prst="ellipse">
            <a:avLst/>
          </a:prstGeom>
          <a:solidFill>
            <a:srgbClr val="3366FF"/>
          </a:solidFill>
          <a:ln w="12700">
            <a:solidFill>
              <a:schemeClr val="tx1"/>
            </a:solidFill>
            <a:round/>
            <a:headEnd/>
            <a:tailEnd/>
          </a:ln>
        </p:spPr>
        <p:txBody>
          <a:bodyPr anchor="ct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r>
              <a:rPr lang="en-US" altLang="he-IL" sz="1600" b="1">
                <a:solidFill>
                  <a:srgbClr val="FFFF99"/>
                </a:solidFill>
                <a:latin typeface="Helvetica" panose="020B0604020202020204" pitchFamily="34" charset="0"/>
              </a:rPr>
              <a:t>E</a:t>
            </a:r>
          </a:p>
        </p:txBody>
      </p:sp>
      <p:sp>
        <p:nvSpPr>
          <p:cNvPr id="182289" name="Oval 16"/>
          <p:cNvSpPr>
            <a:spLocks noChangeArrowheads="1"/>
          </p:cNvSpPr>
          <p:nvPr/>
        </p:nvSpPr>
        <p:spPr bwMode="auto">
          <a:xfrm>
            <a:off x="4460776" y="3901951"/>
            <a:ext cx="457200" cy="450850"/>
          </a:xfrm>
          <a:prstGeom prst="ellipse">
            <a:avLst/>
          </a:prstGeom>
          <a:solidFill>
            <a:srgbClr val="3366FF"/>
          </a:solidFill>
          <a:ln w="12700">
            <a:solidFill>
              <a:schemeClr val="tx1"/>
            </a:solidFill>
            <a:round/>
            <a:headEnd/>
            <a:tailEnd/>
          </a:ln>
        </p:spPr>
        <p:txBody>
          <a:bodyPr anchor="ct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r>
              <a:rPr lang="en-US" altLang="he-IL" sz="1600" b="1">
                <a:solidFill>
                  <a:srgbClr val="FFFF99"/>
                </a:solidFill>
                <a:latin typeface="Helvetica" panose="020B0604020202020204" pitchFamily="34" charset="0"/>
              </a:rPr>
              <a:t>F</a:t>
            </a:r>
          </a:p>
        </p:txBody>
      </p:sp>
      <p:sp>
        <p:nvSpPr>
          <p:cNvPr id="182290" name="Oval 17"/>
          <p:cNvSpPr>
            <a:spLocks noChangeArrowheads="1"/>
          </p:cNvSpPr>
          <p:nvPr/>
        </p:nvSpPr>
        <p:spPr bwMode="auto">
          <a:xfrm>
            <a:off x="5908576" y="3292351"/>
            <a:ext cx="457200" cy="450850"/>
          </a:xfrm>
          <a:prstGeom prst="ellipse">
            <a:avLst/>
          </a:prstGeom>
          <a:solidFill>
            <a:srgbClr val="3366FF"/>
          </a:solidFill>
          <a:ln w="12700">
            <a:solidFill>
              <a:schemeClr val="tx1"/>
            </a:solidFill>
            <a:round/>
            <a:headEnd/>
            <a:tailEnd/>
          </a:ln>
        </p:spPr>
        <p:txBody>
          <a:bodyPr anchor="ct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r>
              <a:rPr lang="en-US" altLang="he-IL" sz="1600" b="1">
                <a:solidFill>
                  <a:srgbClr val="FFFF99"/>
                </a:solidFill>
                <a:latin typeface="Helvetica" panose="020B0604020202020204" pitchFamily="34" charset="0"/>
              </a:rPr>
              <a:t>C</a:t>
            </a:r>
          </a:p>
        </p:txBody>
      </p:sp>
      <p:sp>
        <p:nvSpPr>
          <p:cNvPr id="182291" name="Oval 18"/>
          <p:cNvSpPr>
            <a:spLocks noChangeArrowheads="1"/>
          </p:cNvSpPr>
          <p:nvPr/>
        </p:nvSpPr>
        <p:spPr bwMode="auto">
          <a:xfrm>
            <a:off x="6441976" y="4663951"/>
            <a:ext cx="457200" cy="450850"/>
          </a:xfrm>
          <a:prstGeom prst="ellipse">
            <a:avLst/>
          </a:prstGeom>
          <a:solidFill>
            <a:srgbClr val="3366FF"/>
          </a:solidFill>
          <a:ln w="12700">
            <a:solidFill>
              <a:schemeClr val="tx1"/>
            </a:solidFill>
            <a:round/>
            <a:headEnd/>
            <a:tailEnd/>
          </a:ln>
        </p:spPr>
        <p:txBody>
          <a:bodyPr anchor="ct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r>
              <a:rPr lang="en-US" altLang="he-IL" sz="1600" b="1">
                <a:solidFill>
                  <a:srgbClr val="FFFF99"/>
                </a:solidFill>
                <a:latin typeface="Helvetica" panose="020B0604020202020204" pitchFamily="34" charset="0"/>
              </a:rPr>
              <a:t>D</a:t>
            </a:r>
          </a:p>
        </p:txBody>
      </p:sp>
      <p:sp>
        <p:nvSpPr>
          <p:cNvPr id="182292" name="Oval 19"/>
          <p:cNvSpPr>
            <a:spLocks noChangeArrowheads="1"/>
          </p:cNvSpPr>
          <p:nvPr/>
        </p:nvSpPr>
        <p:spPr bwMode="auto">
          <a:xfrm>
            <a:off x="4994176" y="5121151"/>
            <a:ext cx="457200" cy="450850"/>
          </a:xfrm>
          <a:prstGeom prst="ellipse">
            <a:avLst/>
          </a:prstGeom>
          <a:solidFill>
            <a:srgbClr val="3366FF"/>
          </a:solidFill>
          <a:ln w="12700">
            <a:solidFill>
              <a:schemeClr val="tx1"/>
            </a:solidFill>
            <a:round/>
            <a:headEnd/>
            <a:tailEnd/>
          </a:ln>
        </p:spPr>
        <p:txBody>
          <a:bodyPr anchor="ct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r>
              <a:rPr lang="en-US" altLang="he-IL" sz="1600" b="1">
                <a:solidFill>
                  <a:srgbClr val="FFFF99"/>
                </a:solidFill>
                <a:latin typeface="Helvetica" panose="020B0604020202020204" pitchFamily="34" charset="0"/>
              </a:rPr>
              <a:t>B</a:t>
            </a:r>
          </a:p>
        </p:txBody>
      </p:sp>
      <p:sp>
        <p:nvSpPr>
          <p:cNvPr id="182293" name="Text Box 20"/>
          <p:cNvSpPr txBox="1">
            <a:spLocks noChangeArrowheads="1"/>
          </p:cNvSpPr>
          <p:nvPr/>
        </p:nvSpPr>
        <p:spPr bwMode="auto">
          <a:xfrm>
            <a:off x="2784376" y="4054351"/>
            <a:ext cx="2825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he-IL" sz="1400" b="1">
                <a:latin typeface="Helvetica" panose="020B0604020202020204" pitchFamily="34" charset="0"/>
              </a:rPr>
              <a:t>2</a:t>
            </a:r>
          </a:p>
        </p:txBody>
      </p:sp>
      <p:sp>
        <p:nvSpPr>
          <p:cNvPr id="182294" name="Text Box 21"/>
          <p:cNvSpPr txBox="1">
            <a:spLocks noChangeArrowheads="1"/>
          </p:cNvSpPr>
          <p:nvPr/>
        </p:nvSpPr>
        <p:spPr bwMode="auto">
          <a:xfrm>
            <a:off x="3851176" y="3444751"/>
            <a:ext cx="2825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he-IL" sz="1400" b="1">
                <a:latin typeface="Helvetica" panose="020B0604020202020204" pitchFamily="34" charset="0"/>
              </a:rPr>
              <a:t>3</a:t>
            </a:r>
          </a:p>
        </p:txBody>
      </p:sp>
      <p:sp>
        <p:nvSpPr>
          <p:cNvPr id="182295" name="Text Box 22"/>
          <p:cNvSpPr txBox="1">
            <a:spLocks noChangeArrowheads="1"/>
          </p:cNvSpPr>
          <p:nvPr/>
        </p:nvSpPr>
        <p:spPr bwMode="auto">
          <a:xfrm>
            <a:off x="3546376" y="4282951"/>
            <a:ext cx="2825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he-IL" sz="1400" b="1">
                <a:latin typeface="Helvetica" panose="020B0604020202020204" pitchFamily="34" charset="0"/>
              </a:rPr>
              <a:t>6</a:t>
            </a:r>
          </a:p>
        </p:txBody>
      </p:sp>
      <p:sp>
        <p:nvSpPr>
          <p:cNvPr id="182296" name="Text Box 23"/>
          <p:cNvSpPr txBox="1">
            <a:spLocks noChangeArrowheads="1"/>
          </p:cNvSpPr>
          <p:nvPr/>
        </p:nvSpPr>
        <p:spPr bwMode="auto">
          <a:xfrm>
            <a:off x="4079776" y="4892551"/>
            <a:ext cx="2825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he-IL" sz="1400" b="1">
                <a:latin typeface="Helvetica" panose="020B0604020202020204" pitchFamily="34" charset="0"/>
              </a:rPr>
              <a:t>3</a:t>
            </a:r>
          </a:p>
        </p:txBody>
      </p:sp>
      <p:sp>
        <p:nvSpPr>
          <p:cNvPr id="182297" name="Text Box 24"/>
          <p:cNvSpPr txBox="1">
            <a:spLocks noChangeArrowheads="1"/>
          </p:cNvSpPr>
          <p:nvPr/>
        </p:nvSpPr>
        <p:spPr bwMode="auto">
          <a:xfrm>
            <a:off x="4994176" y="4511551"/>
            <a:ext cx="2825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he-IL" sz="1400" b="1">
                <a:latin typeface="Helvetica" panose="020B0604020202020204" pitchFamily="34" charset="0"/>
              </a:rPr>
              <a:t>1</a:t>
            </a:r>
          </a:p>
        </p:txBody>
      </p:sp>
      <p:sp>
        <p:nvSpPr>
          <p:cNvPr id="182298" name="Text Box 25"/>
          <p:cNvSpPr txBox="1">
            <a:spLocks noChangeArrowheads="1"/>
          </p:cNvSpPr>
          <p:nvPr/>
        </p:nvSpPr>
        <p:spPr bwMode="auto">
          <a:xfrm>
            <a:off x="5146576" y="3520951"/>
            <a:ext cx="2825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he-IL" sz="1400" b="1">
                <a:latin typeface="Helvetica" panose="020B0604020202020204" pitchFamily="34" charset="0"/>
              </a:rPr>
              <a:t>1</a:t>
            </a:r>
          </a:p>
        </p:txBody>
      </p:sp>
      <p:sp>
        <p:nvSpPr>
          <p:cNvPr id="182299" name="Text Box 26"/>
          <p:cNvSpPr txBox="1">
            <a:spLocks noChangeArrowheads="1"/>
          </p:cNvSpPr>
          <p:nvPr/>
        </p:nvSpPr>
        <p:spPr bwMode="auto">
          <a:xfrm>
            <a:off x="6365776" y="3901951"/>
            <a:ext cx="2825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he-IL" sz="1400" b="1">
                <a:latin typeface="Helvetica" panose="020B0604020202020204" pitchFamily="34" charset="0"/>
              </a:rPr>
              <a:t>2</a:t>
            </a:r>
          </a:p>
        </p:txBody>
      </p:sp>
      <p:sp>
        <p:nvSpPr>
          <p:cNvPr id="182300" name="Text Box 27"/>
          <p:cNvSpPr txBox="1">
            <a:spLocks noChangeArrowheads="1"/>
          </p:cNvSpPr>
          <p:nvPr/>
        </p:nvSpPr>
        <p:spPr bwMode="auto">
          <a:xfrm>
            <a:off x="5832376" y="4740151"/>
            <a:ext cx="2825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he-IL" sz="1400" b="1">
                <a:latin typeface="Helvetica" panose="020B0604020202020204" pitchFamily="34" charset="0"/>
              </a:rPr>
              <a:t>3</a:t>
            </a:r>
          </a:p>
        </p:txBody>
      </p:sp>
      <p:sp>
        <p:nvSpPr>
          <p:cNvPr id="182301" name="Line 28"/>
          <p:cNvSpPr>
            <a:spLocks noChangeShapeType="1"/>
          </p:cNvSpPr>
          <p:nvPr/>
        </p:nvSpPr>
        <p:spPr bwMode="auto">
          <a:xfrm>
            <a:off x="1946176" y="4892551"/>
            <a:ext cx="685800" cy="76200"/>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spAutoFit/>
          </a:bodyPr>
          <a:lstStyle/>
          <a:p>
            <a:endParaRPr lang="he-IL"/>
          </a:p>
        </p:txBody>
      </p:sp>
      <p:sp>
        <p:nvSpPr>
          <p:cNvPr id="182302" name="Text Box 29"/>
          <p:cNvSpPr txBox="1">
            <a:spLocks noChangeArrowheads="1"/>
          </p:cNvSpPr>
          <p:nvPr/>
        </p:nvSpPr>
        <p:spPr bwMode="auto">
          <a:xfrm>
            <a:off x="1031776" y="4587751"/>
            <a:ext cx="871538"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r">
              <a:lnSpc>
                <a:spcPct val="100000"/>
              </a:lnSpc>
              <a:spcBef>
                <a:spcPct val="0"/>
              </a:spcBef>
              <a:buClrTx/>
              <a:buSzTx/>
              <a:buFontTx/>
              <a:buNone/>
            </a:pPr>
            <a:r>
              <a:rPr lang="en-US" altLang="he-IL" sz="1600" b="1">
                <a:latin typeface="Helvetica" panose="020B0604020202020204" pitchFamily="34" charset="0"/>
              </a:rPr>
              <a:t>Source</a:t>
            </a:r>
          </a:p>
          <a:p>
            <a:pPr algn="r">
              <a:lnSpc>
                <a:spcPct val="100000"/>
              </a:lnSpc>
              <a:spcBef>
                <a:spcPct val="0"/>
              </a:spcBef>
              <a:buClrTx/>
              <a:buSzTx/>
              <a:buFontTx/>
              <a:buNone/>
            </a:pPr>
            <a:r>
              <a:rPr lang="en-US" altLang="he-IL" sz="1600" b="1">
                <a:latin typeface="Helvetica" panose="020B0604020202020204" pitchFamily="34" charset="0"/>
              </a:rPr>
              <a:t>Node</a:t>
            </a:r>
          </a:p>
        </p:txBody>
      </p:sp>
      <p:sp>
        <p:nvSpPr>
          <p:cNvPr id="182303" name="Text Box 30"/>
          <p:cNvSpPr txBox="1">
            <a:spLocks noChangeArrowheads="1"/>
          </p:cNvSpPr>
          <p:nvPr/>
        </p:nvSpPr>
        <p:spPr bwMode="auto">
          <a:xfrm>
            <a:off x="2479576" y="5316413"/>
            <a:ext cx="6905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he-IL" sz="1600" b="1">
                <a:solidFill>
                  <a:srgbClr val="00CC00"/>
                </a:solidFill>
                <a:latin typeface="Helvetica" panose="020B0604020202020204" pitchFamily="34" charset="0"/>
              </a:rPr>
              <a:t>Done</a:t>
            </a:r>
          </a:p>
        </p:txBody>
      </p:sp>
      <p:sp>
        <p:nvSpPr>
          <p:cNvPr id="182304" name="Text Box 31"/>
          <p:cNvSpPr txBox="1">
            <a:spLocks noChangeArrowheads="1"/>
          </p:cNvSpPr>
          <p:nvPr/>
        </p:nvSpPr>
        <p:spPr bwMode="auto">
          <a:xfrm>
            <a:off x="4079776" y="5545013"/>
            <a:ext cx="9398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he-IL" sz="1600" b="1">
                <a:solidFill>
                  <a:srgbClr val="00CC00"/>
                </a:solidFill>
                <a:latin typeface="Helvetica" panose="020B0604020202020204" pitchFamily="34" charset="0"/>
              </a:rPr>
              <a:t>Horizon</a:t>
            </a:r>
          </a:p>
        </p:txBody>
      </p:sp>
      <p:sp>
        <p:nvSpPr>
          <p:cNvPr id="182305" name="Text Box 32"/>
          <p:cNvSpPr txBox="1">
            <a:spLocks noChangeArrowheads="1"/>
          </p:cNvSpPr>
          <p:nvPr/>
        </p:nvSpPr>
        <p:spPr bwMode="auto">
          <a:xfrm>
            <a:off x="5984776" y="5502151"/>
            <a:ext cx="91598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he-IL" sz="1600" b="1">
                <a:solidFill>
                  <a:srgbClr val="00CC00"/>
                </a:solidFill>
                <a:latin typeface="Helvetica" panose="020B0604020202020204" pitchFamily="34" charset="0"/>
              </a:rPr>
              <a:t>Unseen</a:t>
            </a:r>
          </a:p>
        </p:txBody>
      </p:sp>
      <p:grpSp>
        <p:nvGrpSpPr>
          <p:cNvPr id="182306" name="Group 33"/>
          <p:cNvGrpSpPr>
            <a:grpSpLocks/>
          </p:cNvGrpSpPr>
          <p:nvPr/>
        </p:nvGrpSpPr>
        <p:grpSpPr bwMode="auto">
          <a:xfrm>
            <a:off x="2555776" y="3212976"/>
            <a:ext cx="6302375" cy="1863725"/>
            <a:chOff x="1536" y="670"/>
            <a:chExt cx="3970" cy="1174"/>
          </a:xfrm>
        </p:grpSpPr>
        <p:grpSp>
          <p:nvGrpSpPr>
            <p:cNvPr id="182307" name="Group 34"/>
            <p:cNvGrpSpPr>
              <a:grpSpLocks/>
            </p:cNvGrpSpPr>
            <p:nvPr/>
          </p:nvGrpSpPr>
          <p:grpSpPr bwMode="auto">
            <a:xfrm>
              <a:off x="1536" y="670"/>
              <a:ext cx="2943" cy="1174"/>
              <a:chOff x="1536" y="670"/>
              <a:chExt cx="2943" cy="1174"/>
            </a:xfrm>
          </p:grpSpPr>
          <p:sp>
            <p:nvSpPr>
              <p:cNvPr id="182309" name="Text Box 35"/>
              <p:cNvSpPr txBox="1">
                <a:spLocks noChangeArrowheads="1"/>
              </p:cNvSpPr>
              <p:nvPr/>
            </p:nvSpPr>
            <p:spPr bwMode="auto">
              <a:xfrm>
                <a:off x="1536" y="1536"/>
                <a:ext cx="187"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he-IL" sz="1600" b="1">
                    <a:solidFill>
                      <a:srgbClr val="FF0000"/>
                    </a:solidFill>
                    <a:latin typeface="Helvetica" panose="020B0604020202020204" pitchFamily="34" charset="0"/>
                  </a:rPr>
                  <a:t>0</a:t>
                </a:r>
              </a:p>
            </p:txBody>
          </p:sp>
          <p:sp>
            <p:nvSpPr>
              <p:cNvPr id="182310" name="Text Box 36"/>
              <p:cNvSpPr txBox="1">
                <a:spLocks noChangeArrowheads="1"/>
              </p:cNvSpPr>
              <p:nvPr/>
            </p:nvSpPr>
            <p:spPr bwMode="auto">
              <a:xfrm>
                <a:off x="1584" y="768"/>
                <a:ext cx="187"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he-IL" sz="1600" b="1">
                    <a:solidFill>
                      <a:srgbClr val="FF0000"/>
                    </a:solidFill>
                    <a:latin typeface="Helvetica" panose="020B0604020202020204" pitchFamily="34" charset="0"/>
                    <a:sym typeface="Symbol" panose="05050102010706020507" pitchFamily="18" charset="2"/>
                  </a:rPr>
                  <a:t>2</a:t>
                </a:r>
                <a:endParaRPr lang="en-US" altLang="he-IL" sz="1600" b="1">
                  <a:solidFill>
                    <a:srgbClr val="FF0000"/>
                  </a:solidFill>
                  <a:latin typeface="Helvetica" panose="020B0604020202020204" pitchFamily="34" charset="0"/>
                </a:endParaRPr>
              </a:p>
            </p:txBody>
          </p:sp>
          <p:sp>
            <p:nvSpPr>
              <p:cNvPr id="182311" name="Text Box 37"/>
              <p:cNvSpPr txBox="1">
                <a:spLocks noChangeArrowheads="1"/>
              </p:cNvSpPr>
              <p:nvPr/>
            </p:nvSpPr>
            <p:spPr bwMode="auto">
              <a:xfrm>
                <a:off x="2784" y="864"/>
                <a:ext cx="187" cy="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he-IL" sz="1600" b="1">
                    <a:solidFill>
                      <a:srgbClr val="FF0000"/>
                    </a:solidFill>
                    <a:latin typeface="Helvetica" panose="020B0604020202020204" pitchFamily="34" charset="0"/>
                    <a:sym typeface="Symbol" panose="05050102010706020507" pitchFamily="18" charset="2"/>
                  </a:rPr>
                  <a:t>6</a:t>
                </a:r>
                <a:endParaRPr lang="en-US" altLang="he-IL" sz="1600" b="1">
                  <a:solidFill>
                    <a:srgbClr val="FF0000"/>
                  </a:solidFill>
                  <a:latin typeface="Helvetica" panose="020B0604020202020204" pitchFamily="34" charset="0"/>
                </a:endParaRPr>
              </a:p>
              <a:p>
                <a:pPr>
                  <a:lnSpc>
                    <a:spcPct val="100000"/>
                  </a:lnSpc>
                  <a:spcBef>
                    <a:spcPct val="0"/>
                  </a:spcBef>
                  <a:buClrTx/>
                  <a:buSzTx/>
                  <a:buFontTx/>
                  <a:buNone/>
                </a:pPr>
                <a:endParaRPr lang="en-US" altLang="he-IL" sz="1600" b="1">
                  <a:solidFill>
                    <a:srgbClr val="FF0000"/>
                  </a:solidFill>
                  <a:latin typeface="Helvetica" panose="020B0604020202020204" pitchFamily="34" charset="0"/>
                </a:endParaRPr>
              </a:p>
            </p:txBody>
          </p:sp>
          <p:sp>
            <p:nvSpPr>
              <p:cNvPr id="182312" name="Text Box 38"/>
              <p:cNvSpPr txBox="1">
                <a:spLocks noChangeArrowheads="1"/>
              </p:cNvSpPr>
              <p:nvPr/>
            </p:nvSpPr>
            <p:spPr bwMode="auto">
              <a:xfrm>
                <a:off x="3168" y="1632"/>
                <a:ext cx="187"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he-IL" sz="1600" b="1">
                    <a:solidFill>
                      <a:srgbClr val="FF0000"/>
                    </a:solidFill>
                    <a:latin typeface="Helvetica" panose="020B0604020202020204" pitchFamily="34" charset="0"/>
                    <a:sym typeface="Symbol" panose="05050102010706020507" pitchFamily="18" charset="2"/>
                  </a:rPr>
                  <a:t>3</a:t>
                </a:r>
                <a:endParaRPr lang="en-US" altLang="he-IL" sz="1600" b="1">
                  <a:solidFill>
                    <a:srgbClr val="FF0000"/>
                  </a:solidFill>
                  <a:latin typeface="Helvetica" panose="020B0604020202020204" pitchFamily="34" charset="0"/>
                </a:endParaRPr>
              </a:p>
            </p:txBody>
          </p:sp>
          <p:sp>
            <p:nvSpPr>
              <p:cNvPr id="182313" name="Text Box 39"/>
              <p:cNvSpPr txBox="1">
                <a:spLocks noChangeArrowheads="1"/>
              </p:cNvSpPr>
              <p:nvPr/>
            </p:nvSpPr>
            <p:spPr bwMode="auto">
              <a:xfrm>
                <a:off x="3984" y="670"/>
                <a:ext cx="207"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he-IL" sz="1600" b="1">
                    <a:solidFill>
                      <a:srgbClr val="FF0000"/>
                    </a:solidFill>
                    <a:latin typeface="Helvetica" panose="020B0604020202020204" pitchFamily="34" charset="0"/>
                    <a:sym typeface="Symbol" panose="05050102010706020507" pitchFamily="18" charset="2"/>
                  </a:rPr>
                  <a:t></a:t>
                </a:r>
                <a:endParaRPr lang="en-US" altLang="he-IL" sz="1600" b="1">
                  <a:solidFill>
                    <a:srgbClr val="FF0000"/>
                  </a:solidFill>
                  <a:latin typeface="Helvetica" panose="020B0604020202020204" pitchFamily="34" charset="0"/>
                </a:endParaRPr>
              </a:p>
            </p:txBody>
          </p:sp>
          <p:sp>
            <p:nvSpPr>
              <p:cNvPr id="182314" name="Text Box 40"/>
              <p:cNvSpPr txBox="1">
                <a:spLocks noChangeArrowheads="1"/>
              </p:cNvSpPr>
              <p:nvPr/>
            </p:nvSpPr>
            <p:spPr bwMode="auto">
              <a:xfrm>
                <a:off x="4272" y="1536"/>
                <a:ext cx="207"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he-IL" sz="1600" b="1">
                    <a:solidFill>
                      <a:srgbClr val="FF0000"/>
                    </a:solidFill>
                    <a:latin typeface="Helvetica" panose="020B0604020202020204" pitchFamily="34" charset="0"/>
                    <a:sym typeface="Symbol" panose="05050102010706020507" pitchFamily="18" charset="2"/>
                  </a:rPr>
                  <a:t></a:t>
                </a:r>
                <a:endParaRPr lang="en-US" altLang="he-IL" sz="1600" b="1">
                  <a:solidFill>
                    <a:srgbClr val="FF0000"/>
                  </a:solidFill>
                  <a:latin typeface="Helvetica" panose="020B0604020202020204" pitchFamily="34" charset="0"/>
                </a:endParaRPr>
              </a:p>
            </p:txBody>
          </p:sp>
        </p:grpSp>
        <p:sp>
          <p:nvSpPr>
            <p:cNvPr id="182308" name="Rectangle 41"/>
            <p:cNvSpPr>
              <a:spLocks noChangeArrowheads="1"/>
            </p:cNvSpPr>
            <p:nvPr/>
          </p:nvSpPr>
          <p:spPr bwMode="auto">
            <a:xfrm>
              <a:off x="4224" y="1008"/>
              <a:ext cx="128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he-IL" sz="1600" b="1">
                  <a:solidFill>
                    <a:srgbClr val="FF0000"/>
                  </a:solidFill>
                  <a:latin typeface="Helvetica" panose="020B0604020202020204" pitchFamily="34" charset="0"/>
                </a:rPr>
                <a:t>Current Path Costs</a:t>
              </a:r>
            </a:p>
          </p:txBody>
        </p:sp>
      </p:grpSp>
    </p:spTree>
    <p:extLst>
      <p:ext uri="{BB962C8B-B14F-4D97-AF65-F5344CB8AC3E}">
        <p14:creationId xmlns:p14="http://schemas.microsoft.com/office/powerpoint/2010/main" val="1890873953"/>
      </p:ext>
    </p:extLst>
  </p:cSld>
  <p:clrMapOvr>
    <a:masterClrMapping/>
  </p:clrMapOvr>
  <p:transition/>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60" name="Rectangle 4"/>
          <p:cNvSpPr>
            <a:spLocks noGrp="1" noChangeArrowheads="1"/>
          </p:cNvSpPr>
          <p:nvPr>
            <p:ph type="title"/>
          </p:nvPr>
        </p:nvSpPr>
        <p:spPr/>
        <p:txBody>
          <a:bodyPr/>
          <a:lstStyle/>
          <a:p>
            <a:pPr eaLnBrk="1" hangingPunct="1">
              <a:defRPr/>
            </a:pPr>
            <a:r>
              <a:rPr lang="en-US" smtClean="0"/>
              <a:t>Dijkstra</a:t>
            </a:r>
            <a:r>
              <a:rPr lang="ja-JP" altLang="en-US" smtClean="0"/>
              <a:t>’</a:t>
            </a:r>
            <a:r>
              <a:rPr lang="en-US" altLang="ja-JP" smtClean="0"/>
              <a:t>s Algorithm</a:t>
            </a:r>
            <a:endParaRPr lang="en-US" smtClean="0"/>
          </a:p>
        </p:txBody>
      </p:sp>
      <p:sp>
        <p:nvSpPr>
          <p:cNvPr id="70661" name="Rectangle 5"/>
          <p:cNvSpPr>
            <a:spLocks noGrp="1" noChangeArrowheads="1"/>
          </p:cNvSpPr>
          <p:nvPr>
            <p:ph type="body" idx="1"/>
          </p:nvPr>
        </p:nvSpPr>
        <p:spPr/>
        <p:txBody>
          <a:bodyPr/>
          <a:lstStyle/>
          <a:p>
            <a:pPr eaLnBrk="1" hangingPunct="1">
              <a:lnSpc>
                <a:spcPct val="90000"/>
              </a:lnSpc>
              <a:defRPr/>
            </a:pPr>
            <a:r>
              <a:rPr lang="en-US" smtClean="0"/>
              <a:t>Select node v in horizon with minimum d(v)</a:t>
            </a:r>
          </a:p>
          <a:p>
            <a:pPr eaLnBrk="1" hangingPunct="1">
              <a:lnSpc>
                <a:spcPct val="90000"/>
              </a:lnSpc>
              <a:defRPr/>
            </a:pPr>
            <a:r>
              <a:rPr lang="en-US" smtClean="0"/>
              <a:t>Add link used to add node to shortest path tree</a:t>
            </a:r>
          </a:p>
          <a:p>
            <a:pPr eaLnBrk="1" hangingPunct="1">
              <a:lnSpc>
                <a:spcPct val="90000"/>
              </a:lnSpc>
              <a:defRPr/>
            </a:pPr>
            <a:r>
              <a:rPr lang="en-US" smtClean="0"/>
              <a:t>Update d(v) information</a:t>
            </a:r>
          </a:p>
        </p:txBody>
      </p:sp>
      <p:sp>
        <p:nvSpPr>
          <p:cNvPr id="184322" name="Slide Number Placeholder 5"/>
          <p:cNvSpPr>
            <a:spLocks noGrp="1"/>
          </p:cNvSpPr>
          <p:nvPr>
            <p:ph type="sldNum" sz="quarter" idx="4294967295"/>
          </p:nvPr>
        </p:nvSpPr>
        <p:spPr>
          <a:xfrm>
            <a:off x="8297069" y="7995097"/>
            <a:ext cx="676275" cy="2762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Tx/>
              <a:buNone/>
            </a:pPr>
            <a:fld id="{28011CA5-7D0E-42DD-A74A-F68D47A469EA}" type="slidenum">
              <a:rPr lang="en-US" altLang="he-IL" sz="1400" smtClean="0">
                <a:solidFill>
                  <a:schemeClr val="folHlink"/>
                </a:solidFill>
                <a:latin typeface="Arial" panose="020B0604020202020204" pitchFamily="34" charset="0"/>
              </a:rPr>
              <a:pPr eaLnBrk="1" hangingPunct="1">
                <a:lnSpc>
                  <a:spcPct val="100000"/>
                </a:lnSpc>
                <a:spcBef>
                  <a:spcPct val="0"/>
                </a:spcBef>
                <a:buClrTx/>
                <a:buSzTx/>
                <a:buFontTx/>
                <a:buNone/>
              </a:pPr>
              <a:t>128</a:t>
            </a:fld>
            <a:endParaRPr lang="en-US" altLang="he-IL" sz="1400" smtClean="0">
              <a:solidFill>
                <a:schemeClr val="folHlink"/>
              </a:solidFill>
              <a:latin typeface="Arial" panose="020B0604020202020204" pitchFamily="34" charset="0"/>
            </a:endParaRPr>
          </a:p>
        </p:txBody>
      </p:sp>
      <p:sp>
        <p:nvSpPr>
          <p:cNvPr id="184323" name="Oval 2"/>
          <p:cNvSpPr>
            <a:spLocks noChangeArrowheads="1"/>
          </p:cNvSpPr>
          <p:nvPr/>
        </p:nvSpPr>
        <p:spPr bwMode="auto">
          <a:xfrm>
            <a:off x="2267744" y="3284984"/>
            <a:ext cx="3048000" cy="3048000"/>
          </a:xfrm>
          <a:prstGeom prst="ellipse">
            <a:avLst/>
          </a:prstGeom>
          <a:solidFill>
            <a:srgbClr val="CCECFF"/>
          </a:solidFill>
          <a:ln w="12700">
            <a:solidFill>
              <a:schemeClr val="tx1"/>
            </a:solidFill>
            <a:round/>
            <a:headEnd/>
            <a:tailEnd/>
          </a:ln>
        </p:spPr>
        <p:txBody>
          <a:bodyPr wrap="none" anchor="b" anchorCtr="1"/>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endParaRPr lang="he-IL" altLang="he-IL" sz="1600" b="1">
              <a:latin typeface="Helvetica" panose="020B0604020202020204" pitchFamily="34" charset="0"/>
            </a:endParaRPr>
          </a:p>
        </p:txBody>
      </p:sp>
      <p:sp>
        <p:nvSpPr>
          <p:cNvPr id="184324" name="Oval 3"/>
          <p:cNvSpPr>
            <a:spLocks noChangeArrowheads="1"/>
          </p:cNvSpPr>
          <p:nvPr/>
        </p:nvSpPr>
        <p:spPr bwMode="auto">
          <a:xfrm>
            <a:off x="1886744" y="3132584"/>
            <a:ext cx="2057400" cy="2743200"/>
          </a:xfrm>
          <a:prstGeom prst="ellipse">
            <a:avLst/>
          </a:prstGeom>
          <a:solidFill>
            <a:srgbClr val="FFFF99"/>
          </a:solidFill>
          <a:ln w="12700">
            <a:solidFill>
              <a:schemeClr val="tx1"/>
            </a:solidFill>
            <a:round/>
            <a:headEnd/>
            <a:tailEnd/>
          </a:ln>
        </p:spPr>
        <p:txBody>
          <a:bodyPr wrap="none" anchor="b" anchorCtr="1"/>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endParaRPr lang="he-IL" altLang="he-IL" sz="1600" b="1">
              <a:latin typeface="Helvetica" panose="020B0604020202020204" pitchFamily="34" charset="0"/>
            </a:endParaRPr>
          </a:p>
        </p:txBody>
      </p:sp>
      <p:sp>
        <p:nvSpPr>
          <p:cNvPr id="184327" name="Line 6"/>
          <p:cNvSpPr>
            <a:spLocks noChangeShapeType="1"/>
          </p:cNvSpPr>
          <p:nvPr/>
        </p:nvSpPr>
        <p:spPr bwMode="auto">
          <a:xfrm flipH="1">
            <a:off x="2724944" y="3513584"/>
            <a:ext cx="228600" cy="1524000"/>
          </a:xfrm>
          <a:prstGeom prst="line">
            <a:avLst/>
          </a:prstGeom>
          <a:noFill/>
          <a:ln w="28575">
            <a:solidFill>
              <a:srgbClr val="00CC00"/>
            </a:solidFill>
            <a:round/>
            <a:headEnd/>
            <a:tailEnd/>
          </a:ln>
          <a:extLst>
            <a:ext uri="{909E8E84-426E-40DD-AFC4-6F175D3DCCD1}">
              <a14:hiddenFill xmlns:a14="http://schemas.microsoft.com/office/drawing/2010/main">
                <a:noFill/>
              </a14:hiddenFill>
            </a:ext>
          </a:extLst>
        </p:spPr>
        <p:txBody>
          <a:bodyPr wrap="none">
            <a:spAutoFit/>
          </a:bodyPr>
          <a:lstStyle/>
          <a:p>
            <a:endParaRPr lang="he-IL"/>
          </a:p>
        </p:txBody>
      </p:sp>
      <p:sp>
        <p:nvSpPr>
          <p:cNvPr id="184328" name="Line 7"/>
          <p:cNvSpPr>
            <a:spLocks noChangeShapeType="1"/>
          </p:cNvSpPr>
          <p:nvPr/>
        </p:nvSpPr>
        <p:spPr bwMode="auto">
          <a:xfrm flipH="1" flipV="1">
            <a:off x="2953544" y="3513584"/>
            <a:ext cx="1447800" cy="6096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he-IL"/>
          </a:p>
        </p:txBody>
      </p:sp>
      <p:sp>
        <p:nvSpPr>
          <p:cNvPr id="184329" name="Line 8"/>
          <p:cNvSpPr>
            <a:spLocks noChangeShapeType="1"/>
          </p:cNvSpPr>
          <p:nvPr/>
        </p:nvSpPr>
        <p:spPr bwMode="auto">
          <a:xfrm flipV="1">
            <a:off x="4401344" y="3513584"/>
            <a:ext cx="1447800" cy="6096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he-IL"/>
          </a:p>
        </p:txBody>
      </p:sp>
      <p:sp>
        <p:nvSpPr>
          <p:cNvPr id="184330" name="Line 9"/>
          <p:cNvSpPr>
            <a:spLocks noChangeShapeType="1"/>
          </p:cNvSpPr>
          <p:nvPr/>
        </p:nvSpPr>
        <p:spPr bwMode="auto">
          <a:xfrm>
            <a:off x="5849144" y="3513584"/>
            <a:ext cx="533400" cy="13716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he-IL"/>
          </a:p>
        </p:txBody>
      </p:sp>
      <p:sp>
        <p:nvSpPr>
          <p:cNvPr id="184331" name="Line 10"/>
          <p:cNvSpPr>
            <a:spLocks noChangeShapeType="1"/>
          </p:cNvSpPr>
          <p:nvPr/>
        </p:nvSpPr>
        <p:spPr bwMode="auto">
          <a:xfrm flipV="1">
            <a:off x="4934744" y="4885184"/>
            <a:ext cx="1447800" cy="4572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he-IL"/>
          </a:p>
        </p:txBody>
      </p:sp>
      <p:sp>
        <p:nvSpPr>
          <p:cNvPr id="184332" name="Line 11"/>
          <p:cNvSpPr>
            <a:spLocks noChangeShapeType="1"/>
          </p:cNvSpPr>
          <p:nvPr/>
        </p:nvSpPr>
        <p:spPr bwMode="auto">
          <a:xfrm flipH="1" flipV="1">
            <a:off x="4401344" y="4123184"/>
            <a:ext cx="533400" cy="12192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he-IL"/>
          </a:p>
        </p:txBody>
      </p:sp>
      <p:sp>
        <p:nvSpPr>
          <p:cNvPr id="184333" name="Line 12"/>
          <p:cNvSpPr>
            <a:spLocks noChangeShapeType="1"/>
          </p:cNvSpPr>
          <p:nvPr/>
        </p:nvSpPr>
        <p:spPr bwMode="auto">
          <a:xfrm flipV="1">
            <a:off x="2801144" y="4123184"/>
            <a:ext cx="1600200" cy="9144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he-IL"/>
          </a:p>
        </p:txBody>
      </p:sp>
      <p:sp>
        <p:nvSpPr>
          <p:cNvPr id="184334" name="Line 13"/>
          <p:cNvSpPr>
            <a:spLocks noChangeShapeType="1"/>
          </p:cNvSpPr>
          <p:nvPr/>
        </p:nvSpPr>
        <p:spPr bwMode="auto">
          <a:xfrm>
            <a:off x="2724944" y="5037584"/>
            <a:ext cx="2209800" cy="3048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he-IL"/>
          </a:p>
        </p:txBody>
      </p:sp>
      <p:sp>
        <p:nvSpPr>
          <p:cNvPr id="184335" name="Oval 14"/>
          <p:cNvSpPr>
            <a:spLocks noChangeArrowheads="1"/>
          </p:cNvSpPr>
          <p:nvPr/>
        </p:nvSpPr>
        <p:spPr bwMode="auto">
          <a:xfrm>
            <a:off x="2496344" y="4808984"/>
            <a:ext cx="457200" cy="450850"/>
          </a:xfrm>
          <a:prstGeom prst="ellipse">
            <a:avLst/>
          </a:prstGeom>
          <a:solidFill>
            <a:srgbClr val="3366FF"/>
          </a:solidFill>
          <a:ln w="12700">
            <a:solidFill>
              <a:schemeClr val="tx1"/>
            </a:solidFill>
            <a:round/>
            <a:headEnd/>
            <a:tailEnd/>
          </a:ln>
        </p:spPr>
        <p:txBody>
          <a:bodyPr anchor="ct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r>
              <a:rPr lang="en-US" altLang="he-IL" sz="1600" b="1">
                <a:solidFill>
                  <a:srgbClr val="FFFF99"/>
                </a:solidFill>
                <a:latin typeface="Helvetica" panose="020B0604020202020204" pitchFamily="34" charset="0"/>
              </a:rPr>
              <a:t>A</a:t>
            </a:r>
          </a:p>
        </p:txBody>
      </p:sp>
      <p:sp>
        <p:nvSpPr>
          <p:cNvPr id="184336" name="Oval 15"/>
          <p:cNvSpPr>
            <a:spLocks noChangeArrowheads="1"/>
          </p:cNvSpPr>
          <p:nvPr/>
        </p:nvSpPr>
        <p:spPr bwMode="auto">
          <a:xfrm>
            <a:off x="2724944" y="3284984"/>
            <a:ext cx="457200" cy="450850"/>
          </a:xfrm>
          <a:prstGeom prst="ellipse">
            <a:avLst/>
          </a:prstGeom>
          <a:solidFill>
            <a:srgbClr val="3366FF"/>
          </a:solidFill>
          <a:ln w="12700">
            <a:solidFill>
              <a:schemeClr val="tx1"/>
            </a:solidFill>
            <a:round/>
            <a:headEnd/>
            <a:tailEnd/>
          </a:ln>
        </p:spPr>
        <p:txBody>
          <a:bodyPr anchor="ct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r>
              <a:rPr lang="en-US" altLang="he-IL" sz="1600" b="1">
                <a:solidFill>
                  <a:srgbClr val="FFFF99"/>
                </a:solidFill>
                <a:latin typeface="Helvetica" panose="020B0604020202020204" pitchFamily="34" charset="0"/>
              </a:rPr>
              <a:t>E</a:t>
            </a:r>
          </a:p>
        </p:txBody>
      </p:sp>
      <p:sp>
        <p:nvSpPr>
          <p:cNvPr id="184337" name="Oval 16"/>
          <p:cNvSpPr>
            <a:spLocks noChangeArrowheads="1"/>
          </p:cNvSpPr>
          <p:nvPr/>
        </p:nvSpPr>
        <p:spPr bwMode="auto">
          <a:xfrm>
            <a:off x="4172744" y="3894584"/>
            <a:ext cx="457200" cy="450850"/>
          </a:xfrm>
          <a:prstGeom prst="ellipse">
            <a:avLst/>
          </a:prstGeom>
          <a:solidFill>
            <a:srgbClr val="3366FF"/>
          </a:solidFill>
          <a:ln w="12700">
            <a:solidFill>
              <a:schemeClr val="tx1"/>
            </a:solidFill>
            <a:round/>
            <a:headEnd/>
            <a:tailEnd/>
          </a:ln>
        </p:spPr>
        <p:txBody>
          <a:bodyPr anchor="ct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r>
              <a:rPr lang="en-US" altLang="he-IL" sz="1600" b="1">
                <a:solidFill>
                  <a:srgbClr val="FFFF99"/>
                </a:solidFill>
                <a:latin typeface="Helvetica" panose="020B0604020202020204" pitchFamily="34" charset="0"/>
              </a:rPr>
              <a:t>F</a:t>
            </a:r>
          </a:p>
        </p:txBody>
      </p:sp>
      <p:sp>
        <p:nvSpPr>
          <p:cNvPr id="184338" name="Oval 17"/>
          <p:cNvSpPr>
            <a:spLocks noChangeArrowheads="1"/>
          </p:cNvSpPr>
          <p:nvPr/>
        </p:nvSpPr>
        <p:spPr bwMode="auto">
          <a:xfrm>
            <a:off x="5620544" y="3284984"/>
            <a:ext cx="457200" cy="450850"/>
          </a:xfrm>
          <a:prstGeom prst="ellipse">
            <a:avLst/>
          </a:prstGeom>
          <a:solidFill>
            <a:srgbClr val="3366FF"/>
          </a:solidFill>
          <a:ln w="12700">
            <a:solidFill>
              <a:schemeClr val="tx1"/>
            </a:solidFill>
            <a:round/>
            <a:headEnd/>
            <a:tailEnd/>
          </a:ln>
        </p:spPr>
        <p:txBody>
          <a:bodyPr anchor="ct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r>
              <a:rPr lang="en-US" altLang="he-IL" sz="1600" b="1">
                <a:solidFill>
                  <a:srgbClr val="FFFF99"/>
                </a:solidFill>
                <a:latin typeface="Helvetica" panose="020B0604020202020204" pitchFamily="34" charset="0"/>
              </a:rPr>
              <a:t>C</a:t>
            </a:r>
          </a:p>
        </p:txBody>
      </p:sp>
      <p:sp>
        <p:nvSpPr>
          <p:cNvPr id="184339" name="Oval 18"/>
          <p:cNvSpPr>
            <a:spLocks noChangeArrowheads="1"/>
          </p:cNvSpPr>
          <p:nvPr/>
        </p:nvSpPr>
        <p:spPr bwMode="auto">
          <a:xfrm>
            <a:off x="6153944" y="4656584"/>
            <a:ext cx="457200" cy="450850"/>
          </a:xfrm>
          <a:prstGeom prst="ellipse">
            <a:avLst/>
          </a:prstGeom>
          <a:solidFill>
            <a:srgbClr val="3366FF"/>
          </a:solidFill>
          <a:ln w="12700">
            <a:solidFill>
              <a:schemeClr val="tx1"/>
            </a:solidFill>
            <a:round/>
            <a:headEnd/>
            <a:tailEnd/>
          </a:ln>
        </p:spPr>
        <p:txBody>
          <a:bodyPr anchor="ct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r>
              <a:rPr lang="en-US" altLang="he-IL" sz="1600" b="1">
                <a:solidFill>
                  <a:srgbClr val="FFFF99"/>
                </a:solidFill>
                <a:latin typeface="Helvetica" panose="020B0604020202020204" pitchFamily="34" charset="0"/>
              </a:rPr>
              <a:t>D</a:t>
            </a:r>
          </a:p>
        </p:txBody>
      </p:sp>
      <p:sp>
        <p:nvSpPr>
          <p:cNvPr id="184340" name="Oval 19"/>
          <p:cNvSpPr>
            <a:spLocks noChangeArrowheads="1"/>
          </p:cNvSpPr>
          <p:nvPr/>
        </p:nvSpPr>
        <p:spPr bwMode="auto">
          <a:xfrm>
            <a:off x="4706144" y="5113784"/>
            <a:ext cx="457200" cy="450850"/>
          </a:xfrm>
          <a:prstGeom prst="ellipse">
            <a:avLst/>
          </a:prstGeom>
          <a:solidFill>
            <a:srgbClr val="3366FF"/>
          </a:solidFill>
          <a:ln w="12700">
            <a:solidFill>
              <a:schemeClr val="tx1"/>
            </a:solidFill>
            <a:round/>
            <a:headEnd/>
            <a:tailEnd/>
          </a:ln>
        </p:spPr>
        <p:txBody>
          <a:bodyPr anchor="ct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r>
              <a:rPr lang="en-US" altLang="he-IL" sz="1600" b="1">
                <a:solidFill>
                  <a:srgbClr val="FFFF99"/>
                </a:solidFill>
                <a:latin typeface="Helvetica" panose="020B0604020202020204" pitchFamily="34" charset="0"/>
              </a:rPr>
              <a:t>B</a:t>
            </a:r>
          </a:p>
        </p:txBody>
      </p:sp>
      <p:sp>
        <p:nvSpPr>
          <p:cNvPr id="184341" name="Text Box 20"/>
          <p:cNvSpPr txBox="1">
            <a:spLocks noChangeArrowheads="1"/>
          </p:cNvSpPr>
          <p:nvPr/>
        </p:nvSpPr>
        <p:spPr bwMode="auto">
          <a:xfrm>
            <a:off x="2496344" y="4046984"/>
            <a:ext cx="2825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he-IL" sz="1400" b="1">
                <a:latin typeface="Helvetica" panose="020B0604020202020204" pitchFamily="34" charset="0"/>
              </a:rPr>
              <a:t>2</a:t>
            </a:r>
          </a:p>
        </p:txBody>
      </p:sp>
      <p:sp>
        <p:nvSpPr>
          <p:cNvPr id="184342" name="Text Box 21"/>
          <p:cNvSpPr txBox="1">
            <a:spLocks noChangeArrowheads="1"/>
          </p:cNvSpPr>
          <p:nvPr/>
        </p:nvSpPr>
        <p:spPr bwMode="auto">
          <a:xfrm>
            <a:off x="3563144" y="3437384"/>
            <a:ext cx="2825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he-IL" sz="1400" b="1">
                <a:latin typeface="Helvetica" panose="020B0604020202020204" pitchFamily="34" charset="0"/>
              </a:rPr>
              <a:t>3</a:t>
            </a:r>
          </a:p>
        </p:txBody>
      </p:sp>
      <p:sp>
        <p:nvSpPr>
          <p:cNvPr id="184343" name="Text Box 22"/>
          <p:cNvSpPr txBox="1">
            <a:spLocks noChangeArrowheads="1"/>
          </p:cNvSpPr>
          <p:nvPr/>
        </p:nvSpPr>
        <p:spPr bwMode="auto">
          <a:xfrm>
            <a:off x="3258344" y="4275584"/>
            <a:ext cx="2825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he-IL" sz="1400" b="1">
                <a:latin typeface="Helvetica" panose="020B0604020202020204" pitchFamily="34" charset="0"/>
              </a:rPr>
              <a:t>6</a:t>
            </a:r>
          </a:p>
        </p:txBody>
      </p:sp>
      <p:sp>
        <p:nvSpPr>
          <p:cNvPr id="184344" name="Text Box 23"/>
          <p:cNvSpPr txBox="1">
            <a:spLocks noChangeArrowheads="1"/>
          </p:cNvSpPr>
          <p:nvPr/>
        </p:nvSpPr>
        <p:spPr bwMode="auto">
          <a:xfrm>
            <a:off x="3791744" y="4885184"/>
            <a:ext cx="2825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he-IL" sz="1400" b="1">
                <a:latin typeface="Helvetica" panose="020B0604020202020204" pitchFamily="34" charset="0"/>
              </a:rPr>
              <a:t>3</a:t>
            </a:r>
          </a:p>
        </p:txBody>
      </p:sp>
      <p:sp>
        <p:nvSpPr>
          <p:cNvPr id="184345" name="Text Box 24"/>
          <p:cNvSpPr txBox="1">
            <a:spLocks noChangeArrowheads="1"/>
          </p:cNvSpPr>
          <p:nvPr/>
        </p:nvSpPr>
        <p:spPr bwMode="auto">
          <a:xfrm>
            <a:off x="4706144" y="4504184"/>
            <a:ext cx="2825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he-IL" sz="1400" b="1">
                <a:latin typeface="Helvetica" panose="020B0604020202020204" pitchFamily="34" charset="0"/>
              </a:rPr>
              <a:t>1</a:t>
            </a:r>
          </a:p>
        </p:txBody>
      </p:sp>
      <p:sp>
        <p:nvSpPr>
          <p:cNvPr id="184346" name="Text Box 25"/>
          <p:cNvSpPr txBox="1">
            <a:spLocks noChangeArrowheads="1"/>
          </p:cNvSpPr>
          <p:nvPr/>
        </p:nvSpPr>
        <p:spPr bwMode="auto">
          <a:xfrm>
            <a:off x="4858544" y="3513584"/>
            <a:ext cx="2825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he-IL" sz="1400" b="1">
                <a:latin typeface="Helvetica" panose="020B0604020202020204" pitchFamily="34" charset="0"/>
              </a:rPr>
              <a:t>1</a:t>
            </a:r>
          </a:p>
        </p:txBody>
      </p:sp>
      <p:sp>
        <p:nvSpPr>
          <p:cNvPr id="184347" name="Text Box 26"/>
          <p:cNvSpPr txBox="1">
            <a:spLocks noChangeArrowheads="1"/>
          </p:cNvSpPr>
          <p:nvPr/>
        </p:nvSpPr>
        <p:spPr bwMode="auto">
          <a:xfrm>
            <a:off x="6077744" y="3894584"/>
            <a:ext cx="2825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he-IL" sz="1400" b="1">
                <a:latin typeface="Helvetica" panose="020B0604020202020204" pitchFamily="34" charset="0"/>
              </a:rPr>
              <a:t>2</a:t>
            </a:r>
          </a:p>
        </p:txBody>
      </p:sp>
      <p:sp>
        <p:nvSpPr>
          <p:cNvPr id="184348" name="Text Box 27"/>
          <p:cNvSpPr txBox="1">
            <a:spLocks noChangeArrowheads="1"/>
          </p:cNvSpPr>
          <p:nvPr/>
        </p:nvSpPr>
        <p:spPr bwMode="auto">
          <a:xfrm>
            <a:off x="5544344" y="4732784"/>
            <a:ext cx="2825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he-IL" sz="1400" b="1">
                <a:latin typeface="Helvetica" panose="020B0604020202020204" pitchFamily="34" charset="0"/>
              </a:rPr>
              <a:t>3</a:t>
            </a:r>
          </a:p>
        </p:txBody>
      </p:sp>
      <p:sp>
        <p:nvSpPr>
          <p:cNvPr id="184349" name="Line 28"/>
          <p:cNvSpPr>
            <a:spLocks noChangeShapeType="1"/>
          </p:cNvSpPr>
          <p:nvPr/>
        </p:nvSpPr>
        <p:spPr bwMode="auto">
          <a:xfrm>
            <a:off x="1658144" y="4885184"/>
            <a:ext cx="685800" cy="76200"/>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spAutoFit/>
          </a:bodyPr>
          <a:lstStyle/>
          <a:p>
            <a:endParaRPr lang="he-IL"/>
          </a:p>
        </p:txBody>
      </p:sp>
      <p:sp>
        <p:nvSpPr>
          <p:cNvPr id="184350" name="Text Box 29"/>
          <p:cNvSpPr txBox="1">
            <a:spLocks noChangeArrowheads="1"/>
          </p:cNvSpPr>
          <p:nvPr/>
        </p:nvSpPr>
        <p:spPr bwMode="auto">
          <a:xfrm>
            <a:off x="743744" y="4580384"/>
            <a:ext cx="871538"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r">
              <a:lnSpc>
                <a:spcPct val="100000"/>
              </a:lnSpc>
              <a:spcBef>
                <a:spcPct val="0"/>
              </a:spcBef>
              <a:buClrTx/>
              <a:buSzTx/>
              <a:buFontTx/>
              <a:buNone/>
            </a:pPr>
            <a:r>
              <a:rPr lang="en-US" altLang="he-IL" sz="1600" b="1">
                <a:latin typeface="Helvetica" panose="020B0604020202020204" pitchFamily="34" charset="0"/>
              </a:rPr>
              <a:t>Source</a:t>
            </a:r>
          </a:p>
          <a:p>
            <a:pPr algn="r">
              <a:lnSpc>
                <a:spcPct val="100000"/>
              </a:lnSpc>
              <a:spcBef>
                <a:spcPct val="0"/>
              </a:spcBef>
              <a:buClrTx/>
              <a:buSzTx/>
              <a:buFontTx/>
              <a:buNone/>
            </a:pPr>
            <a:r>
              <a:rPr lang="en-US" altLang="he-IL" sz="1600" b="1">
                <a:latin typeface="Helvetica" panose="020B0604020202020204" pitchFamily="34" charset="0"/>
              </a:rPr>
              <a:t>Node</a:t>
            </a:r>
          </a:p>
        </p:txBody>
      </p:sp>
      <p:sp>
        <p:nvSpPr>
          <p:cNvPr id="184351" name="Text Box 30"/>
          <p:cNvSpPr txBox="1">
            <a:spLocks noChangeArrowheads="1"/>
          </p:cNvSpPr>
          <p:nvPr/>
        </p:nvSpPr>
        <p:spPr bwMode="auto">
          <a:xfrm>
            <a:off x="2572544" y="5342384"/>
            <a:ext cx="6905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he-IL" sz="1600" b="1">
                <a:solidFill>
                  <a:srgbClr val="00CC00"/>
                </a:solidFill>
                <a:latin typeface="Helvetica" panose="020B0604020202020204" pitchFamily="34" charset="0"/>
              </a:rPr>
              <a:t>Done</a:t>
            </a:r>
          </a:p>
        </p:txBody>
      </p:sp>
      <p:sp>
        <p:nvSpPr>
          <p:cNvPr id="184352" name="Text Box 31"/>
          <p:cNvSpPr txBox="1">
            <a:spLocks noChangeArrowheads="1"/>
          </p:cNvSpPr>
          <p:nvPr/>
        </p:nvSpPr>
        <p:spPr bwMode="auto">
          <a:xfrm>
            <a:off x="3639344" y="5723384"/>
            <a:ext cx="9398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he-IL" sz="1600" b="1">
                <a:solidFill>
                  <a:srgbClr val="00CC00"/>
                </a:solidFill>
                <a:latin typeface="Helvetica" panose="020B0604020202020204" pitchFamily="34" charset="0"/>
              </a:rPr>
              <a:t>Horizon</a:t>
            </a:r>
          </a:p>
        </p:txBody>
      </p:sp>
      <p:sp>
        <p:nvSpPr>
          <p:cNvPr id="184353" name="Text Box 32"/>
          <p:cNvSpPr txBox="1">
            <a:spLocks noChangeArrowheads="1"/>
          </p:cNvSpPr>
          <p:nvPr/>
        </p:nvSpPr>
        <p:spPr bwMode="auto">
          <a:xfrm>
            <a:off x="5696744" y="5494784"/>
            <a:ext cx="91598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he-IL" sz="1600" b="1">
                <a:solidFill>
                  <a:srgbClr val="00CC00"/>
                </a:solidFill>
                <a:latin typeface="Helvetica" panose="020B0604020202020204" pitchFamily="34" charset="0"/>
              </a:rPr>
              <a:t>Unseen</a:t>
            </a:r>
          </a:p>
        </p:txBody>
      </p:sp>
      <p:sp>
        <p:nvSpPr>
          <p:cNvPr id="184354" name="Text Box 35"/>
          <p:cNvSpPr txBox="1">
            <a:spLocks noChangeArrowheads="1"/>
          </p:cNvSpPr>
          <p:nvPr/>
        </p:nvSpPr>
        <p:spPr bwMode="auto">
          <a:xfrm>
            <a:off x="2267744" y="4580384"/>
            <a:ext cx="2968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he-IL" sz="1600" b="1">
                <a:solidFill>
                  <a:srgbClr val="FF0000"/>
                </a:solidFill>
                <a:latin typeface="Helvetica" panose="020B0604020202020204" pitchFamily="34" charset="0"/>
              </a:rPr>
              <a:t>0</a:t>
            </a:r>
          </a:p>
        </p:txBody>
      </p:sp>
      <p:sp>
        <p:nvSpPr>
          <p:cNvPr id="184355" name="Text Box 36"/>
          <p:cNvSpPr txBox="1">
            <a:spLocks noChangeArrowheads="1"/>
          </p:cNvSpPr>
          <p:nvPr/>
        </p:nvSpPr>
        <p:spPr bwMode="auto">
          <a:xfrm>
            <a:off x="2343944" y="3361184"/>
            <a:ext cx="2968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he-IL" sz="1600" b="1">
                <a:solidFill>
                  <a:srgbClr val="FF0000"/>
                </a:solidFill>
                <a:latin typeface="Helvetica" panose="020B0604020202020204" pitchFamily="34" charset="0"/>
              </a:rPr>
              <a:t>2</a:t>
            </a:r>
          </a:p>
        </p:txBody>
      </p:sp>
      <p:sp>
        <p:nvSpPr>
          <p:cNvPr id="184356" name="Text Box 38"/>
          <p:cNvSpPr txBox="1">
            <a:spLocks noChangeArrowheads="1"/>
          </p:cNvSpPr>
          <p:nvPr/>
        </p:nvSpPr>
        <p:spPr bwMode="auto">
          <a:xfrm>
            <a:off x="4858544" y="4732784"/>
            <a:ext cx="2968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he-IL" sz="1600" b="1">
                <a:solidFill>
                  <a:srgbClr val="FF0000"/>
                </a:solidFill>
                <a:latin typeface="Helvetica" panose="020B0604020202020204" pitchFamily="34" charset="0"/>
              </a:rPr>
              <a:t>3</a:t>
            </a:r>
          </a:p>
        </p:txBody>
      </p:sp>
      <p:sp>
        <p:nvSpPr>
          <p:cNvPr id="184357" name="Text Box 39"/>
          <p:cNvSpPr txBox="1">
            <a:spLocks noChangeArrowheads="1"/>
          </p:cNvSpPr>
          <p:nvPr/>
        </p:nvSpPr>
        <p:spPr bwMode="auto">
          <a:xfrm>
            <a:off x="6153944" y="3205609"/>
            <a:ext cx="32861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he-IL" sz="1600" b="1">
                <a:solidFill>
                  <a:srgbClr val="FF0000"/>
                </a:solidFill>
                <a:latin typeface="Helvetica" panose="020B0604020202020204" pitchFamily="34" charset="0"/>
                <a:sym typeface="Symbol" panose="05050102010706020507" pitchFamily="18" charset="2"/>
              </a:rPr>
              <a:t></a:t>
            </a:r>
            <a:endParaRPr lang="en-US" altLang="he-IL" sz="1600" b="1">
              <a:solidFill>
                <a:srgbClr val="FF0000"/>
              </a:solidFill>
              <a:latin typeface="Helvetica" panose="020B0604020202020204" pitchFamily="34" charset="0"/>
            </a:endParaRPr>
          </a:p>
        </p:txBody>
      </p:sp>
      <p:sp>
        <p:nvSpPr>
          <p:cNvPr id="184358" name="Text Box 40"/>
          <p:cNvSpPr txBox="1">
            <a:spLocks noChangeArrowheads="1"/>
          </p:cNvSpPr>
          <p:nvPr/>
        </p:nvSpPr>
        <p:spPr bwMode="auto">
          <a:xfrm>
            <a:off x="6611144" y="4580384"/>
            <a:ext cx="32861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he-IL" sz="1600" b="1">
                <a:solidFill>
                  <a:srgbClr val="FF0000"/>
                </a:solidFill>
                <a:latin typeface="Helvetica" panose="020B0604020202020204" pitchFamily="34" charset="0"/>
                <a:sym typeface="Symbol" panose="05050102010706020507" pitchFamily="18" charset="2"/>
              </a:rPr>
              <a:t></a:t>
            </a:r>
            <a:endParaRPr lang="en-US" altLang="he-IL" sz="1600" b="1">
              <a:solidFill>
                <a:srgbClr val="FF0000"/>
              </a:solidFill>
              <a:latin typeface="Helvetica" panose="020B0604020202020204" pitchFamily="34" charset="0"/>
            </a:endParaRPr>
          </a:p>
        </p:txBody>
      </p:sp>
      <p:sp>
        <p:nvSpPr>
          <p:cNvPr id="184359" name="Rectangle 41"/>
          <p:cNvSpPr>
            <a:spLocks noChangeArrowheads="1"/>
          </p:cNvSpPr>
          <p:nvPr/>
        </p:nvSpPr>
        <p:spPr bwMode="auto">
          <a:xfrm>
            <a:off x="6534944" y="3742184"/>
            <a:ext cx="20351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he-IL" sz="1600" b="1">
                <a:solidFill>
                  <a:srgbClr val="FF0000"/>
                </a:solidFill>
                <a:latin typeface="Helvetica" panose="020B0604020202020204" pitchFamily="34" charset="0"/>
              </a:rPr>
              <a:t>Current Path Costs</a:t>
            </a:r>
          </a:p>
        </p:txBody>
      </p:sp>
      <p:sp>
        <p:nvSpPr>
          <p:cNvPr id="172091" name="Text Box 59"/>
          <p:cNvSpPr txBox="1">
            <a:spLocks noChangeArrowheads="1"/>
          </p:cNvSpPr>
          <p:nvPr/>
        </p:nvSpPr>
        <p:spPr bwMode="auto">
          <a:xfrm>
            <a:off x="4409282" y="3513584"/>
            <a:ext cx="2968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he-IL" sz="1600" b="1">
                <a:solidFill>
                  <a:srgbClr val="FF0000"/>
                </a:solidFill>
                <a:latin typeface="Helvetica" panose="020B0604020202020204" pitchFamily="34" charset="0"/>
              </a:rPr>
              <a:t>6</a:t>
            </a:r>
          </a:p>
        </p:txBody>
      </p:sp>
      <p:sp>
        <p:nvSpPr>
          <p:cNvPr id="172069" name="Text Box 37"/>
          <p:cNvSpPr txBox="1">
            <a:spLocks noChangeArrowheads="1"/>
          </p:cNvSpPr>
          <p:nvPr/>
        </p:nvSpPr>
        <p:spPr bwMode="auto">
          <a:xfrm>
            <a:off x="4096544" y="3513584"/>
            <a:ext cx="2968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he-IL" sz="1600" b="1">
                <a:solidFill>
                  <a:srgbClr val="FF0000"/>
                </a:solidFill>
                <a:latin typeface="Helvetica" panose="020B0604020202020204" pitchFamily="34" charset="0"/>
              </a:rPr>
              <a:t>5</a:t>
            </a:r>
          </a:p>
        </p:txBody>
      </p:sp>
    </p:spTree>
    <p:extLst>
      <p:ext uri="{BB962C8B-B14F-4D97-AF65-F5344CB8AC3E}">
        <p14:creationId xmlns:p14="http://schemas.microsoft.com/office/powerpoint/2010/main" val="340721375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xit" presetSubtype="2" fill="hold" grpId="0" nodeType="clickEffect">
                                  <p:stCondLst>
                                    <p:cond delay="0"/>
                                  </p:stCondLst>
                                  <p:childTnLst>
                                    <p:anim calcmode="lin" valueType="num">
                                      <p:cBhvr additive="base">
                                        <p:cTn id="6" dur="500"/>
                                        <p:tgtEl>
                                          <p:spTgt spid="172091"/>
                                        </p:tgtEl>
                                        <p:attrNameLst>
                                          <p:attrName>ppt_x</p:attrName>
                                        </p:attrNameLst>
                                      </p:cBhvr>
                                      <p:tavLst>
                                        <p:tav tm="0">
                                          <p:val>
                                            <p:strVal val="ppt_x"/>
                                          </p:val>
                                        </p:tav>
                                        <p:tav tm="100000">
                                          <p:val>
                                            <p:strVal val="1+ppt_w/2"/>
                                          </p:val>
                                        </p:tav>
                                      </p:tavLst>
                                    </p:anim>
                                    <p:anim calcmode="lin" valueType="num">
                                      <p:cBhvr additive="base">
                                        <p:cTn id="7" dur="500"/>
                                        <p:tgtEl>
                                          <p:spTgt spid="172091"/>
                                        </p:tgtEl>
                                        <p:attrNameLst>
                                          <p:attrName>ppt_y</p:attrName>
                                        </p:attrNameLst>
                                      </p:cBhvr>
                                      <p:tavLst>
                                        <p:tav tm="0">
                                          <p:val>
                                            <p:strVal val="ppt_y"/>
                                          </p:val>
                                        </p:tav>
                                        <p:tav tm="100000">
                                          <p:val>
                                            <p:strVal val="ppt_y"/>
                                          </p:val>
                                        </p:tav>
                                      </p:tavLst>
                                    </p:anim>
                                    <p:set>
                                      <p:cBhvr>
                                        <p:cTn id="8" dur="1" fill="hold">
                                          <p:stCondLst>
                                            <p:cond delay="499"/>
                                          </p:stCondLst>
                                        </p:cTn>
                                        <p:tgtEl>
                                          <p:spTgt spid="172091"/>
                                        </p:tgtEl>
                                        <p:attrNameLst>
                                          <p:attrName>style.visibility</p:attrName>
                                        </p:attrNameLst>
                                      </p:cBhvr>
                                      <p:to>
                                        <p:strVal val="hidden"/>
                                      </p:to>
                                    </p:set>
                                  </p:childTnLst>
                                </p:cTn>
                              </p:par>
                              <p:par>
                                <p:cTn id="9" presetID="2" presetClass="entr" presetSubtype="8" fill="hold" grpId="0" nodeType="withEffect">
                                  <p:stCondLst>
                                    <p:cond delay="0"/>
                                  </p:stCondLst>
                                  <p:childTnLst>
                                    <p:set>
                                      <p:cBhvr>
                                        <p:cTn id="10" dur="1" fill="hold">
                                          <p:stCondLst>
                                            <p:cond delay="0"/>
                                          </p:stCondLst>
                                        </p:cTn>
                                        <p:tgtEl>
                                          <p:spTgt spid="172069"/>
                                        </p:tgtEl>
                                        <p:attrNameLst>
                                          <p:attrName>style.visibility</p:attrName>
                                        </p:attrNameLst>
                                      </p:cBhvr>
                                      <p:to>
                                        <p:strVal val="visible"/>
                                      </p:to>
                                    </p:set>
                                    <p:anim calcmode="lin" valueType="num">
                                      <p:cBhvr additive="base">
                                        <p:cTn id="11" dur="500" fill="hold"/>
                                        <p:tgtEl>
                                          <p:spTgt spid="172069"/>
                                        </p:tgtEl>
                                        <p:attrNameLst>
                                          <p:attrName>ppt_x</p:attrName>
                                        </p:attrNameLst>
                                      </p:cBhvr>
                                      <p:tavLst>
                                        <p:tav tm="0">
                                          <p:val>
                                            <p:strVal val="0-#ppt_w/2"/>
                                          </p:val>
                                        </p:tav>
                                        <p:tav tm="100000">
                                          <p:val>
                                            <p:strVal val="#ppt_x"/>
                                          </p:val>
                                        </p:tav>
                                      </p:tavLst>
                                    </p:anim>
                                    <p:anim calcmode="lin" valueType="num">
                                      <p:cBhvr additive="base">
                                        <p:cTn id="12" dur="500" fill="hold"/>
                                        <p:tgtEl>
                                          <p:spTgt spid="17206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2091" grpId="0"/>
      <p:bldP spid="17206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DHCP overview</a:t>
            </a:r>
            <a:endParaRPr lang="he-IL" dirty="0"/>
          </a:p>
        </p:txBody>
      </p:sp>
      <p:sp>
        <p:nvSpPr>
          <p:cNvPr id="3" name="Text Placeholder 2"/>
          <p:cNvSpPr>
            <a:spLocks noGrp="1"/>
          </p:cNvSpPr>
          <p:nvPr>
            <p:ph type="body" idx="1"/>
          </p:nvPr>
        </p:nvSpPr>
        <p:spPr>
          <a:xfrm>
            <a:off x="251520" y="1600200"/>
            <a:ext cx="8435280" cy="4967700"/>
          </a:xfrm>
        </p:spPr>
        <p:txBody>
          <a:bodyPr/>
          <a:lstStyle/>
          <a:p>
            <a:pPr lvl="1">
              <a:buFont typeface="Wingdings" pitchFamily="2" charset="2"/>
              <a:buChar char="q"/>
            </a:pPr>
            <a:r>
              <a:rPr lang="en-US" sz="3200" dirty="0" smtClean="0"/>
              <a:t> </a:t>
            </a:r>
            <a:r>
              <a:rPr lang="en-US" sz="3200" b="1" dirty="0" smtClean="0"/>
              <a:t>Discover</a:t>
            </a:r>
            <a:r>
              <a:rPr lang="en-US" sz="3200" dirty="0" smtClean="0"/>
              <a:t>: Host broadcasts “DHCP </a:t>
            </a:r>
          </a:p>
          <a:p>
            <a:pPr lvl="1"/>
            <a:r>
              <a:rPr lang="en-US" sz="3200" dirty="0" smtClean="0"/>
              <a:t>     discover” </a:t>
            </a:r>
            <a:r>
              <a:rPr lang="en-US" sz="3200" dirty="0" err="1" smtClean="0"/>
              <a:t>msg</a:t>
            </a:r>
            <a:endParaRPr lang="en-US" sz="3200" dirty="0" smtClean="0"/>
          </a:p>
          <a:p>
            <a:pPr lvl="1">
              <a:buFont typeface="Wingdings" pitchFamily="2" charset="2"/>
              <a:buChar char="q"/>
            </a:pPr>
            <a:r>
              <a:rPr lang="en-US" sz="3200" dirty="0" smtClean="0"/>
              <a:t> </a:t>
            </a:r>
            <a:r>
              <a:rPr lang="en-US" sz="3200" b="1" dirty="0" smtClean="0"/>
              <a:t>Offer</a:t>
            </a:r>
            <a:r>
              <a:rPr lang="en-US" sz="3200" dirty="0" smtClean="0"/>
              <a:t>: DHCP server responds with “DHCP </a:t>
            </a:r>
          </a:p>
          <a:p>
            <a:pPr lvl="1"/>
            <a:r>
              <a:rPr lang="en-US" sz="3200" dirty="0" smtClean="0"/>
              <a:t>     offer” </a:t>
            </a:r>
            <a:r>
              <a:rPr lang="en-US" sz="3200" dirty="0" err="1" smtClean="0"/>
              <a:t>msg</a:t>
            </a:r>
            <a:endParaRPr lang="en-US" sz="3200" dirty="0" smtClean="0"/>
          </a:p>
          <a:p>
            <a:pPr lvl="1">
              <a:buFont typeface="Wingdings" pitchFamily="2" charset="2"/>
              <a:buChar char="q"/>
            </a:pPr>
            <a:r>
              <a:rPr lang="en-US" sz="3200" dirty="0" smtClean="0"/>
              <a:t> </a:t>
            </a:r>
            <a:r>
              <a:rPr lang="en-US" sz="3200" b="1" dirty="0" smtClean="0"/>
              <a:t>Request</a:t>
            </a:r>
            <a:r>
              <a:rPr lang="en-US" sz="3200" dirty="0" smtClean="0"/>
              <a:t>: host requests IP address:   </a:t>
            </a:r>
          </a:p>
          <a:p>
            <a:pPr lvl="1"/>
            <a:r>
              <a:rPr lang="en-US" sz="3200" dirty="0" smtClean="0"/>
              <a:t>     “DHCP request” </a:t>
            </a:r>
            <a:r>
              <a:rPr lang="en-US" sz="3200" dirty="0" err="1" smtClean="0"/>
              <a:t>msg</a:t>
            </a:r>
            <a:endParaRPr lang="en-US" sz="3200" dirty="0" smtClean="0"/>
          </a:p>
          <a:p>
            <a:pPr lvl="1">
              <a:buFont typeface="Wingdings" pitchFamily="2" charset="2"/>
              <a:buChar char="q"/>
            </a:pPr>
            <a:r>
              <a:rPr lang="en-US" sz="3200" dirty="0" smtClean="0"/>
              <a:t> </a:t>
            </a:r>
            <a:r>
              <a:rPr lang="en-US" sz="3200" b="1" dirty="0" smtClean="0"/>
              <a:t>Acknowledge</a:t>
            </a:r>
            <a:r>
              <a:rPr lang="en-US" sz="3200" dirty="0" smtClean="0"/>
              <a:t>: DHCP server sends </a:t>
            </a:r>
          </a:p>
          <a:p>
            <a:pPr lvl="1"/>
            <a:r>
              <a:rPr lang="en-US" sz="3200" dirty="0" smtClean="0"/>
              <a:t>     address: “DHCP </a:t>
            </a:r>
            <a:r>
              <a:rPr lang="en-US" sz="3200" dirty="0" err="1" smtClean="0"/>
              <a:t>ack</a:t>
            </a:r>
            <a:r>
              <a:rPr lang="en-US" sz="3200" dirty="0" smtClean="0"/>
              <a:t>” </a:t>
            </a:r>
            <a:r>
              <a:rPr lang="en-US" sz="3200" dirty="0" err="1" smtClean="0"/>
              <a:t>msg</a:t>
            </a:r>
            <a:endParaRPr lang="en-US" sz="3200" dirty="0" smtClean="0"/>
          </a:p>
          <a:p>
            <a:endParaRPr lang="he-IL" sz="3600" dirty="0"/>
          </a:p>
        </p:txBody>
      </p:sp>
    </p:spTree>
    <p:extLst>
      <p:ext uri="{BB962C8B-B14F-4D97-AF65-F5344CB8AC3E}">
        <p14:creationId xmlns:p14="http://schemas.microsoft.com/office/powerpoint/2010/main" val="3450313111"/>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8" name="Rectangle 4"/>
          <p:cNvSpPr>
            <a:spLocks noGrp="1" noChangeArrowheads="1"/>
          </p:cNvSpPr>
          <p:nvPr>
            <p:ph type="title"/>
          </p:nvPr>
        </p:nvSpPr>
        <p:spPr/>
        <p:txBody>
          <a:bodyPr/>
          <a:lstStyle/>
          <a:p>
            <a:pPr eaLnBrk="1" hangingPunct="1">
              <a:defRPr/>
            </a:pPr>
            <a:r>
              <a:rPr lang="en-US" smtClean="0"/>
              <a:t>Dijkstra</a:t>
            </a:r>
            <a:r>
              <a:rPr lang="ja-JP" altLang="en-US" smtClean="0"/>
              <a:t>’</a:t>
            </a:r>
            <a:r>
              <a:rPr lang="en-US" altLang="ja-JP" smtClean="0"/>
              <a:t>s Algorithm</a:t>
            </a:r>
            <a:endParaRPr lang="en-US" smtClean="0"/>
          </a:p>
        </p:txBody>
      </p:sp>
      <p:sp>
        <p:nvSpPr>
          <p:cNvPr id="72709" name="Rectangle 5"/>
          <p:cNvSpPr>
            <a:spLocks noGrp="1" noChangeArrowheads="1"/>
          </p:cNvSpPr>
          <p:nvPr>
            <p:ph type="body" idx="1"/>
          </p:nvPr>
        </p:nvSpPr>
        <p:spPr/>
        <p:txBody>
          <a:bodyPr/>
          <a:lstStyle/>
          <a:p>
            <a:pPr eaLnBrk="1" hangingPunct="1">
              <a:defRPr/>
            </a:pPr>
            <a:r>
              <a:rPr lang="en-US" smtClean="0"/>
              <a:t>Repeat…</a:t>
            </a:r>
          </a:p>
        </p:txBody>
      </p:sp>
      <p:sp>
        <p:nvSpPr>
          <p:cNvPr id="186370" name="Slide Number Placeholder 5"/>
          <p:cNvSpPr>
            <a:spLocks noGrp="1"/>
          </p:cNvSpPr>
          <p:nvPr>
            <p:ph type="sldNum" sz="quarter" idx="4294967295"/>
          </p:nvPr>
        </p:nvSpPr>
        <p:spPr>
          <a:xfrm>
            <a:off x="8442537" y="7715449"/>
            <a:ext cx="676275" cy="2762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Tx/>
              <a:buNone/>
            </a:pPr>
            <a:fld id="{407EEBBA-AEC0-4A54-A455-347276110F98}" type="slidenum">
              <a:rPr lang="en-US" altLang="he-IL" sz="1400" smtClean="0">
                <a:solidFill>
                  <a:schemeClr val="folHlink"/>
                </a:solidFill>
                <a:latin typeface="Arial" panose="020B0604020202020204" pitchFamily="34" charset="0"/>
              </a:rPr>
              <a:pPr eaLnBrk="1" hangingPunct="1">
                <a:lnSpc>
                  <a:spcPct val="100000"/>
                </a:lnSpc>
                <a:spcBef>
                  <a:spcPct val="0"/>
                </a:spcBef>
                <a:buClrTx/>
                <a:buSzTx/>
                <a:buFontTx/>
                <a:buNone/>
              </a:pPr>
              <a:t>129</a:t>
            </a:fld>
            <a:endParaRPr lang="en-US" altLang="he-IL" sz="1400" smtClean="0">
              <a:solidFill>
                <a:schemeClr val="folHlink"/>
              </a:solidFill>
              <a:latin typeface="Arial" panose="020B0604020202020204" pitchFamily="34" charset="0"/>
            </a:endParaRPr>
          </a:p>
        </p:txBody>
      </p:sp>
      <p:sp>
        <p:nvSpPr>
          <p:cNvPr id="186371" name="Oval 2"/>
          <p:cNvSpPr>
            <a:spLocks noChangeArrowheads="1"/>
          </p:cNvSpPr>
          <p:nvPr/>
        </p:nvSpPr>
        <p:spPr bwMode="auto">
          <a:xfrm>
            <a:off x="2489412" y="2852936"/>
            <a:ext cx="3048000" cy="2819400"/>
          </a:xfrm>
          <a:prstGeom prst="ellipse">
            <a:avLst/>
          </a:prstGeom>
          <a:solidFill>
            <a:srgbClr val="CCECFF"/>
          </a:solidFill>
          <a:ln w="12700">
            <a:solidFill>
              <a:schemeClr val="tx1"/>
            </a:solidFill>
            <a:round/>
            <a:headEnd/>
            <a:tailEnd/>
          </a:ln>
        </p:spPr>
        <p:txBody>
          <a:bodyPr wrap="none" anchor="b" anchorCtr="1"/>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endParaRPr lang="he-IL" altLang="he-IL" sz="1600" b="1">
              <a:latin typeface="Helvetica" panose="020B0604020202020204" pitchFamily="34" charset="0"/>
            </a:endParaRPr>
          </a:p>
        </p:txBody>
      </p:sp>
      <p:sp>
        <p:nvSpPr>
          <p:cNvPr id="186372" name="Freeform 3"/>
          <p:cNvSpPr>
            <a:spLocks/>
          </p:cNvSpPr>
          <p:nvPr/>
        </p:nvSpPr>
        <p:spPr bwMode="auto">
          <a:xfrm>
            <a:off x="2075075" y="2979936"/>
            <a:ext cx="3319462" cy="3006725"/>
          </a:xfrm>
          <a:custGeom>
            <a:avLst/>
            <a:gdLst>
              <a:gd name="T0" fmla="*/ 2147483646 w 2091"/>
              <a:gd name="T1" fmla="*/ 2147483646 h 1894"/>
              <a:gd name="T2" fmla="*/ 2147483646 w 2091"/>
              <a:gd name="T3" fmla="*/ 2147483646 h 1894"/>
              <a:gd name="T4" fmla="*/ 2147483646 w 2091"/>
              <a:gd name="T5" fmla="*/ 2147483646 h 1894"/>
              <a:gd name="T6" fmla="*/ 2147483646 w 2091"/>
              <a:gd name="T7" fmla="*/ 2147483646 h 1894"/>
              <a:gd name="T8" fmla="*/ 2147483646 w 2091"/>
              <a:gd name="T9" fmla="*/ 2147483646 h 1894"/>
              <a:gd name="T10" fmla="*/ 2147483646 w 2091"/>
              <a:gd name="T11" fmla="*/ 2147483646 h 1894"/>
              <a:gd name="T12" fmla="*/ 2147483646 w 2091"/>
              <a:gd name="T13" fmla="*/ 2147483646 h 1894"/>
              <a:gd name="T14" fmla="*/ 2147483646 w 2091"/>
              <a:gd name="T15" fmla="*/ 2147483646 h 1894"/>
              <a:gd name="T16" fmla="*/ 2147483646 w 2091"/>
              <a:gd name="T17" fmla="*/ 2147483646 h 1894"/>
              <a:gd name="T18" fmla="*/ 2147483646 w 2091"/>
              <a:gd name="T19" fmla="*/ 2147483646 h 1894"/>
              <a:gd name="T20" fmla="*/ 2147483646 w 2091"/>
              <a:gd name="T21" fmla="*/ 2147483646 h 1894"/>
              <a:gd name="T22" fmla="*/ 2147483646 w 2091"/>
              <a:gd name="T23" fmla="*/ 2147483646 h 1894"/>
              <a:gd name="T24" fmla="*/ 2147483646 w 2091"/>
              <a:gd name="T25" fmla="*/ 2147483646 h 1894"/>
              <a:gd name="T26" fmla="*/ 2147483646 w 2091"/>
              <a:gd name="T27" fmla="*/ 2147483646 h 1894"/>
              <a:gd name="T28" fmla="*/ 2147483646 w 2091"/>
              <a:gd name="T29" fmla="*/ 2147483646 h 1894"/>
              <a:gd name="T30" fmla="*/ 2147483646 w 2091"/>
              <a:gd name="T31" fmla="*/ 2147483646 h 1894"/>
              <a:gd name="T32" fmla="*/ 2147483646 w 2091"/>
              <a:gd name="T33" fmla="*/ 2147483646 h 1894"/>
              <a:gd name="T34" fmla="*/ 2147483646 w 2091"/>
              <a:gd name="T35" fmla="*/ 2147483646 h 1894"/>
              <a:gd name="T36" fmla="*/ 2147483646 w 2091"/>
              <a:gd name="T37" fmla="*/ 2147483646 h 1894"/>
              <a:gd name="T38" fmla="*/ 2147483646 w 2091"/>
              <a:gd name="T39" fmla="*/ 2147483646 h 1894"/>
              <a:gd name="T40" fmla="*/ 2147483646 w 2091"/>
              <a:gd name="T41" fmla="*/ 2147483646 h 1894"/>
              <a:gd name="T42" fmla="*/ 2147483646 w 2091"/>
              <a:gd name="T43" fmla="*/ 2147483646 h 1894"/>
              <a:gd name="T44" fmla="*/ 2147483646 w 2091"/>
              <a:gd name="T45" fmla="*/ 2147483646 h 1894"/>
              <a:gd name="T46" fmla="*/ 2147483646 w 2091"/>
              <a:gd name="T47" fmla="*/ 2147483646 h 1894"/>
              <a:gd name="T48" fmla="*/ 2147483646 w 2091"/>
              <a:gd name="T49" fmla="*/ 2147483646 h 1894"/>
              <a:gd name="T50" fmla="*/ 2147483646 w 2091"/>
              <a:gd name="T51" fmla="*/ 2147483646 h 1894"/>
              <a:gd name="T52" fmla="*/ 2147483646 w 2091"/>
              <a:gd name="T53" fmla="*/ 2147483646 h 1894"/>
              <a:gd name="T54" fmla="*/ 2147483646 w 2091"/>
              <a:gd name="T55" fmla="*/ 2147483646 h 1894"/>
              <a:gd name="T56" fmla="*/ 2147483646 w 2091"/>
              <a:gd name="T57" fmla="*/ 2147483646 h 1894"/>
              <a:gd name="T58" fmla="*/ 2147483646 w 2091"/>
              <a:gd name="T59" fmla="*/ 2147483646 h 1894"/>
              <a:gd name="T60" fmla="*/ 2147483646 w 2091"/>
              <a:gd name="T61" fmla="*/ 2147483646 h 1894"/>
              <a:gd name="T62" fmla="*/ 2147483646 w 2091"/>
              <a:gd name="T63" fmla="*/ 2147483646 h 1894"/>
              <a:gd name="T64" fmla="*/ 2147483646 w 2091"/>
              <a:gd name="T65" fmla="*/ 2147483646 h 1894"/>
              <a:gd name="T66" fmla="*/ 2147483646 w 2091"/>
              <a:gd name="T67" fmla="*/ 2147483646 h 1894"/>
              <a:gd name="T68" fmla="*/ 2147483646 w 2091"/>
              <a:gd name="T69" fmla="*/ 2147483646 h 1894"/>
              <a:gd name="T70" fmla="*/ 2147483646 w 2091"/>
              <a:gd name="T71" fmla="*/ 2147483646 h 1894"/>
              <a:gd name="T72" fmla="*/ 2147483646 w 2091"/>
              <a:gd name="T73" fmla="*/ 2147483646 h 1894"/>
              <a:gd name="T74" fmla="*/ 2147483646 w 2091"/>
              <a:gd name="T75" fmla="*/ 2147483646 h 1894"/>
              <a:gd name="T76" fmla="*/ 2147483646 w 2091"/>
              <a:gd name="T77" fmla="*/ 2147483646 h 1894"/>
              <a:gd name="T78" fmla="*/ 2147483646 w 2091"/>
              <a:gd name="T79" fmla="*/ 2147483646 h 1894"/>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2091"/>
              <a:gd name="T121" fmla="*/ 0 h 1894"/>
              <a:gd name="T122" fmla="*/ 2091 w 2091"/>
              <a:gd name="T123" fmla="*/ 1894 h 1894"/>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2091" h="1894">
                <a:moveTo>
                  <a:pt x="93" y="1330"/>
                </a:moveTo>
                <a:cubicBezTo>
                  <a:pt x="89" y="1299"/>
                  <a:pt x="85" y="1270"/>
                  <a:pt x="75" y="1240"/>
                </a:cubicBezTo>
                <a:cubicBezTo>
                  <a:pt x="71" y="1124"/>
                  <a:pt x="72" y="1109"/>
                  <a:pt x="51" y="1024"/>
                </a:cubicBezTo>
                <a:cubicBezTo>
                  <a:pt x="57" y="838"/>
                  <a:pt x="0" y="639"/>
                  <a:pt x="69" y="466"/>
                </a:cubicBezTo>
                <a:cubicBezTo>
                  <a:pt x="99" y="391"/>
                  <a:pt x="59" y="496"/>
                  <a:pt x="99" y="352"/>
                </a:cubicBezTo>
                <a:cubicBezTo>
                  <a:pt x="108" y="318"/>
                  <a:pt x="136" y="280"/>
                  <a:pt x="153" y="250"/>
                </a:cubicBezTo>
                <a:cubicBezTo>
                  <a:pt x="213" y="140"/>
                  <a:pt x="308" y="50"/>
                  <a:pt x="429" y="10"/>
                </a:cubicBezTo>
                <a:cubicBezTo>
                  <a:pt x="458" y="0"/>
                  <a:pt x="489" y="6"/>
                  <a:pt x="519" y="4"/>
                </a:cubicBezTo>
                <a:cubicBezTo>
                  <a:pt x="584" y="8"/>
                  <a:pt x="642" y="11"/>
                  <a:pt x="705" y="22"/>
                </a:cubicBezTo>
                <a:cubicBezTo>
                  <a:pt x="725" y="25"/>
                  <a:pt x="765" y="34"/>
                  <a:pt x="765" y="34"/>
                </a:cubicBezTo>
                <a:cubicBezTo>
                  <a:pt x="784" y="53"/>
                  <a:pt x="831" y="82"/>
                  <a:pt x="831" y="82"/>
                </a:cubicBezTo>
                <a:cubicBezTo>
                  <a:pt x="868" y="138"/>
                  <a:pt x="904" y="206"/>
                  <a:pt x="915" y="274"/>
                </a:cubicBezTo>
                <a:cubicBezTo>
                  <a:pt x="920" y="302"/>
                  <a:pt x="921" y="330"/>
                  <a:pt x="927" y="358"/>
                </a:cubicBezTo>
                <a:cubicBezTo>
                  <a:pt x="936" y="400"/>
                  <a:pt x="965" y="449"/>
                  <a:pt x="975" y="496"/>
                </a:cubicBezTo>
                <a:cubicBezTo>
                  <a:pt x="1000" y="607"/>
                  <a:pt x="1036" y="725"/>
                  <a:pt x="1131" y="796"/>
                </a:cubicBezTo>
                <a:cubicBezTo>
                  <a:pt x="1167" y="823"/>
                  <a:pt x="1157" y="792"/>
                  <a:pt x="1209" y="826"/>
                </a:cubicBezTo>
                <a:cubicBezTo>
                  <a:pt x="1259" y="859"/>
                  <a:pt x="1368" y="871"/>
                  <a:pt x="1431" y="880"/>
                </a:cubicBezTo>
                <a:cubicBezTo>
                  <a:pt x="1482" y="897"/>
                  <a:pt x="1537" y="909"/>
                  <a:pt x="1587" y="928"/>
                </a:cubicBezTo>
                <a:cubicBezTo>
                  <a:pt x="1610" y="937"/>
                  <a:pt x="1642" y="960"/>
                  <a:pt x="1665" y="964"/>
                </a:cubicBezTo>
                <a:cubicBezTo>
                  <a:pt x="1697" y="970"/>
                  <a:pt x="1729" y="968"/>
                  <a:pt x="1761" y="970"/>
                </a:cubicBezTo>
                <a:cubicBezTo>
                  <a:pt x="1785" y="976"/>
                  <a:pt x="1799" y="985"/>
                  <a:pt x="1821" y="994"/>
                </a:cubicBezTo>
                <a:cubicBezTo>
                  <a:pt x="1835" y="1000"/>
                  <a:pt x="1850" y="999"/>
                  <a:pt x="1863" y="1006"/>
                </a:cubicBezTo>
                <a:cubicBezTo>
                  <a:pt x="1876" y="1013"/>
                  <a:pt x="1899" y="1030"/>
                  <a:pt x="1899" y="1030"/>
                </a:cubicBezTo>
                <a:cubicBezTo>
                  <a:pt x="1919" y="1060"/>
                  <a:pt x="1949" y="1074"/>
                  <a:pt x="1971" y="1102"/>
                </a:cubicBezTo>
                <a:cubicBezTo>
                  <a:pt x="2004" y="1144"/>
                  <a:pt x="2041" y="1179"/>
                  <a:pt x="2073" y="1222"/>
                </a:cubicBezTo>
                <a:cubicBezTo>
                  <a:pt x="2084" y="1276"/>
                  <a:pt x="2087" y="1311"/>
                  <a:pt x="2091" y="1372"/>
                </a:cubicBezTo>
                <a:cubicBezTo>
                  <a:pt x="2089" y="1468"/>
                  <a:pt x="2090" y="1564"/>
                  <a:pt x="2085" y="1660"/>
                </a:cubicBezTo>
                <a:cubicBezTo>
                  <a:pt x="2082" y="1721"/>
                  <a:pt x="2001" y="1753"/>
                  <a:pt x="1959" y="1780"/>
                </a:cubicBezTo>
                <a:cubicBezTo>
                  <a:pt x="1871" y="1836"/>
                  <a:pt x="1785" y="1883"/>
                  <a:pt x="1677" y="1888"/>
                </a:cubicBezTo>
                <a:cubicBezTo>
                  <a:pt x="1611" y="1891"/>
                  <a:pt x="1545" y="1892"/>
                  <a:pt x="1479" y="1894"/>
                </a:cubicBezTo>
                <a:cubicBezTo>
                  <a:pt x="1231" y="1890"/>
                  <a:pt x="1066" y="1889"/>
                  <a:pt x="837" y="1864"/>
                </a:cubicBezTo>
                <a:cubicBezTo>
                  <a:pt x="809" y="1853"/>
                  <a:pt x="776" y="1835"/>
                  <a:pt x="747" y="1828"/>
                </a:cubicBezTo>
                <a:cubicBezTo>
                  <a:pt x="691" y="1814"/>
                  <a:pt x="579" y="1792"/>
                  <a:pt x="579" y="1792"/>
                </a:cubicBezTo>
                <a:cubicBezTo>
                  <a:pt x="545" y="1775"/>
                  <a:pt x="525" y="1754"/>
                  <a:pt x="495" y="1732"/>
                </a:cubicBezTo>
                <a:cubicBezTo>
                  <a:pt x="483" y="1724"/>
                  <a:pt x="454" y="1715"/>
                  <a:pt x="441" y="1702"/>
                </a:cubicBezTo>
                <a:cubicBezTo>
                  <a:pt x="415" y="1676"/>
                  <a:pt x="395" y="1644"/>
                  <a:pt x="369" y="1618"/>
                </a:cubicBezTo>
                <a:cubicBezTo>
                  <a:pt x="328" y="1577"/>
                  <a:pt x="281" y="1537"/>
                  <a:pt x="237" y="1498"/>
                </a:cubicBezTo>
                <a:cubicBezTo>
                  <a:pt x="204" y="1469"/>
                  <a:pt x="184" y="1433"/>
                  <a:pt x="153" y="1402"/>
                </a:cubicBezTo>
                <a:cubicBezTo>
                  <a:pt x="146" y="1369"/>
                  <a:pt x="140" y="1359"/>
                  <a:pt x="117" y="1336"/>
                </a:cubicBezTo>
                <a:cubicBezTo>
                  <a:pt x="112" y="1320"/>
                  <a:pt x="93" y="1285"/>
                  <a:pt x="93" y="1330"/>
                </a:cubicBezTo>
                <a:close/>
              </a:path>
            </a:pathLst>
          </a:custGeom>
          <a:solidFill>
            <a:srgbClr val="FFFF99"/>
          </a:solidFill>
          <a:ln w="12700">
            <a:solidFill>
              <a:schemeClr val="tx1"/>
            </a:solidFill>
            <a:round/>
            <a:headEnd/>
            <a:tailEnd/>
          </a:ln>
        </p:spPr>
        <p:txBody>
          <a:bodyPr wrap="none">
            <a:spAutoFit/>
          </a:bodyPr>
          <a:lstStyle/>
          <a:p>
            <a:endParaRPr lang="he-IL"/>
          </a:p>
        </p:txBody>
      </p:sp>
      <p:sp>
        <p:nvSpPr>
          <p:cNvPr id="186375" name="Line 6"/>
          <p:cNvSpPr>
            <a:spLocks noChangeShapeType="1"/>
          </p:cNvSpPr>
          <p:nvPr/>
        </p:nvSpPr>
        <p:spPr bwMode="auto">
          <a:xfrm flipH="1">
            <a:off x="2870412" y="3310136"/>
            <a:ext cx="228600" cy="1524000"/>
          </a:xfrm>
          <a:prstGeom prst="line">
            <a:avLst/>
          </a:prstGeom>
          <a:noFill/>
          <a:ln w="28575">
            <a:solidFill>
              <a:srgbClr val="00CC00"/>
            </a:solidFill>
            <a:round/>
            <a:headEnd/>
            <a:tailEnd/>
          </a:ln>
          <a:extLst>
            <a:ext uri="{909E8E84-426E-40DD-AFC4-6F175D3DCCD1}">
              <a14:hiddenFill xmlns:a14="http://schemas.microsoft.com/office/drawing/2010/main">
                <a:noFill/>
              </a14:hiddenFill>
            </a:ext>
          </a:extLst>
        </p:spPr>
        <p:txBody>
          <a:bodyPr wrap="none">
            <a:spAutoFit/>
          </a:bodyPr>
          <a:lstStyle/>
          <a:p>
            <a:endParaRPr lang="he-IL"/>
          </a:p>
        </p:txBody>
      </p:sp>
      <p:sp>
        <p:nvSpPr>
          <p:cNvPr id="186376" name="Line 7"/>
          <p:cNvSpPr>
            <a:spLocks noChangeShapeType="1"/>
          </p:cNvSpPr>
          <p:nvPr/>
        </p:nvSpPr>
        <p:spPr bwMode="auto">
          <a:xfrm flipV="1">
            <a:off x="4546812" y="3310136"/>
            <a:ext cx="1447800" cy="6096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he-IL"/>
          </a:p>
        </p:txBody>
      </p:sp>
      <p:sp>
        <p:nvSpPr>
          <p:cNvPr id="186377" name="Line 8"/>
          <p:cNvSpPr>
            <a:spLocks noChangeShapeType="1"/>
          </p:cNvSpPr>
          <p:nvPr/>
        </p:nvSpPr>
        <p:spPr bwMode="auto">
          <a:xfrm>
            <a:off x="5994612" y="3310136"/>
            <a:ext cx="533400" cy="13716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he-IL"/>
          </a:p>
        </p:txBody>
      </p:sp>
      <p:sp>
        <p:nvSpPr>
          <p:cNvPr id="186378" name="Line 9"/>
          <p:cNvSpPr>
            <a:spLocks noChangeShapeType="1"/>
          </p:cNvSpPr>
          <p:nvPr/>
        </p:nvSpPr>
        <p:spPr bwMode="auto">
          <a:xfrm flipV="1">
            <a:off x="5080212" y="4681736"/>
            <a:ext cx="1447800" cy="4572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he-IL"/>
          </a:p>
        </p:txBody>
      </p:sp>
      <p:sp>
        <p:nvSpPr>
          <p:cNvPr id="186379" name="Line 10"/>
          <p:cNvSpPr>
            <a:spLocks noChangeShapeType="1"/>
          </p:cNvSpPr>
          <p:nvPr/>
        </p:nvSpPr>
        <p:spPr bwMode="auto">
          <a:xfrm flipH="1" flipV="1">
            <a:off x="4546812" y="3919736"/>
            <a:ext cx="533400" cy="12192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he-IL"/>
          </a:p>
        </p:txBody>
      </p:sp>
      <p:sp>
        <p:nvSpPr>
          <p:cNvPr id="186380" name="Line 11"/>
          <p:cNvSpPr>
            <a:spLocks noChangeShapeType="1"/>
          </p:cNvSpPr>
          <p:nvPr/>
        </p:nvSpPr>
        <p:spPr bwMode="auto">
          <a:xfrm flipV="1">
            <a:off x="2946612" y="3919736"/>
            <a:ext cx="1600200" cy="9144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he-IL"/>
          </a:p>
        </p:txBody>
      </p:sp>
      <p:sp>
        <p:nvSpPr>
          <p:cNvPr id="186381" name="Line 12"/>
          <p:cNvSpPr>
            <a:spLocks noChangeShapeType="1"/>
          </p:cNvSpPr>
          <p:nvPr/>
        </p:nvSpPr>
        <p:spPr bwMode="auto">
          <a:xfrm>
            <a:off x="2870412" y="4834136"/>
            <a:ext cx="2209800" cy="304800"/>
          </a:xfrm>
          <a:prstGeom prst="line">
            <a:avLst/>
          </a:prstGeom>
          <a:noFill/>
          <a:ln w="28575">
            <a:solidFill>
              <a:srgbClr val="00CC00"/>
            </a:solidFill>
            <a:round/>
            <a:headEnd/>
            <a:tailEnd/>
          </a:ln>
          <a:extLst>
            <a:ext uri="{909E8E84-426E-40DD-AFC4-6F175D3DCCD1}">
              <a14:hiddenFill xmlns:a14="http://schemas.microsoft.com/office/drawing/2010/main">
                <a:noFill/>
              </a14:hiddenFill>
            </a:ext>
          </a:extLst>
        </p:spPr>
        <p:txBody>
          <a:bodyPr>
            <a:spAutoFit/>
          </a:bodyPr>
          <a:lstStyle/>
          <a:p>
            <a:endParaRPr lang="he-IL"/>
          </a:p>
        </p:txBody>
      </p:sp>
      <p:sp>
        <p:nvSpPr>
          <p:cNvPr id="186382" name="Oval 13"/>
          <p:cNvSpPr>
            <a:spLocks noChangeArrowheads="1"/>
          </p:cNvSpPr>
          <p:nvPr/>
        </p:nvSpPr>
        <p:spPr bwMode="auto">
          <a:xfrm>
            <a:off x="2641812" y="4605536"/>
            <a:ext cx="457200" cy="450850"/>
          </a:xfrm>
          <a:prstGeom prst="ellipse">
            <a:avLst/>
          </a:prstGeom>
          <a:solidFill>
            <a:srgbClr val="3366FF"/>
          </a:solidFill>
          <a:ln w="12700">
            <a:solidFill>
              <a:schemeClr val="tx1"/>
            </a:solidFill>
            <a:round/>
            <a:headEnd/>
            <a:tailEnd/>
          </a:ln>
        </p:spPr>
        <p:txBody>
          <a:bodyPr anchor="ct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r>
              <a:rPr lang="en-US" altLang="he-IL" sz="1600" b="1">
                <a:solidFill>
                  <a:srgbClr val="FFFF99"/>
                </a:solidFill>
                <a:latin typeface="Helvetica" panose="020B0604020202020204" pitchFamily="34" charset="0"/>
              </a:rPr>
              <a:t>A</a:t>
            </a:r>
          </a:p>
        </p:txBody>
      </p:sp>
      <p:sp>
        <p:nvSpPr>
          <p:cNvPr id="186383" name="Oval 14"/>
          <p:cNvSpPr>
            <a:spLocks noChangeArrowheads="1"/>
          </p:cNvSpPr>
          <p:nvPr/>
        </p:nvSpPr>
        <p:spPr bwMode="auto">
          <a:xfrm>
            <a:off x="5766012" y="3081536"/>
            <a:ext cx="457200" cy="450850"/>
          </a:xfrm>
          <a:prstGeom prst="ellipse">
            <a:avLst/>
          </a:prstGeom>
          <a:solidFill>
            <a:srgbClr val="3366FF"/>
          </a:solidFill>
          <a:ln w="12700">
            <a:solidFill>
              <a:schemeClr val="tx1"/>
            </a:solidFill>
            <a:round/>
            <a:headEnd/>
            <a:tailEnd/>
          </a:ln>
        </p:spPr>
        <p:txBody>
          <a:bodyPr anchor="ct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r>
              <a:rPr lang="en-US" altLang="he-IL" sz="1600" b="1">
                <a:solidFill>
                  <a:srgbClr val="FFFF99"/>
                </a:solidFill>
                <a:latin typeface="Helvetica" panose="020B0604020202020204" pitchFamily="34" charset="0"/>
              </a:rPr>
              <a:t>C</a:t>
            </a:r>
          </a:p>
        </p:txBody>
      </p:sp>
      <p:sp>
        <p:nvSpPr>
          <p:cNvPr id="186384" name="Text Box 15"/>
          <p:cNvSpPr txBox="1">
            <a:spLocks noChangeArrowheads="1"/>
          </p:cNvSpPr>
          <p:nvPr/>
        </p:nvSpPr>
        <p:spPr bwMode="auto">
          <a:xfrm>
            <a:off x="2641812" y="3843536"/>
            <a:ext cx="2825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he-IL" sz="1400" b="1">
                <a:latin typeface="Helvetica" panose="020B0604020202020204" pitchFamily="34" charset="0"/>
              </a:rPr>
              <a:t>2</a:t>
            </a:r>
          </a:p>
        </p:txBody>
      </p:sp>
      <p:sp>
        <p:nvSpPr>
          <p:cNvPr id="186385" name="Text Box 16"/>
          <p:cNvSpPr txBox="1">
            <a:spLocks noChangeArrowheads="1"/>
          </p:cNvSpPr>
          <p:nvPr/>
        </p:nvSpPr>
        <p:spPr bwMode="auto">
          <a:xfrm>
            <a:off x="3708612" y="3233936"/>
            <a:ext cx="2825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he-IL" sz="1400" b="1">
                <a:latin typeface="Helvetica" panose="020B0604020202020204" pitchFamily="34" charset="0"/>
              </a:rPr>
              <a:t>3</a:t>
            </a:r>
          </a:p>
        </p:txBody>
      </p:sp>
      <p:sp>
        <p:nvSpPr>
          <p:cNvPr id="186386" name="Text Box 17"/>
          <p:cNvSpPr txBox="1">
            <a:spLocks noChangeArrowheads="1"/>
          </p:cNvSpPr>
          <p:nvPr/>
        </p:nvSpPr>
        <p:spPr bwMode="auto">
          <a:xfrm>
            <a:off x="3403812" y="4072136"/>
            <a:ext cx="2825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he-IL" sz="1400" b="1">
                <a:latin typeface="Helvetica" panose="020B0604020202020204" pitchFamily="34" charset="0"/>
              </a:rPr>
              <a:t>6</a:t>
            </a:r>
          </a:p>
        </p:txBody>
      </p:sp>
      <p:sp>
        <p:nvSpPr>
          <p:cNvPr id="186387" name="Text Box 18"/>
          <p:cNvSpPr txBox="1">
            <a:spLocks noChangeArrowheads="1"/>
          </p:cNvSpPr>
          <p:nvPr/>
        </p:nvSpPr>
        <p:spPr bwMode="auto">
          <a:xfrm>
            <a:off x="3937212" y="4681736"/>
            <a:ext cx="2825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he-IL" sz="1400" b="1">
                <a:latin typeface="Helvetica" panose="020B0604020202020204" pitchFamily="34" charset="0"/>
              </a:rPr>
              <a:t>3</a:t>
            </a:r>
          </a:p>
        </p:txBody>
      </p:sp>
      <p:sp>
        <p:nvSpPr>
          <p:cNvPr id="186388" name="Text Box 19"/>
          <p:cNvSpPr txBox="1">
            <a:spLocks noChangeArrowheads="1"/>
          </p:cNvSpPr>
          <p:nvPr/>
        </p:nvSpPr>
        <p:spPr bwMode="auto">
          <a:xfrm>
            <a:off x="4851612" y="4300736"/>
            <a:ext cx="2825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he-IL" sz="1400" b="1">
                <a:latin typeface="Helvetica" panose="020B0604020202020204" pitchFamily="34" charset="0"/>
              </a:rPr>
              <a:t>1</a:t>
            </a:r>
          </a:p>
        </p:txBody>
      </p:sp>
      <p:sp>
        <p:nvSpPr>
          <p:cNvPr id="186389" name="Text Box 20"/>
          <p:cNvSpPr txBox="1">
            <a:spLocks noChangeArrowheads="1"/>
          </p:cNvSpPr>
          <p:nvPr/>
        </p:nvSpPr>
        <p:spPr bwMode="auto">
          <a:xfrm>
            <a:off x="5004012" y="3310136"/>
            <a:ext cx="2825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he-IL" sz="1400" b="1">
                <a:latin typeface="Helvetica" panose="020B0604020202020204" pitchFamily="34" charset="0"/>
              </a:rPr>
              <a:t>1</a:t>
            </a:r>
          </a:p>
        </p:txBody>
      </p:sp>
      <p:sp>
        <p:nvSpPr>
          <p:cNvPr id="186390" name="Text Box 21"/>
          <p:cNvSpPr txBox="1">
            <a:spLocks noChangeArrowheads="1"/>
          </p:cNvSpPr>
          <p:nvPr/>
        </p:nvSpPr>
        <p:spPr bwMode="auto">
          <a:xfrm>
            <a:off x="6223212" y="3691136"/>
            <a:ext cx="2825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he-IL" sz="1400" b="1">
                <a:latin typeface="Helvetica" panose="020B0604020202020204" pitchFamily="34" charset="0"/>
              </a:rPr>
              <a:t>2</a:t>
            </a:r>
          </a:p>
        </p:txBody>
      </p:sp>
      <p:sp>
        <p:nvSpPr>
          <p:cNvPr id="186391" name="Text Box 22"/>
          <p:cNvSpPr txBox="1">
            <a:spLocks noChangeArrowheads="1"/>
          </p:cNvSpPr>
          <p:nvPr/>
        </p:nvSpPr>
        <p:spPr bwMode="auto">
          <a:xfrm>
            <a:off x="5689812" y="4529336"/>
            <a:ext cx="2825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he-IL" sz="1400" b="1">
                <a:latin typeface="Helvetica" panose="020B0604020202020204" pitchFamily="34" charset="0"/>
              </a:rPr>
              <a:t>3</a:t>
            </a:r>
          </a:p>
        </p:txBody>
      </p:sp>
      <p:sp>
        <p:nvSpPr>
          <p:cNvPr id="186392" name="Line 23"/>
          <p:cNvSpPr>
            <a:spLocks noChangeShapeType="1"/>
          </p:cNvSpPr>
          <p:nvPr/>
        </p:nvSpPr>
        <p:spPr bwMode="auto">
          <a:xfrm>
            <a:off x="1803612" y="4681736"/>
            <a:ext cx="685800" cy="76200"/>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spAutoFit/>
          </a:bodyPr>
          <a:lstStyle/>
          <a:p>
            <a:endParaRPr lang="he-IL"/>
          </a:p>
        </p:txBody>
      </p:sp>
      <p:sp>
        <p:nvSpPr>
          <p:cNvPr id="186393" name="Text Box 24"/>
          <p:cNvSpPr txBox="1">
            <a:spLocks noChangeArrowheads="1"/>
          </p:cNvSpPr>
          <p:nvPr/>
        </p:nvSpPr>
        <p:spPr bwMode="auto">
          <a:xfrm>
            <a:off x="889212" y="4376936"/>
            <a:ext cx="871538"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r">
              <a:lnSpc>
                <a:spcPct val="100000"/>
              </a:lnSpc>
              <a:spcBef>
                <a:spcPct val="0"/>
              </a:spcBef>
              <a:buClrTx/>
              <a:buSzTx/>
              <a:buFontTx/>
              <a:buNone/>
            </a:pPr>
            <a:r>
              <a:rPr lang="en-US" altLang="he-IL" sz="1600" b="1">
                <a:latin typeface="Helvetica" panose="020B0604020202020204" pitchFamily="34" charset="0"/>
              </a:rPr>
              <a:t>Source</a:t>
            </a:r>
          </a:p>
          <a:p>
            <a:pPr algn="r">
              <a:lnSpc>
                <a:spcPct val="100000"/>
              </a:lnSpc>
              <a:spcBef>
                <a:spcPct val="0"/>
              </a:spcBef>
              <a:buClrTx/>
              <a:buSzTx/>
              <a:buFontTx/>
              <a:buNone/>
            </a:pPr>
            <a:r>
              <a:rPr lang="en-US" altLang="he-IL" sz="1600" b="1">
                <a:latin typeface="Helvetica" panose="020B0604020202020204" pitchFamily="34" charset="0"/>
              </a:rPr>
              <a:t>Node</a:t>
            </a:r>
          </a:p>
        </p:txBody>
      </p:sp>
      <p:sp>
        <p:nvSpPr>
          <p:cNvPr id="186394" name="Text Box 25"/>
          <p:cNvSpPr txBox="1">
            <a:spLocks noChangeArrowheads="1"/>
          </p:cNvSpPr>
          <p:nvPr/>
        </p:nvSpPr>
        <p:spPr bwMode="auto">
          <a:xfrm>
            <a:off x="2718012" y="5138936"/>
            <a:ext cx="6905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he-IL" sz="1600" b="1">
                <a:solidFill>
                  <a:srgbClr val="00CC00"/>
                </a:solidFill>
                <a:latin typeface="Helvetica" panose="020B0604020202020204" pitchFamily="34" charset="0"/>
              </a:rPr>
              <a:t>Done</a:t>
            </a:r>
          </a:p>
        </p:txBody>
      </p:sp>
      <p:sp>
        <p:nvSpPr>
          <p:cNvPr id="186395" name="Text Box 26"/>
          <p:cNvSpPr txBox="1">
            <a:spLocks noChangeArrowheads="1"/>
          </p:cNvSpPr>
          <p:nvPr/>
        </p:nvSpPr>
        <p:spPr bwMode="auto">
          <a:xfrm>
            <a:off x="3835612" y="3005336"/>
            <a:ext cx="9398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he-IL" sz="1600" b="1">
                <a:solidFill>
                  <a:srgbClr val="00CC00"/>
                </a:solidFill>
                <a:latin typeface="Helvetica" panose="020B0604020202020204" pitchFamily="34" charset="0"/>
              </a:rPr>
              <a:t>Horizon</a:t>
            </a:r>
          </a:p>
        </p:txBody>
      </p:sp>
      <p:sp>
        <p:nvSpPr>
          <p:cNvPr id="186396" name="Text Box 27"/>
          <p:cNvSpPr txBox="1">
            <a:spLocks noChangeArrowheads="1"/>
          </p:cNvSpPr>
          <p:nvPr/>
        </p:nvSpPr>
        <p:spPr bwMode="auto">
          <a:xfrm>
            <a:off x="5842212" y="5291336"/>
            <a:ext cx="91598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he-IL" sz="1600" b="1">
                <a:solidFill>
                  <a:srgbClr val="00CC00"/>
                </a:solidFill>
                <a:latin typeface="Helvetica" panose="020B0604020202020204" pitchFamily="34" charset="0"/>
              </a:rPr>
              <a:t>Unseen</a:t>
            </a:r>
          </a:p>
        </p:txBody>
      </p:sp>
      <p:grpSp>
        <p:nvGrpSpPr>
          <p:cNvPr id="186397" name="Group 28"/>
          <p:cNvGrpSpPr>
            <a:grpSpLocks/>
          </p:cNvGrpSpPr>
          <p:nvPr/>
        </p:nvGrpSpPr>
        <p:grpSpPr bwMode="auto">
          <a:xfrm>
            <a:off x="2413212" y="3002161"/>
            <a:ext cx="6302375" cy="1863725"/>
            <a:chOff x="1536" y="670"/>
            <a:chExt cx="3970" cy="1174"/>
          </a:xfrm>
        </p:grpSpPr>
        <p:grpSp>
          <p:nvGrpSpPr>
            <p:cNvPr id="186403" name="Group 29"/>
            <p:cNvGrpSpPr>
              <a:grpSpLocks/>
            </p:cNvGrpSpPr>
            <p:nvPr/>
          </p:nvGrpSpPr>
          <p:grpSpPr bwMode="auto">
            <a:xfrm>
              <a:off x="1536" y="670"/>
              <a:ext cx="2943" cy="1174"/>
              <a:chOff x="1536" y="670"/>
              <a:chExt cx="2943" cy="1174"/>
            </a:xfrm>
          </p:grpSpPr>
          <p:sp>
            <p:nvSpPr>
              <p:cNvPr id="186405" name="Text Box 30"/>
              <p:cNvSpPr txBox="1">
                <a:spLocks noChangeArrowheads="1"/>
              </p:cNvSpPr>
              <p:nvPr/>
            </p:nvSpPr>
            <p:spPr bwMode="auto">
              <a:xfrm>
                <a:off x="1536" y="1536"/>
                <a:ext cx="187"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he-IL" sz="1600" b="1">
                    <a:solidFill>
                      <a:srgbClr val="FF0000"/>
                    </a:solidFill>
                    <a:latin typeface="Helvetica" panose="020B0604020202020204" pitchFamily="34" charset="0"/>
                  </a:rPr>
                  <a:t>0</a:t>
                </a:r>
              </a:p>
            </p:txBody>
          </p:sp>
          <p:sp>
            <p:nvSpPr>
              <p:cNvPr id="186406" name="Text Box 31"/>
              <p:cNvSpPr txBox="1">
                <a:spLocks noChangeArrowheads="1"/>
              </p:cNvSpPr>
              <p:nvPr/>
            </p:nvSpPr>
            <p:spPr bwMode="auto">
              <a:xfrm>
                <a:off x="1584" y="768"/>
                <a:ext cx="187"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he-IL" sz="1600" b="1">
                    <a:solidFill>
                      <a:srgbClr val="FF0000"/>
                    </a:solidFill>
                    <a:latin typeface="Helvetica" panose="020B0604020202020204" pitchFamily="34" charset="0"/>
                  </a:rPr>
                  <a:t>2</a:t>
                </a:r>
              </a:p>
            </p:txBody>
          </p:sp>
          <p:sp>
            <p:nvSpPr>
              <p:cNvPr id="186407" name="Text Box 32"/>
              <p:cNvSpPr txBox="1">
                <a:spLocks noChangeArrowheads="1"/>
              </p:cNvSpPr>
              <p:nvPr/>
            </p:nvSpPr>
            <p:spPr bwMode="auto">
              <a:xfrm>
                <a:off x="2784" y="864"/>
                <a:ext cx="187"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he-IL" sz="1600" b="1">
                    <a:solidFill>
                      <a:srgbClr val="FF0000"/>
                    </a:solidFill>
                    <a:latin typeface="Helvetica" panose="020B0604020202020204" pitchFamily="34" charset="0"/>
                  </a:rPr>
                  <a:t>5</a:t>
                </a:r>
              </a:p>
            </p:txBody>
          </p:sp>
          <p:sp>
            <p:nvSpPr>
              <p:cNvPr id="186408" name="Text Box 33"/>
              <p:cNvSpPr txBox="1">
                <a:spLocks noChangeArrowheads="1"/>
              </p:cNvSpPr>
              <p:nvPr/>
            </p:nvSpPr>
            <p:spPr bwMode="auto">
              <a:xfrm>
                <a:off x="3168" y="1632"/>
                <a:ext cx="187"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he-IL" sz="1600" b="1">
                    <a:solidFill>
                      <a:srgbClr val="FF0000"/>
                    </a:solidFill>
                    <a:latin typeface="Helvetica" panose="020B0604020202020204" pitchFamily="34" charset="0"/>
                  </a:rPr>
                  <a:t>3</a:t>
                </a:r>
              </a:p>
            </p:txBody>
          </p:sp>
          <p:sp>
            <p:nvSpPr>
              <p:cNvPr id="186409" name="Text Box 34"/>
              <p:cNvSpPr txBox="1">
                <a:spLocks noChangeArrowheads="1"/>
              </p:cNvSpPr>
              <p:nvPr/>
            </p:nvSpPr>
            <p:spPr bwMode="auto">
              <a:xfrm>
                <a:off x="3984" y="670"/>
                <a:ext cx="207"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he-IL" sz="1600" b="1">
                    <a:solidFill>
                      <a:srgbClr val="FF0000"/>
                    </a:solidFill>
                    <a:latin typeface="Helvetica" panose="020B0604020202020204" pitchFamily="34" charset="0"/>
                    <a:sym typeface="Symbol" panose="05050102010706020507" pitchFamily="18" charset="2"/>
                  </a:rPr>
                  <a:t></a:t>
                </a:r>
                <a:endParaRPr lang="en-US" altLang="he-IL" sz="1600" b="1">
                  <a:solidFill>
                    <a:srgbClr val="FF0000"/>
                  </a:solidFill>
                  <a:latin typeface="Helvetica" panose="020B0604020202020204" pitchFamily="34" charset="0"/>
                </a:endParaRPr>
              </a:p>
            </p:txBody>
          </p:sp>
          <p:sp>
            <p:nvSpPr>
              <p:cNvPr id="186410" name="Text Box 35"/>
              <p:cNvSpPr txBox="1">
                <a:spLocks noChangeArrowheads="1"/>
              </p:cNvSpPr>
              <p:nvPr/>
            </p:nvSpPr>
            <p:spPr bwMode="auto">
              <a:xfrm>
                <a:off x="4272" y="1536"/>
                <a:ext cx="207"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he-IL" sz="1600" b="1">
                    <a:solidFill>
                      <a:srgbClr val="FF0000"/>
                    </a:solidFill>
                    <a:latin typeface="Helvetica" panose="020B0604020202020204" pitchFamily="34" charset="0"/>
                    <a:sym typeface="Symbol" panose="05050102010706020507" pitchFamily="18" charset="2"/>
                  </a:rPr>
                  <a:t></a:t>
                </a:r>
                <a:endParaRPr lang="en-US" altLang="he-IL" sz="1600" b="1">
                  <a:solidFill>
                    <a:srgbClr val="FF0000"/>
                  </a:solidFill>
                  <a:latin typeface="Helvetica" panose="020B0604020202020204" pitchFamily="34" charset="0"/>
                </a:endParaRPr>
              </a:p>
            </p:txBody>
          </p:sp>
        </p:grpSp>
        <p:sp>
          <p:nvSpPr>
            <p:cNvPr id="186404" name="Rectangle 36"/>
            <p:cNvSpPr>
              <a:spLocks noChangeArrowheads="1"/>
            </p:cNvSpPr>
            <p:nvPr/>
          </p:nvSpPr>
          <p:spPr bwMode="auto">
            <a:xfrm>
              <a:off x="4224" y="1008"/>
              <a:ext cx="128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he-IL" sz="1600" b="1">
                  <a:solidFill>
                    <a:srgbClr val="FF0000"/>
                  </a:solidFill>
                  <a:latin typeface="Helvetica" panose="020B0604020202020204" pitchFamily="34" charset="0"/>
                </a:rPr>
                <a:t>Current Path Costs</a:t>
              </a:r>
            </a:p>
          </p:txBody>
        </p:sp>
      </p:grpSp>
      <p:sp>
        <p:nvSpPr>
          <p:cNvPr id="186398" name="Line 37"/>
          <p:cNvSpPr>
            <a:spLocks noChangeShapeType="1"/>
          </p:cNvSpPr>
          <p:nvPr/>
        </p:nvSpPr>
        <p:spPr bwMode="auto">
          <a:xfrm flipH="1" flipV="1">
            <a:off x="3099012" y="3310136"/>
            <a:ext cx="1447800" cy="6096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he-IL"/>
          </a:p>
        </p:txBody>
      </p:sp>
      <p:sp>
        <p:nvSpPr>
          <p:cNvPr id="186399" name="Oval 38"/>
          <p:cNvSpPr>
            <a:spLocks noChangeArrowheads="1"/>
          </p:cNvSpPr>
          <p:nvPr/>
        </p:nvSpPr>
        <p:spPr bwMode="auto">
          <a:xfrm>
            <a:off x="4318212" y="3691136"/>
            <a:ext cx="457200" cy="450850"/>
          </a:xfrm>
          <a:prstGeom prst="ellipse">
            <a:avLst/>
          </a:prstGeom>
          <a:solidFill>
            <a:srgbClr val="3366FF"/>
          </a:solidFill>
          <a:ln w="12700">
            <a:solidFill>
              <a:schemeClr val="tx1"/>
            </a:solidFill>
            <a:round/>
            <a:headEnd/>
            <a:tailEnd/>
          </a:ln>
        </p:spPr>
        <p:txBody>
          <a:bodyPr anchor="ct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r>
              <a:rPr lang="en-US" altLang="he-IL" sz="1600" b="1">
                <a:solidFill>
                  <a:srgbClr val="FFFF99"/>
                </a:solidFill>
                <a:latin typeface="Helvetica" panose="020B0604020202020204" pitchFamily="34" charset="0"/>
              </a:rPr>
              <a:t>F</a:t>
            </a:r>
          </a:p>
        </p:txBody>
      </p:sp>
      <p:sp>
        <p:nvSpPr>
          <p:cNvPr id="186400" name="Oval 39"/>
          <p:cNvSpPr>
            <a:spLocks noChangeArrowheads="1"/>
          </p:cNvSpPr>
          <p:nvPr/>
        </p:nvSpPr>
        <p:spPr bwMode="auto">
          <a:xfrm>
            <a:off x="4851612" y="4910336"/>
            <a:ext cx="457200" cy="450850"/>
          </a:xfrm>
          <a:prstGeom prst="ellipse">
            <a:avLst/>
          </a:prstGeom>
          <a:solidFill>
            <a:srgbClr val="3366FF"/>
          </a:solidFill>
          <a:ln w="12700">
            <a:solidFill>
              <a:schemeClr val="tx1"/>
            </a:solidFill>
            <a:round/>
            <a:headEnd/>
            <a:tailEnd/>
          </a:ln>
        </p:spPr>
        <p:txBody>
          <a:bodyPr anchor="ct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r>
              <a:rPr lang="en-US" altLang="he-IL" sz="1600" b="1">
                <a:solidFill>
                  <a:srgbClr val="FFFF99"/>
                </a:solidFill>
                <a:latin typeface="Helvetica" panose="020B0604020202020204" pitchFamily="34" charset="0"/>
              </a:rPr>
              <a:t>B</a:t>
            </a:r>
          </a:p>
        </p:txBody>
      </p:sp>
      <p:sp>
        <p:nvSpPr>
          <p:cNvPr id="186401" name="Oval 40"/>
          <p:cNvSpPr>
            <a:spLocks noChangeArrowheads="1"/>
          </p:cNvSpPr>
          <p:nvPr/>
        </p:nvSpPr>
        <p:spPr bwMode="auto">
          <a:xfrm>
            <a:off x="6299412" y="4453136"/>
            <a:ext cx="457200" cy="450850"/>
          </a:xfrm>
          <a:prstGeom prst="ellipse">
            <a:avLst/>
          </a:prstGeom>
          <a:solidFill>
            <a:srgbClr val="3366FF"/>
          </a:solidFill>
          <a:ln w="12700">
            <a:solidFill>
              <a:schemeClr val="tx1"/>
            </a:solidFill>
            <a:round/>
            <a:headEnd/>
            <a:tailEnd/>
          </a:ln>
        </p:spPr>
        <p:txBody>
          <a:bodyPr anchor="ct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r>
              <a:rPr lang="en-US" altLang="he-IL" sz="1600" b="1">
                <a:solidFill>
                  <a:srgbClr val="FFFF99"/>
                </a:solidFill>
                <a:latin typeface="Helvetica" panose="020B0604020202020204" pitchFamily="34" charset="0"/>
              </a:rPr>
              <a:t>D</a:t>
            </a:r>
          </a:p>
        </p:txBody>
      </p:sp>
      <p:sp>
        <p:nvSpPr>
          <p:cNvPr id="186402" name="Oval 41"/>
          <p:cNvSpPr>
            <a:spLocks noChangeArrowheads="1"/>
          </p:cNvSpPr>
          <p:nvPr/>
        </p:nvSpPr>
        <p:spPr bwMode="auto">
          <a:xfrm>
            <a:off x="2870412" y="3081536"/>
            <a:ext cx="457200" cy="450850"/>
          </a:xfrm>
          <a:prstGeom prst="ellipse">
            <a:avLst/>
          </a:prstGeom>
          <a:solidFill>
            <a:srgbClr val="3366FF"/>
          </a:solidFill>
          <a:ln w="12700">
            <a:solidFill>
              <a:schemeClr val="tx1"/>
            </a:solidFill>
            <a:round/>
            <a:headEnd/>
            <a:tailEnd/>
          </a:ln>
        </p:spPr>
        <p:txBody>
          <a:bodyPr anchor="ct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r>
              <a:rPr lang="en-US" altLang="he-IL" sz="1600" b="1">
                <a:solidFill>
                  <a:srgbClr val="FFFF99"/>
                </a:solidFill>
                <a:latin typeface="Helvetica" panose="020B0604020202020204" pitchFamily="34" charset="0"/>
              </a:rPr>
              <a:t>E</a:t>
            </a:r>
          </a:p>
        </p:txBody>
      </p:sp>
    </p:spTree>
    <p:extLst>
      <p:ext uri="{BB962C8B-B14F-4D97-AF65-F5344CB8AC3E}">
        <p14:creationId xmlns:p14="http://schemas.microsoft.com/office/powerpoint/2010/main" val="732065035"/>
      </p:ext>
    </p:extLst>
  </p:cSld>
  <p:clrMapOvr>
    <a:masterClrMapping/>
  </p:clrMapOvr>
  <p:transition/>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6" name="Rectangle 4"/>
          <p:cNvSpPr>
            <a:spLocks noGrp="1" noChangeArrowheads="1"/>
          </p:cNvSpPr>
          <p:nvPr>
            <p:ph type="title"/>
          </p:nvPr>
        </p:nvSpPr>
        <p:spPr/>
        <p:txBody>
          <a:bodyPr/>
          <a:lstStyle/>
          <a:p>
            <a:pPr eaLnBrk="1" hangingPunct="1">
              <a:defRPr/>
            </a:pPr>
            <a:r>
              <a:rPr lang="en-US" smtClean="0"/>
              <a:t>Dijkstra</a:t>
            </a:r>
            <a:r>
              <a:rPr lang="ja-JP" altLang="en-US" smtClean="0"/>
              <a:t>’</a:t>
            </a:r>
            <a:r>
              <a:rPr lang="en-US" altLang="ja-JP" smtClean="0"/>
              <a:t>s Algorithm</a:t>
            </a:r>
            <a:endParaRPr lang="en-US" smtClean="0"/>
          </a:p>
        </p:txBody>
      </p:sp>
      <p:sp>
        <p:nvSpPr>
          <p:cNvPr id="74757" name="Rectangle 5"/>
          <p:cNvSpPr>
            <a:spLocks noGrp="1" noChangeArrowheads="1"/>
          </p:cNvSpPr>
          <p:nvPr>
            <p:ph type="body" idx="1"/>
          </p:nvPr>
        </p:nvSpPr>
        <p:spPr/>
        <p:txBody>
          <a:bodyPr/>
          <a:lstStyle/>
          <a:p>
            <a:pPr eaLnBrk="1" hangingPunct="1">
              <a:defRPr/>
            </a:pPr>
            <a:r>
              <a:rPr lang="en-US" sz="2400" smtClean="0"/>
              <a:t>Update d(v) values</a:t>
            </a:r>
          </a:p>
          <a:p>
            <a:pPr lvl="1" eaLnBrk="1" hangingPunct="1">
              <a:defRPr/>
            </a:pPr>
            <a:r>
              <a:rPr lang="en-US" sz="2000" smtClean="0"/>
              <a:t>Can cause addition of new nodes to horizon</a:t>
            </a:r>
          </a:p>
        </p:txBody>
      </p:sp>
      <p:sp>
        <p:nvSpPr>
          <p:cNvPr id="188418" name="Slide Number Placeholder 5"/>
          <p:cNvSpPr>
            <a:spLocks noGrp="1"/>
          </p:cNvSpPr>
          <p:nvPr>
            <p:ph type="sldNum" sz="quarter" idx="4294967295"/>
          </p:nvPr>
        </p:nvSpPr>
        <p:spPr>
          <a:xfrm>
            <a:off x="8419182" y="7822382"/>
            <a:ext cx="676275" cy="2762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Tx/>
              <a:buNone/>
            </a:pPr>
            <a:fld id="{161F90F0-7AFD-4E4D-8170-4E9943EC5872}" type="slidenum">
              <a:rPr lang="en-US" altLang="he-IL" sz="1400" smtClean="0">
                <a:solidFill>
                  <a:schemeClr val="folHlink"/>
                </a:solidFill>
                <a:latin typeface="Arial" panose="020B0604020202020204" pitchFamily="34" charset="0"/>
              </a:rPr>
              <a:pPr eaLnBrk="1" hangingPunct="1">
                <a:lnSpc>
                  <a:spcPct val="100000"/>
                </a:lnSpc>
                <a:spcBef>
                  <a:spcPct val="0"/>
                </a:spcBef>
                <a:buClrTx/>
                <a:buSzTx/>
                <a:buFontTx/>
                <a:buNone/>
              </a:pPr>
              <a:t>130</a:t>
            </a:fld>
            <a:endParaRPr lang="en-US" altLang="he-IL" sz="1400" smtClean="0">
              <a:solidFill>
                <a:schemeClr val="folHlink"/>
              </a:solidFill>
              <a:latin typeface="Arial" panose="020B0604020202020204" pitchFamily="34" charset="0"/>
            </a:endParaRPr>
          </a:p>
        </p:txBody>
      </p:sp>
      <p:sp>
        <p:nvSpPr>
          <p:cNvPr id="188419" name="Oval 2"/>
          <p:cNvSpPr>
            <a:spLocks noChangeArrowheads="1"/>
          </p:cNvSpPr>
          <p:nvPr/>
        </p:nvSpPr>
        <p:spPr bwMode="auto">
          <a:xfrm>
            <a:off x="2313657" y="3483744"/>
            <a:ext cx="5257800" cy="2133600"/>
          </a:xfrm>
          <a:prstGeom prst="ellipse">
            <a:avLst/>
          </a:prstGeom>
          <a:solidFill>
            <a:srgbClr val="CCECFF"/>
          </a:solidFill>
          <a:ln w="12700">
            <a:solidFill>
              <a:schemeClr val="tx1"/>
            </a:solidFill>
            <a:round/>
            <a:headEnd/>
            <a:tailEnd/>
          </a:ln>
        </p:spPr>
        <p:txBody>
          <a:bodyPr wrap="none" anchor="b" anchorCtr="1"/>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endParaRPr lang="he-IL" altLang="he-IL" sz="1600" b="1">
              <a:latin typeface="Helvetica" panose="020B0604020202020204" pitchFamily="34" charset="0"/>
            </a:endParaRPr>
          </a:p>
        </p:txBody>
      </p:sp>
      <p:sp>
        <p:nvSpPr>
          <p:cNvPr id="188420" name="Freeform 3"/>
          <p:cNvSpPr>
            <a:spLocks/>
          </p:cNvSpPr>
          <p:nvPr/>
        </p:nvSpPr>
        <p:spPr bwMode="auto">
          <a:xfrm>
            <a:off x="2051720" y="2924944"/>
            <a:ext cx="3319462" cy="3006725"/>
          </a:xfrm>
          <a:custGeom>
            <a:avLst/>
            <a:gdLst>
              <a:gd name="T0" fmla="*/ 2147483646 w 2091"/>
              <a:gd name="T1" fmla="*/ 2147483646 h 1894"/>
              <a:gd name="T2" fmla="*/ 2147483646 w 2091"/>
              <a:gd name="T3" fmla="*/ 2147483646 h 1894"/>
              <a:gd name="T4" fmla="*/ 2147483646 w 2091"/>
              <a:gd name="T5" fmla="*/ 2147483646 h 1894"/>
              <a:gd name="T6" fmla="*/ 2147483646 w 2091"/>
              <a:gd name="T7" fmla="*/ 2147483646 h 1894"/>
              <a:gd name="T8" fmla="*/ 2147483646 w 2091"/>
              <a:gd name="T9" fmla="*/ 2147483646 h 1894"/>
              <a:gd name="T10" fmla="*/ 2147483646 w 2091"/>
              <a:gd name="T11" fmla="*/ 2147483646 h 1894"/>
              <a:gd name="T12" fmla="*/ 2147483646 w 2091"/>
              <a:gd name="T13" fmla="*/ 2147483646 h 1894"/>
              <a:gd name="T14" fmla="*/ 2147483646 w 2091"/>
              <a:gd name="T15" fmla="*/ 2147483646 h 1894"/>
              <a:gd name="T16" fmla="*/ 2147483646 w 2091"/>
              <a:gd name="T17" fmla="*/ 2147483646 h 1894"/>
              <a:gd name="T18" fmla="*/ 2147483646 w 2091"/>
              <a:gd name="T19" fmla="*/ 2147483646 h 1894"/>
              <a:gd name="T20" fmla="*/ 2147483646 w 2091"/>
              <a:gd name="T21" fmla="*/ 2147483646 h 1894"/>
              <a:gd name="T22" fmla="*/ 2147483646 w 2091"/>
              <a:gd name="T23" fmla="*/ 2147483646 h 1894"/>
              <a:gd name="T24" fmla="*/ 2147483646 w 2091"/>
              <a:gd name="T25" fmla="*/ 2147483646 h 1894"/>
              <a:gd name="T26" fmla="*/ 2147483646 w 2091"/>
              <a:gd name="T27" fmla="*/ 2147483646 h 1894"/>
              <a:gd name="T28" fmla="*/ 2147483646 w 2091"/>
              <a:gd name="T29" fmla="*/ 2147483646 h 1894"/>
              <a:gd name="T30" fmla="*/ 2147483646 w 2091"/>
              <a:gd name="T31" fmla="*/ 2147483646 h 1894"/>
              <a:gd name="T32" fmla="*/ 2147483646 w 2091"/>
              <a:gd name="T33" fmla="*/ 2147483646 h 1894"/>
              <a:gd name="T34" fmla="*/ 2147483646 w 2091"/>
              <a:gd name="T35" fmla="*/ 2147483646 h 1894"/>
              <a:gd name="T36" fmla="*/ 2147483646 w 2091"/>
              <a:gd name="T37" fmla="*/ 2147483646 h 1894"/>
              <a:gd name="T38" fmla="*/ 2147483646 w 2091"/>
              <a:gd name="T39" fmla="*/ 2147483646 h 1894"/>
              <a:gd name="T40" fmla="*/ 2147483646 w 2091"/>
              <a:gd name="T41" fmla="*/ 2147483646 h 1894"/>
              <a:gd name="T42" fmla="*/ 2147483646 w 2091"/>
              <a:gd name="T43" fmla="*/ 2147483646 h 1894"/>
              <a:gd name="T44" fmla="*/ 2147483646 w 2091"/>
              <a:gd name="T45" fmla="*/ 2147483646 h 1894"/>
              <a:gd name="T46" fmla="*/ 2147483646 w 2091"/>
              <a:gd name="T47" fmla="*/ 2147483646 h 1894"/>
              <a:gd name="T48" fmla="*/ 2147483646 w 2091"/>
              <a:gd name="T49" fmla="*/ 2147483646 h 1894"/>
              <a:gd name="T50" fmla="*/ 2147483646 w 2091"/>
              <a:gd name="T51" fmla="*/ 2147483646 h 1894"/>
              <a:gd name="T52" fmla="*/ 2147483646 w 2091"/>
              <a:gd name="T53" fmla="*/ 2147483646 h 1894"/>
              <a:gd name="T54" fmla="*/ 2147483646 w 2091"/>
              <a:gd name="T55" fmla="*/ 2147483646 h 1894"/>
              <a:gd name="T56" fmla="*/ 2147483646 w 2091"/>
              <a:gd name="T57" fmla="*/ 2147483646 h 1894"/>
              <a:gd name="T58" fmla="*/ 2147483646 w 2091"/>
              <a:gd name="T59" fmla="*/ 2147483646 h 1894"/>
              <a:gd name="T60" fmla="*/ 2147483646 w 2091"/>
              <a:gd name="T61" fmla="*/ 2147483646 h 1894"/>
              <a:gd name="T62" fmla="*/ 2147483646 w 2091"/>
              <a:gd name="T63" fmla="*/ 2147483646 h 1894"/>
              <a:gd name="T64" fmla="*/ 2147483646 w 2091"/>
              <a:gd name="T65" fmla="*/ 2147483646 h 1894"/>
              <a:gd name="T66" fmla="*/ 2147483646 w 2091"/>
              <a:gd name="T67" fmla="*/ 2147483646 h 1894"/>
              <a:gd name="T68" fmla="*/ 2147483646 w 2091"/>
              <a:gd name="T69" fmla="*/ 2147483646 h 1894"/>
              <a:gd name="T70" fmla="*/ 2147483646 w 2091"/>
              <a:gd name="T71" fmla="*/ 2147483646 h 1894"/>
              <a:gd name="T72" fmla="*/ 2147483646 w 2091"/>
              <a:gd name="T73" fmla="*/ 2147483646 h 1894"/>
              <a:gd name="T74" fmla="*/ 2147483646 w 2091"/>
              <a:gd name="T75" fmla="*/ 2147483646 h 1894"/>
              <a:gd name="T76" fmla="*/ 2147483646 w 2091"/>
              <a:gd name="T77" fmla="*/ 2147483646 h 1894"/>
              <a:gd name="T78" fmla="*/ 2147483646 w 2091"/>
              <a:gd name="T79" fmla="*/ 2147483646 h 1894"/>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2091"/>
              <a:gd name="T121" fmla="*/ 0 h 1894"/>
              <a:gd name="T122" fmla="*/ 2091 w 2091"/>
              <a:gd name="T123" fmla="*/ 1894 h 1894"/>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2091" h="1894">
                <a:moveTo>
                  <a:pt x="93" y="1330"/>
                </a:moveTo>
                <a:cubicBezTo>
                  <a:pt x="89" y="1299"/>
                  <a:pt x="85" y="1270"/>
                  <a:pt x="75" y="1240"/>
                </a:cubicBezTo>
                <a:cubicBezTo>
                  <a:pt x="71" y="1124"/>
                  <a:pt x="72" y="1109"/>
                  <a:pt x="51" y="1024"/>
                </a:cubicBezTo>
                <a:cubicBezTo>
                  <a:pt x="57" y="838"/>
                  <a:pt x="0" y="639"/>
                  <a:pt x="69" y="466"/>
                </a:cubicBezTo>
                <a:cubicBezTo>
                  <a:pt x="99" y="391"/>
                  <a:pt x="59" y="496"/>
                  <a:pt x="99" y="352"/>
                </a:cubicBezTo>
                <a:cubicBezTo>
                  <a:pt x="108" y="318"/>
                  <a:pt x="136" y="280"/>
                  <a:pt x="153" y="250"/>
                </a:cubicBezTo>
                <a:cubicBezTo>
                  <a:pt x="213" y="140"/>
                  <a:pt x="308" y="50"/>
                  <a:pt x="429" y="10"/>
                </a:cubicBezTo>
                <a:cubicBezTo>
                  <a:pt x="458" y="0"/>
                  <a:pt x="489" y="6"/>
                  <a:pt x="519" y="4"/>
                </a:cubicBezTo>
                <a:cubicBezTo>
                  <a:pt x="584" y="8"/>
                  <a:pt x="642" y="11"/>
                  <a:pt x="705" y="22"/>
                </a:cubicBezTo>
                <a:cubicBezTo>
                  <a:pt x="725" y="25"/>
                  <a:pt x="765" y="34"/>
                  <a:pt x="765" y="34"/>
                </a:cubicBezTo>
                <a:cubicBezTo>
                  <a:pt x="784" y="53"/>
                  <a:pt x="831" y="82"/>
                  <a:pt x="831" y="82"/>
                </a:cubicBezTo>
                <a:cubicBezTo>
                  <a:pt x="868" y="138"/>
                  <a:pt x="904" y="206"/>
                  <a:pt x="915" y="274"/>
                </a:cubicBezTo>
                <a:cubicBezTo>
                  <a:pt x="920" y="302"/>
                  <a:pt x="921" y="330"/>
                  <a:pt x="927" y="358"/>
                </a:cubicBezTo>
                <a:cubicBezTo>
                  <a:pt x="936" y="400"/>
                  <a:pt x="965" y="449"/>
                  <a:pt x="975" y="496"/>
                </a:cubicBezTo>
                <a:cubicBezTo>
                  <a:pt x="1000" y="607"/>
                  <a:pt x="1036" y="725"/>
                  <a:pt x="1131" y="796"/>
                </a:cubicBezTo>
                <a:cubicBezTo>
                  <a:pt x="1167" y="823"/>
                  <a:pt x="1157" y="792"/>
                  <a:pt x="1209" y="826"/>
                </a:cubicBezTo>
                <a:cubicBezTo>
                  <a:pt x="1259" y="859"/>
                  <a:pt x="1368" y="871"/>
                  <a:pt x="1431" y="880"/>
                </a:cubicBezTo>
                <a:cubicBezTo>
                  <a:pt x="1482" y="897"/>
                  <a:pt x="1537" y="909"/>
                  <a:pt x="1587" y="928"/>
                </a:cubicBezTo>
                <a:cubicBezTo>
                  <a:pt x="1610" y="937"/>
                  <a:pt x="1642" y="960"/>
                  <a:pt x="1665" y="964"/>
                </a:cubicBezTo>
                <a:cubicBezTo>
                  <a:pt x="1697" y="970"/>
                  <a:pt x="1729" y="968"/>
                  <a:pt x="1761" y="970"/>
                </a:cubicBezTo>
                <a:cubicBezTo>
                  <a:pt x="1785" y="976"/>
                  <a:pt x="1799" y="985"/>
                  <a:pt x="1821" y="994"/>
                </a:cubicBezTo>
                <a:cubicBezTo>
                  <a:pt x="1835" y="1000"/>
                  <a:pt x="1850" y="999"/>
                  <a:pt x="1863" y="1006"/>
                </a:cubicBezTo>
                <a:cubicBezTo>
                  <a:pt x="1876" y="1013"/>
                  <a:pt x="1899" y="1030"/>
                  <a:pt x="1899" y="1030"/>
                </a:cubicBezTo>
                <a:cubicBezTo>
                  <a:pt x="1919" y="1060"/>
                  <a:pt x="1949" y="1074"/>
                  <a:pt x="1971" y="1102"/>
                </a:cubicBezTo>
                <a:cubicBezTo>
                  <a:pt x="2004" y="1144"/>
                  <a:pt x="2041" y="1179"/>
                  <a:pt x="2073" y="1222"/>
                </a:cubicBezTo>
                <a:cubicBezTo>
                  <a:pt x="2084" y="1276"/>
                  <a:pt x="2087" y="1311"/>
                  <a:pt x="2091" y="1372"/>
                </a:cubicBezTo>
                <a:cubicBezTo>
                  <a:pt x="2089" y="1468"/>
                  <a:pt x="2090" y="1564"/>
                  <a:pt x="2085" y="1660"/>
                </a:cubicBezTo>
                <a:cubicBezTo>
                  <a:pt x="2082" y="1721"/>
                  <a:pt x="2001" y="1753"/>
                  <a:pt x="1959" y="1780"/>
                </a:cubicBezTo>
                <a:cubicBezTo>
                  <a:pt x="1871" y="1836"/>
                  <a:pt x="1785" y="1883"/>
                  <a:pt x="1677" y="1888"/>
                </a:cubicBezTo>
                <a:cubicBezTo>
                  <a:pt x="1611" y="1891"/>
                  <a:pt x="1545" y="1892"/>
                  <a:pt x="1479" y="1894"/>
                </a:cubicBezTo>
                <a:cubicBezTo>
                  <a:pt x="1231" y="1890"/>
                  <a:pt x="1066" y="1889"/>
                  <a:pt x="837" y="1864"/>
                </a:cubicBezTo>
                <a:cubicBezTo>
                  <a:pt x="809" y="1853"/>
                  <a:pt x="776" y="1835"/>
                  <a:pt x="747" y="1828"/>
                </a:cubicBezTo>
                <a:cubicBezTo>
                  <a:pt x="691" y="1814"/>
                  <a:pt x="579" y="1792"/>
                  <a:pt x="579" y="1792"/>
                </a:cubicBezTo>
                <a:cubicBezTo>
                  <a:pt x="545" y="1775"/>
                  <a:pt x="525" y="1754"/>
                  <a:pt x="495" y="1732"/>
                </a:cubicBezTo>
                <a:cubicBezTo>
                  <a:pt x="483" y="1724"/>
                  <a:pt x="454" y="1715"/>
                  <a:pt x="441" y="1702"/>
                </a:cubicBezTo>
                <a:cubicBezTo>
                  <a:pt x="415" y="1676"/>
                  <a:pt x="395" y="1644"/>
                  <a:pt x="369" y="1618"/>
                </a:cubicBezTo>
                <a:cubicBezTo>
                  <a:pt x="328" y="1577"/>
                  <a:pt x="281" y="1537"/>
                  <a:pt x="237" y="1498"/>
                </a:cubicBezTo>
                <a:cubicBezTo>
                  <a:pt x="204" y="1469"/>
                  <a:pt x="184" y="1433"/>
                  <a:pt x="153" y="1402"/>
                </a:cubicBezTo>
                <a:cubicBezTo>
                  <a:pt x="146" y="1369"/>
                  <a:pt x="140" y="1359"/>
                  <a:pt x="117" y="1336"/>
                </a:cubicBezTo>
                <a:cubicBezTo>
                  <a:pt x="112" y="1320"/>
                  <a:pt x="93" y="1285"/>
                  <a:pt x="93" y="1330"/>
                </a:cubicBezTo>
                <a:close/>
              </a:path>
            </a:pathLst>
          </a:custGeom>
          <a:solidFill>
            <a:srgbClr val="FFFF99"/>
          </a:solidFill>
          <a:ln w="12700">
            <a:solidFill>
              <a:schemeClr val="tx1"/>
            </a:solidFill>
            <a:round/>
            <a:headEnd/>
            <a:tailEnd/>
          </a:ln>
        </p:spPr>
        <p:txBody>
          <a:bodyPr wrap="none">
            <a:spAutoFit/>
          </a:bodyPr>
          <a:lstStyle/>
          <a:p>
            <a:endParaRPr lang="he-IL"/>
          </a:p>
        </p:txBody>
      </p:sp>
      <p:sp>
        <p:nvSpPr>
          <p:cNvPr id="188423" name="Line 6"/>
          <p:cNvSpPr>
            <a:spLocks noChangeShapeType="1"/>
          </p:cNvSpPr>
          <p:nvPr/>
        </p:nvSpPr>
        <p:spPr bwMode="auto">
          <a:xfrm flipH="1">
            <a:off x="2847057" y="3255144"/>
            <a:ext cx="228600" cy="1524000"/>
          </a:xfrm>
          <a:prstGeom prst="line">
            <a:avLst/>
          </a:prstGeom>
          <a:noFill/>
          <a:ln w="28575">
            <a:solidFill>
              <a:srgbClr val="00CC00"/>
            </a:solidFill>
            <a:round/>
            <a:headEnd/>
            <a:tailEnd/>
          </a:ln>
          <a:extLst>
            <a:ext uri="{909E8E84-426E-40DD-AFC4-6F175D3DCCD1}">
              <a14:hiddenFill xmlns:a14="http://schemas.microsoft.com/office/drawing/2010/main">
                <a:noFill/>
              </a14:hiddenFill>
            </a:ext>
          </a:extLst>
        </p:spPr>
        <p:txBody>
          <a:bodyPr wrap="none">
            <a:spAutoFit/>
          </a:bodyPr>
          <a:lstStyle/>
          <a:p>
            <a:endParaRPr lang="he-IL"/>
          </a:p>
        </p:txBody>
      </p:sp>
      <p:sp>
        <p:nvSpPr>
          <p:cNvPr id="188424" name="Line 7"/>
          <p:cNvSpPr>
            <a:spLocks noChangeShapeType="1"/>
          </p:cNvSpPr>
          <p:nvPr/>
        </p:nvSpPr>
        <p:spPr bwMode="auto">
          <a:xfrm flipV="1">
            <a:off x="4523457" y="3255144"/>
            <a:ext cx="1447800" cy="6096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he-IL"/>
          </a:p>
        </p:txBody>
      </p:sp>
      <p:sp>
        <p:nvSpPr>
          <p:cNvPr id="188425" name="Line 8"/>
          <p:cNvSpPr>
            <a:spLocks noChangeShapeType="1"/>
          </p:cNvSpPr>
          <p:nvPr/>
        </p:nvSpPr>
        <p:spPr bwMode="auto">
          <a:xfrm>
            <a:off x="5971257" y="3255144"/>
            <a:ext cx="533400" cy="13716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he-IL"/>
          </a:p>
        </p:txBody>
      </p:sp>
      <p:sp>
        <p:nvSpPr>
          <p:cNvPr id="188426" name="Line 9"/>
          <p:cNvSpPr>
            <a:spLocks noChangeShapeType="1"/>
          </p:cNvSpPr>
          <p:nvPr/>
        </p:nvSpPr>
        <p:spPr bwMode="auto">
          <a:xfrm flipV="1">
            <a:off x="5056857" y="4626744"/>
            <a:ext cx="1447800" cy="4572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he-IL"/>
          </a:p>
        </p:txBody>
      </p:sp>
      <p:sp>
        <p:nvSpPr>
          <p:cNvPr id="188427" name="Line 10"/>
          <p:cNvSpPr>
            <a:spLocks noChangeShapeType="1"/>
          </p:cNvSpPr>
          <p:nvPr/>
        </p:nvSpPr>
        <p:spPr bwMode="auto">
          <a:xfrm flipH="1" flipV="1">
            <a:off x="4523457" y="3864744"/>
            <a:ext cx="533400" cy="12192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he-IL"/>
          </a:p>
        </p:txBody>
      </p:sp>
      <p:sp>
        <p:nvSpPr>
          <p:cNvPr id="188428" name="Line 11"/>
          <p:cNvSpPr>
            <a:spLocks noChangeShapeType="1"/>
          </p:cNvSpPr>
          <p:nvPr/>
        </p:nvSpPr>
        <p:spPr bwMode="auto">
          <a:xfrm flipV="1">
            <a:off x="2923257" y="3864744"/>
            <a:ext cx="1600200" cy="9144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he-IL"/>
          </a:p>
        </p:txBody>
      </p:sp>
      <p:sp>
        <p:nvSpPr>
          <p:cNvPr id="188429" name="Line 12"/>
          <p:cNvSpPr>
            <a:spLocks noChangeShapeType="1"/>
          </p:cNvSpPr>
          <p:nvPr/>
        </p:nvSpPr>
        <p:spPr bwMode="auto">
          <a:xfrm>
            <a:off x="2847057" y="4779144"/>
            <a:ext cx="2209800" cy="304800"/>
          </a:xfrm>
          <a:prstGeom prst="line">
            <a:avLst/>
          </a:prstGeom>
          <a:noFill/>
          <a:ln w="28575">
            <a:solidFill>
              <a:srgbClr val="00CC00"/>
            </a:solidFill>
            <a:round/>
            <a:headEnd/>
            <a:tailEnd/>
          </a:ln>
          <a:extLst>
            <a:ext uri="{909E8E84-426E-40DD-AFC4-6F175D3DCCD1}">
              <a14:hiddenFill xmlns:a14="http://schemas.microsoft.com/office/drawing/2010/main">
                <a:noFill/>
              </a14:hiddenFill>
            </a:ext>
          </a:extLst>
        </p:spPr>
        <p:txBody>
          <a:bodyPr>
            <a:spAutoFit/>
          </a:bodyPr>
          <a:lstStyle/>
          <a:p>
            <a:endParaRPr lang="he-IL"/>
          </a:p>
        </p:txBody>
      </p:sp>
      <p:sp>
        <p:nvSpPr>
          <p:cNvPr id="188430" name="Text Box 13"/>
          <p:cNvSpPr txBox="1">
            <a:spLocks noChangeArrowheads="1"/>
          </p:cNvSpPr>
          <p:nvPr/>
        </p:nvSpPr>
        <p:spPr bwMode="auto">
          <a:xfrm>
            <a:off x="2618457" y="3788544"/>
            <a:ext cx="2825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he-IL" sz="1400" b="1">
                <a:latin typeface="Helvetica" panose="020B0604020202020204" pitchFamily="34" charset="0"/>
              </a:rPr>
              <a:t>2</a:t>
            </a:r>
          </a:p>
        </p:txBody>
      </p:sp>
      <p:sp>
        <p:nvSpPr>
          <p:cNvPr id="188431" name="Text Box 14"/>
          <p:cNvSpPr txBox="1">
            <a:spLocks noChangeArrowheads="1"/>
          </p:cNvSpPr>
          <p:nvPr/>
        </p:nvSpPr>
        <p:spPr bwMode="auto">
          <a:xfrm>
            <a:off x="3380457" y="4017144"/>
            <a:ext cx="2825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he-IL" sz="1400" b="1">
                <a:latin typeface="Helvetica" panose="020B0604020202020204" pitchFamily="34" charset="0"/>
              </a:rPr>
              <a:t>6</a:t>
            </a:r>
          </a:p>
        </p:txBody>
      </p:sp>
      <p:sp>
        <p:nvSpPr>
          <p:cNvPr id="188432" name="Text Box 15"/>
          <p:cNvSpPr txBox="1">
            <a:spLocks noChangeArrowheads="1"/>
          </p:cNvSpPr>
          <p:nvPr/>
        </p:nvSpPr>
        <p:spPr bwMode="auto">
          <a:xfrm>
            <a:off x="3913857" y="4626744"/>
            <a:ext cx="2825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he-IL" sz="1400" b="1">
                <a:latin typeface="Helvetica" panose="020B0604020202020204" pitchFamily="34" charset="0"/>
              </a:rPr>
              <a:t>3</a:t>
            </a:r>
          </a:p>
        </p:txBody>
      </p:sp>
      <p:sp>
        <p:nvSpPr>
          <p:cNvPr id="188433" name="Text Box 16"/>
          <p:cNvSpPr txBox="1">
            <a:spLocks noChangeArrowheads="1"/>
          </p:cNvSpPr>
          <p:nvPr/>
        </p:nvSpPr>
        <p:spPr bwMode="auto">
          <a:xfrm>
            <a:off x="4828257" y="4245744"/>
            <a:ext cx="2825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he-IL" sz="1400" b="1">
                <a:latin typeface="Helvetica" panose="020B0604020202020204" pitchFamily="34" charset="0"/>
              </a:rPr>
              <a:t>1</a:t>
            </a:r>
          </a:p>
        </p:txBody>
      </p:sp>
      <p:sp>
        <p:nvSpPr>
          <p:cNvPr id="188434" name="Text Box 17"/>
          <p:cNvSpPr txBox="1">
            <a:spLocks noChangeArrowheads="1"/>
          </p:cNvSpPr>
          <p:nvPr/>
        </p:nvSpPr>
        <p:spPr bwMode="auto">
          <a:xfrm>
            <a:off x="4980657" y="3255144"/>
            <a:ext cx="2825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he-IL" sz="1400" b="1">
                <a:latin typeface="Helvetica" panose="020B0604020202020204" pitchFamily="34" charset="0"/>
              </a:rPr>
              <a:t>1</a:t>
            </a:r>
          </a:p>
        </p:txBody>
      </p:sp>
      <p:sp>
        <p:nvSpPr>
          <p:cNvPr id="188435" name="Text Box 18"/>
          <p:cNvSpPr txBox="1">
            <a:spLocks noChangeArrowheads="1"/>
          </p:cNvSpPr>
          <p:nvPr/>
        </p:nvSpPr>
        <p:spPr bwMode="auto">
          <a:xfrm>
            <a:off x="6199857" y="3636144"/>
            <a:ext cx="2825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he-IL" sz="1400" b="1">
                <a:latin typeface="Helvetica" panose="020B0604020202020204" pitchFamily="34" charset="0"/>
              </a:rPr>
              <a:t>2</a:t>
            </a:r>
          </a:p>
        </p:txBody>
      </p:sp>
      <p:sp>
        <p:nvSpPr>
          <p:cNvPr id="188436" name="Text Box 19"/>
          <p:cNvSpPr txBox="1">
            <a:spLocks noChangeArrowheads="1"/>
          </p:cNvSpPr>
          <p:nvPr/>
        </p:nvSpPr>
        <p:spPr bwMode="auto">
          <a:xfrm>
            <a:off x="5666457" y="4474344"/>
            <a:ext cx="2825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he-IL" sz="1400" b="1">
                <a:latin typeface="Helvetica" panose="020B0604020202020204" pitchFamily="34" charset="0"/>
              </a:rPr>
              <a:t>3</a:t>
            </a:r>
          </a:p>
        </p:txBody>
      </p:sp>
      <p:sp>
        <p:nvSpPr>
          <p:cNvPr id="188437" name="Line 20"/>
          <p:cNvSpPr>
            <a:spLocks noChangeShapeType="1"/>
          </p:cNvSpPr>
          <p:nvPr/>
        </p:nvSpPr>
        <p:spPr bwMode="auto">
          <a:xfrm>
            <a:off x="1780257" y="4626744"/>
            <a:ext cx="685800" cy="76200"/>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spAutoFit/>
          </a:bodyPr>
          <a:lstStyle/>
          <a:p>
            <a:endParaRPr lang="he-IL"/>
          </a:p>
        </p:txBody>
      </p:sp>
      <p:sp>
        <p:nvSpPr>
          <p:cNvPr id="188438" name="Text Box 21"/>
          <p:cNvSpPr txBox="1">
            <a:spLocks noChangeArrowheads="1"/>
          </p:cNvSpPr>
          <p:nvPr/>
        </p:nvSpPr>
        <p:spPr bwMode="auto">
          <a:xfrm>
            <a:off x="865857" y="4321944"/>
            <a:ext cx="871538"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r">
              <a:lnSpc>
                <a:spcPct val="100000"/>
              </a:lnSpc>
              <a:spcBef>
                <a:spcPct val="0"/>
              </a:spcBef>
              <a:buClrTx/>
              <a:buSzTx/>
              <a:buFontTx/>
              <a:buNone/>
            </a:pPr>
            <a:r>
              <a:rPr lang="en-US" altLang="he-IL" sz="1600" b="1">
                <a:latin typeface="Helvetica" panose="020B0604020202020204" pitchFamily="34" charset="0"/>
              </a:rPr>
              <a:t>Source</a:t>
            </a:r>
          </a:p>
          <a:p>
            <a:pPr algn="r">
              <a:lnSpc>
                <a:spcPct val="100000"/>
              </a:lnSpc>
              <a:spcBef>
                <a:spcPct val="0"/>
              </a:spcBef>
              <a:buClrTx/>
              <a:buSzTx/>
              <a:buFontTx/>
              <a:buNone/>
            </a:pPr>
            <a:r>
              <a:rPr lang="en-US" altLang="he-IL" sz="1600" b="1">
                <a:latin typeface="Helvetica" panose="020B0604020202020204" pitchFamily="34" charset="0"/>
              </a:rPr>
              <a:t>Node</a:t>
            </a:r>
          </a:p>
        </p:txBody>
      </p:sp>
      <p:sp>
        <p:nvSpPr>
          <p:cNvPr id="188439" name="Text Box 22"/>
          <p:cNvSpPr txBox="1">
            <a:spLocks noChangeArrowheads="1"/>
          </p:cNvSpPr>
          <p:nvPr/>
        </p:nvSpPr>
        <p:spPr bwMode="auto">
          <a:xfrm>
            <a:off x="2694657" y="5083944"/>
            <a:ext cx="6905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he-IL" sz="1600" b="1">
                <a:solidFill>
                  <a:srgbClr val="00CC00"/>
                </a:solidFill>
                <a:latin typeface="Helvetica" panose="020B0604020202020204" pitchFamily="34" charset="0"/>
              </a:rPr>
              <a:t>Done</a:t>
            </a:r>
          </a:p>
        </p:txBody>
      </p:sp>
      <p:sp>
        <p:nvSpPr>
          <p:cNvPr id="188440" name="Text Box 23"/>
          <p:cNvSpPr txBox="1">
            <a:spLocks noChangeArrowheads="1"/>
          </p:cNvSpPr>
          <p:nvPr/>
        </p:nvSpPr>
        <p:spPr bwMode="auto">
          <a:xfrm>
            <a:off x="5971257" y="4855344"/>
            <a:ext cx="9398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he-IL" sz="1600" b="1">
                <a:solidFill>
                  <a:srgbClr val="00CC00"/>
                </a:solidFill>
                <a:latin typeface="Helvetica" panose="020B0604020202020204" pitchFamily="34" charset="0"/>
              </a:rPr>
              <a:t>Horizon</a:t>
            </a:r>
          </a:p>
        </p:txBody>
      </p:sp>
      <p:sp>
        <p:nvSpPr>
          <p:cNvPr id="188441" name="Text Box 24"/>
          <p:cNvSpPr txBox="1">
            <a:spLocks noChangeArrowheads="1"/>
          </p:cNvSpPr>
          <p:nvPr/>
        </p:nvSpPr>
        <p:spPr bwMode="auto">
          <a:xfrm>
            <a:off x="6733257" y="2874144"/>
            <a:ext cx="91598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he-IL" sz="1600" b="1">
                <a:solidFill>
                  <a:srgbClr val="00CC00"/>
                </a:solidFill>
                <a:latin typeface="Helvetica" panose="020B0604020202020204" pitchFamily="34" charset="0"/>
              </a:rPr>
              <a:t>Unseen</a:t>
            </a:r>
          </a:p>
        </p:txBody>
      </p:sp>
      <p:grpSp>
        <p:nvGrpSpPr>
          <p:cNvPr id="188442" name="Group 25"/>
          <p:cNvGrpSpPr>
            <a:grpSpLocks/>
          </p:cNvGrpSpPr>
          <p:nvPr/>
        </p:nvGrpSpPr>
        <p:grpSpPr bwMode="auto">
          <a:xfrm>
            <a:off x="2389857" y="2947169"/>
            <a:ext cx="6302375" cy="1863725"/>
            <a:chOff x="1536" y="670"/>
            <a:chExt cx="3970" cy="1174"/>
          </a:xfrm>
        </p:grpSpPr>
        <p:grpSp>
          <p:nvGrpSpPr>
            <p:cNvPr id="188454" name="Group 26"/>
            <p:cNvGrpSpPr>
              <a:grpSpLocks/>
            </p:cNvGrpSpPr>
            <p:nvPr/>
          </p:nvGrpSpPr>
          <p:grpSpPr bwMode="auto">
            <a:xfrm>
              <a:off x="1536" y="670"/>
              <a:ext cx="2923" cy="1174"/>
              <a:chOff x="1536" y="670"/>
              <a:chExt cx="2923" cy="1174"/>
            </a:xfrm>
          </p:grpSpPr>
          <p:sp>
            <p:nvSpPr>
              <p:cNvPr id="188456" name="Text Box 27"/>
              <p:cNvSpPr txBox="1">
                <a:spLocks noChangeArrowheads="1"/>
              </p:cNvSpPr>
              <p:nvPr/>
            </p:nvSpPr>
            <p:spPr bwMode="auto">
              <a:xfrm>
                <a:off x="1536" y="1536"/>
                <a:ext cx="187"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he-IL" sz="1600" b="1">
                    <a:solidFill>
                      <a:srgbClr val="FF0000"/>
                    </a:solidFill>
                    <a:latin typeface="Helvetica" panose="020B0604020202020204" pitchFamily="34" charset="0"/>
                  </a:rPr>
                  <a:t>0</a:t>
                </a:r>
              </a:p>
            </p:txBody>
          </p:sp>
          <p:sp>
            <p:nvSpPr>
              <p:cNvPr id="188457" name="Text Box 28"/>
              <p:cNvSpPr txBox="1">
                <a:spLocks noChangeArrowheads="1"/>
              </p:cNvSpPr>
              <p:nvPr/>
            </p:nvSpPr>
            <p:spPr bwMode="auto">
              <a:xfrm>
                <a:off x="1584" y="768"/>
                <a:ext cx="187"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he-IL" sz="1600" b="1">
                    <a:solidFill>
                      <a:srgbClr val="FF0000"/>
                    </a:solidFill>
                    <a:latin typeface="Helvetica" panose="020B0604020202020204" pitchFamily="34" charset="0"/>
                  </a:rPr>
                  <a:t>2</a:t>
                </a:r>
              </a:p>
            </p:txBody>
          </p:sp>
          <p:sp>
            <p:nvSpPr>
              <p:cNvPr id="188458" name="Text Box 29"/>
              <p:cNvSpPr txBox="1">
                <a:spLocks noChangeArrowheads="1"/>
              </p:cNvSpPr>
              <p:nvPr/>
            </p:nvSpPr>
            <p:spPr bwMode="auto">
              <a:xfrm>
                <a:off x="2784" y="864"/>
                <a:ext cx="187"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he-IL" sz="1600" b="1">
                    <a:solidFill>
                      <a:srgbClr val="FF0000"/>
                    </a:solidFill>
                    <a:latin typeface="Helvetica" panose="020B0604020202020204" pitchFamily="34" charset="0"/>
                  </a:rPr>
                  <a:t>4</a:t>
                </a:r>
              </a:p>
            </p:txBody>
          </p:sp>
          <p:sp>
            <p:nvSpPr>
              <p:cNvPr id="188459" name="Text Box 30"/>
              <p:cNvSpPr txBox="1">
                <a:spLocks noChangeArrowheads="1"/>
              </p:cNvSpPr>
              <p:nvPr/>
            </p:nvSpPr>
            <p:spPr bwMode="auto">
              <a:xfrm>
                <a:off x="3168" y="1632"/>
                <a:ext cx="187"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he-IL" sz="1600" b="1">
                    <a:solidFill>
                      <a:srgbClr val="FF0000"/>
                    </a:solidFill>
                    <a:latin typeface="Helvetica" panose="020B0604020202020204" pitchFamily="34" charset="0"/>
                  </a:rPr>
                  <a:t>3</a:t>
                </a:r>
              </a:p>
            </p:txBody>
          </p:sp>
          <p:sp>
            <p:nvSpPr>
              <p:cNvPr id="188460" name="Text Box 31"/>
              <p:cNvSpPr txBox="1">
                <a:spLocks noChangeArrowheads="1"/>
              </p:cNvSpPr>
              <p:nvPr/>
            </p:nvSpPr>
            <p:spPr bwMode="auto">
              <a:xfrm>
                <a:off x="3984" y="670"/>
                <a:ext cx="207"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he-IL" sz="1600" b="1">
                    <a:solidFill>
                      <a:srgbClr val="FF0000"/>
                    </a:solidFill>
                    <a:latin typeface="Helvetica" panose="020B0604020202020204" pitchFamily="34" charset="0"/>
                    <a:sym typeface="Symbol" panose="05050102010706020507" pitchFamily="18" charset="2"/>
                  </a:rPr>
                  <a:t></a:t>
                </a:r>
                <a:endParaRPr lang="en-US" altLang="he-IL" sz="1600" b="1">
                  <a:solidFill>
                    <a:srgbClr val="FF0000"/>
                  </a:solidFill>
                  <a:latin typeface="Helvetica" panose="020B0604020202020204" pitchFamily="34" charset="0"/>
                </a:endParaRPr>
              </a:p>
            </p:txBody>
          </p:sp>
          <p:sp>
            <p:nvSpPr>
              <p:cNvPr id="188461" name="Text Box 32"/>
              <p:cNvSpPr txBox="1">
                <a:spLocks noChangeArrowheads="1"/>
              </p:cNvSpPr>
              <p:nvPr/>
            </p:nvSpPr>
            <p:spPr bwMode="auto">
              <a:xfrm>
                <a:off x="4272" y="1538"/>
                <a:ext cx="187"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he-IL" sz="1600" b="1">
                    <a:solidFill>
                      <a:srgbClr val="FF0000"/>
                    </a:solidFill>
                    <a:latin typeface="Helvetica" panose="020B0604020202020204" pitchFamily="34" charset="0"/>
                    <a:sym typeface="Symbol" panose="05050102010706020507" pitchFamily="18" charset="2"/>
                  </a:rPr>
                  <a:t>6</a:t>
                </a:r>
                <a:endParaRPr lang="en-US" altLang="he-IL" sz="1600" b="1">
                  <a:solidFill>
                    <a:srgbClr val="FF0000"/>
                  </a:solidFill>
                  <a:latin typeface="Helvetica" panose="020B0604020202020204" pitchFamily="34" charset="0"/>
                </a:endParaRPr>
              </a:p>
            </p:txBody>
          </p:sp>
        </p:grpSp>
        <p:sp>
          <p:nvSpPr>
            <p:cNvPr id="188455" name="Rectangle 33"/>
            <p:cNvSpPr>
              <a:spLocks noChangeArrowheads="1"/>
            </p:cNvSpPr>
            <p:nvPr/>
          </p:nvSpPr>
          <p:spPr bwMode="auto">
            <a:xfrm>
              <a:off x="4224" y="1008"/>
              <a:ext cx="128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he-IL" sz="1600" b="1">
                  <a:solidFill>
                    <a:srgbClr val="FF0000"/>
                  </a:solidFill>
                  <a:latin typeface="Helvetica" panose="020B0604020202020204" pitchFamily="34" charset="0"/>
                </a:rPr>
                <a:t>Current Path Costs</a:t>
              </a:r>
            </a:p>
          </p:txBody>
        </p:sp>
      </p:grpSp>
      <p:sp>
        <p:nvSpPr>
          <p:cNvPr id="188443" name="Oval 39"/>
          <p:cNvSpPr>
            <a:spLocks noChangeArrowheads="1"/>
          </p:cNvSpPr>
          <p:nvPr/>
        </p:nvSpPr>
        <p:spPr bwMode="auto">
          <a:xfrm>
            <a:off x="2618457" y="4550544"/>
            <a:ext cx="457200" cy="450850"/>
          </a:xfrm>
          <a:prstGeom prst="ellipse">
            <a:avLst/>
          </a:prstGeom>
          <a:solidFill>
            <a:srgbClr val="3366FF"/>
          </a:solidFill>
          <a:ln w="12700">
            <a:solidFill>
              <a:schemeClr val="tx1"/>
            </a:solidFill>
            <a:round/>
            <a:headEnd/>
            <a:tailEnd/>
          </a:ln>
        </p:spPr>
        <p:txBody>
          <a:bodyPr anchor="ct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r>
              <a:rPr lang="en-US" altLang="he-IL" sz="1600" b="1">
                <a:solidFill>
                  <a:srgbClr val="FFFF99"/>
                </a:solidFill>
                <a:latin typeface="Helvetica" panose="020B0604020202020204" pitchFamily="34" charset="0"/>
              </a:rPr>
              <a:t>A</a:t>
            </a:r>
          </a:p>
        </p:txBody>
      </p:sp>
      <p:sp>
        <p:nvSpPr>
          <p:cNvPr id="188444" name="Oval 40"/>
          <p:cNvSpPr>
            <a:spLocks noChangeArrowheads="1"/>
          </p:cNvSpPr>
          <p:nvPr/>
        </p:nvSpPr>
        <p:spPr bwMode="auto">
          <a:xfrm>
            <a:off x="5742657" y="3026544"/>
            <a:ext cx="457200" cy="450850"/>
          </a:xfrm>
          <a:prstGeom prst="ellipse">
            <a:avLst/>
          </a:prstGeom>
          <a:solidFill>
            <a:srgbClr val="3366FF"/>
          </a:solidFill>
          <a:ln w="12700">
            <a:solidFill>
              <a:schemeClr val="tx1"/>
            </a:solidFill>
            <a:round/>
            <a:headEnd/>
            <a:tailEnd/>
          </a:ln>
        </p:spPr>
        <p:txBody>
          <a:bodyPr anchor="ct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r>
              <a:rPr lang="en-US" altLang="he-IL" sz="1600" b="1">
                <a:solidFill>
                  <a:srgbClr val="FFFF99"/>
                </a:solidFill>
                <a:latin typeface="Helvetica" panose="020B0604020202020204" pitchFamily="34" charset="0"/>
              </a:rPr>
              <a:t>C</a:t>
            </a:r>
          </a:p>
        </p:txBody>
      </p:sp>
      <p:sp>
        <p:nvSpPr>
          <p:cNvPr id="188445" name="Line 41"/>
          <p:cNvSpPr>
            <a:spLocks noChangeShapeType="1"/>
          </p:cNvSpPr>
          <p:nvPr/>
        </p:nvSpPr>
        <p:spPr bwMode="auto">
          <a:xfrm flipH="1" flipV="1">
            <a:off x="3075657" y="3255144"/>
            <a:ext cx="1447800" cy="609600"/>
          </a:xfrm>
          <a:prstGeom prst="line">
            <a:avLst/>
          </a:prstGeom>
          <a:noFill/>
          <a:ln w="28575">
            <a:solidFill>
              <a:srgbClr val="33CC33"/>
            </a:solidFill>
            <a:round/>
            <a:headEnd/>
            <a:tailEnd/>
          </a:ln>
          <a:extLst>
            <a:ext uri="{909E8E84-426E-40DD-AFC4-6F175D3DCCD1}">
              <a14:hiddenFill xmlns:a14="http://schemas.microsoft.com/office/drawing/2010/main">
                <a:noFill/>
              </a14:hiddenFill>
            </a:ext>
          </a:extLst>
        </p:spPr>
        <p:txBody>
          <a:bodyPr>
            <a:spAutoFit/>
          </a:bodyPr>
          <a:lstStyle/>
          <a:p>
            <a:endParaRPr lang="he-IL"/>
          </a:p>
        </p:txBody>
      </p:sp>
      <p:sp>
        <p:nvSpPr>
          <p:cNvPr id="188446" name="Text Box 42"/>
          <p:cNvSpPr txBox="1">
            <a:spLocks noChangeArrowheads="1"/>
          </p:cNvSpPr>
          <p:nvPr/>
        </p:nvSpPr>
        <p:spPr bwMode="auto">
          <a:xfrm>
            <a:off x="3685257" y="3178944"/>
            <a:ext cx="2825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he-IL" sz="1400" b="1">
                <a:latin typeface="Helvetica" panose="020B0604020202020204" pitchFamily="34" charset="0"/>
              </a:rPr>
              <a:t>3</a:t>
            </a:r>
          </a:p>
        </p:txBody>
      </p:sp>
      <p:sp>
        <p:nvSpPr>
          <p:cNvPr id="188447" name="Line 44"/>
          <p:cNvSpPr>
            <a:spLocks noChangeShapeType="1"/>
          </p:cNvSpPr>
          <p:nvPr/>
        </p:nvSpPr>
        <p:spPr bwMode="auto">
          <a:xfrm flipH="1" flipV="1">
            <a:off x="3075657" y="3255144"/>
            <a:ext cx="1447800" cy="6096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he-IL"/>
          </a:p>
        </p:txBody>
      </p:sp>
      <p:sp>
        <p:nvSpPr>
          <p:cNvPr id="188448" name="Line 45"/>
          <p:cNvSpPr>
            <a:spLocks noChangeShapeType="1"/>
          </p:cNvSpPr>
          <p:nvPr/>
        </p:nvSpPr>
        <p:spPr bwMode="auto">
          <a:xfrm flipV="1">
            <a:off x="5056857" y="4626744"/>
            <a:ext cx="1447800" cy="4572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he-IL"/>
          </a:p>
        </p:txBody>
      </p:sp>
      <p:sp>
        <p:nvSpPr>
          <p:cNvPr id="188449" name="Line 46"/>
          <p:cNvSpPr>
            <a:spLocks noChangeShapeType="1"/>
          </p:cNvSpPr>
          <p:nvPr/>
        </p:nvSpPr>
        <p:spPr bwMode="auto">
          <a:xfrm flipH="1" flipV="1">
            <a:off x="4523457" y="3864744"/>
            <a:ext cx="533400" cy="12192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he-IL"/>
          </a:p>
        </p:txBody>
      </p:sp>
      <p:sp>
        <p:nvSpPr>
          <p:cNvPr id="188450" name="Oval 47"/>
          <p:cNvSpPr>
            <a:spLocks noChangeArrowheads="1"/>
          </p:cNvSpPr>
          <p:nvPr/>
        </p:nvSpPr>
        <p:spPr bwMode="auto">
          <a:xfrm>
            <a:off x="6276057" y="4398144"/>
            <a:ext cx="457200" cy="450850"/>
          </a:xfrm>
          <a:prstGeom prst="ellipse">
            <a:avLst/>
          </a:prstGeom>
          <a:solidFill>
            <a:srgbClr val="3366FF"/>
          </a:solidFill>
          <a:ln w="12700">
            <a:solidFill>
              <a:schemeClr val="tx1"/>
            </a:solidFill>
            <a:round/>
            <a:headEnd/>
            <a:tailEnd/>
          </a:ln>
        </p:spPr>
        <p:txBody>
          <a:bodyPr anchor="ct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r>
              <a:rPr lang="en-US" altLang="he-IL" sz="1600" b="1">
                <a:solidFill>
                  <a:srgbClr val="FFFF99"/>
                </a:solidFill>
                <a:latin typeface="Helvetica" panose="020B0604020202020204" pitchFamily="34" charset="0"/>
              </a:rPr>
              <a:t>D</a:t>
            </a:r>
          </a:p>
        </p:txBody>
      </p:sp>
      <p:sp>
        <p:nvSpPr>
          <p:cNvPr id="188451" name="Oval 48"/>
          <p:cNvSpPr>
            <a:spLocks noChangeArrowheads="1"/>
          </p:cNvSpPr>
          <p:nvPr/>
        </p:nvSpPr>
        <p:spPr bwMode="auto">
          <a:xfrm>
            <a:off x="4828257" y="4855344"/>
            <a:ext cx="457200" cy="450850"/>
          </a:xfrm>
          <a:prstGeom prst="ellipse">
            <a:avLst/>
          </a:prstGeom>
          <a:solidFill>
            <a:srgbClr val="3366FF"/>
          </a:solidFill>
          <a:ln w="12700">
            <a:solidFill>
              <a:schemeClr val="tx1"/>
            </a:solidFill>
            <a:round/>
            <a:headEnd/>
            <a:tailEnd/>
          </a:ln>
        </p:spPr>
        <p:txBody>
          <a:bodyPr anchor="ct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r>
              <a:rPr lang="en-US" altLang="he-IL" sz="1600" b="1">
                <a:solidFill>
                  <a:srgbClr val="FFFF99"/>
                </a:solidFill>
                <a:latin typeface="Helvetica" panose="020B0604020202020204" pitchFamily="34" charset="0"/>
              </a:rPr>
              <a:t>B</a:t>
            </a:r>
          </a:p>
        </p:txBody>
      </p:sp>
      <p:sp>
        <p:nvSpPr>
          <p:cNvPr id="188452" name="Oval 49"/>
          <p:cNvSpPr>
            <a:spLocks noChangeArrowheads="1"/>
          </p:cNvSpPr>
          <p:nvPr/>
        </p:nvSpPr>
        <p:spPr bwMode="auto">
          <a:xfrm>
            <a:off x="2847057" y="3026544"/>
            <a:ext cx="457200" cy="450850"/>
          </a:xfrm>
          <a:prstGeom prst="ellipse">
            <a:avLst/>
          </a:prstGeom>
          <a:solidFill>
            <a:srgbClr val="3366FF"/>
          </a:solidFill>
          <a:ln w="12700">
            <a:solidFill>
              <a:schemeClr val="tx1"/>
            </a:solidFill>
            <a:round/>
            <a:headEnd/>
            <a:tailEnd/>
          </a:ln>
        </p:spPr>
        <p:txBody>
          <a:bodyPr anchor="ct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r>
              <a:rPr lang="en-US" altLang="he-IL" sz="1600" b="1">
                <a:solidFill>
                  <a:srgbClr val="FFFF99"/>
                </a:solidFill>
                <a:latin typeface="Helvetica" panose="020B0604020202020204" pitchFamily="34" charset="0"/>
              </a:rPr>
              <a:t>E</a:t>
            </a:r>
          </a:p>
        </p:txBody>
      </p:sp>
      <p:sp>
        <p:nvSpPr>
          <p:cNvPr id="188453" name="Oval 50"/>
          <p:cNvSpPr>
            <a:spLocks noChangeArrowheads="1"/>
          </p:cNvSpPr>
          <p:nvPr/>
        </p:nvSpPr>
        <p:spPr bwMode="auto">
          <a:xfrm>
            <a:off x="4294857" y="3636144"/>
            <a:ext cx="457200" cy="450850"/>
          </a:xfrm>
          <a:prstGeom prst="ellipse">
            <a:avLst/>
          </a:prstGeom>
          <a:solidFill>
            <a:srgbClr val="3366FF"/>
          </a:solidFill>
          <a:ln w="12700">
            <a:solidFill>
              <a:schemeClr val="tx1"/>
            </a:solidFill>
            <a:round/>
            <a:headEnd/>
            <a:tailEnd/>
          </a:ln>
        </p:spPr>
        <p:txBody>
          <a:bodyPr anchor="ct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r>
              <a:rPr lang="en-US" altLang="he-IL" sz="1600" b="1">
                <a:solidFill>
                  <a:srgbClr val="FFFF99"/>
                </a:solidFill>
                <a:latin typeface="Helvetica" panose="020B0604020202020204" pitchFamily="34" charset="0"/>
              </a:rPr>
              <a:t>F</a:t>
            </a:r>
          </a:p>
        </p:txBody>
      </p:sp>
    </p:spTree>
    <p:extLst>
      <p:ext uri="{BB962C8B-B14F-4D97-AF65-F5344CB8AC3E}">
        <p14:creationId xmlns:p14="http://schemas.microsoft.com/office/powerpoint/2010/main" val="2372282429"/>
      </p:ext>
    </p:extLst>
  </p:cSld>
  <p:clrMapOvr>
    <a:masterClrMapping/>
  </p:clrMapOvr>
  <p:transition/>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4"/>
          <p:cNvSpPr>
            <a:spLocks noGrp="1" noChangeArrowheads="1"/>
          </p:cNvSpPr>
          <p:nvPr>
            <p:ph type="title"/>
          </p:nvPr>
        </p:nvSpPr>
        <p:spPr/>
        <p:txBody>
          <a:bodyPr/>
          <a:lstStyle/>
          <a:p>
            <a:pPr eaLnBrk="1" hangingPunct="1">
              <a:defRPr/>
            </a:pPr>
            <a:r>
              <a:rPr lang="en-US" smtClean="0"/>
              <a:t>Dijkstra</a:t>
            </a:r>
            <a:r>
              <a:rPr lang="ja-JP" altLang="en-US" smtClean="0"/>
              <a:t>’</a:t>
            </a:r>
            <a:r>
              <a:rPr lang="en-US" altLang="ja-JP" smtClean="0"/>
              <a:t>s Algorithm</a:t>
            </a:r>
            <a:endParaRPr lang="en-US" smtClean="0"/>
          </a:p>
        </p:txBody>
      </p:sp>
      <p:sp>
        <p:nvSpPr>
          <p:cNvPr id="76803" name="Rectangle 5"/>
          <p:cNvSpPr>
            <a:spLocks noGrp="1" noChangeArrowheads="1"/>
          </p:cNvSpPr>
          <p:nvPr>
            <p:ph type="body" idx="1"/>
          </p:nvPr>
        </p:nvSpPr>
        <p:spPr/>
        <p:txBody>
          <a:bodyPr/>
          <a:lstStyle/>
          <a:p>
            <a:pPr eaLnBrk="1" hangingPunct="1">
              <a:defRPr/>
            </a:pPr>
            <a:r>
              <a:rPr lang="en-US" sz="2400" smtClean="0"/>
              <a:t>Final tree shown in green</a:t>
            </a:r>
          </a:p>
        </p:txBody>
      </p:sp>
      <p:sp>
        <p:nvSpPr>
          <p:cNvPr id="190466" name="Slide Number Placeholder 5"/>
          <p:cNvSpPr>
            <a:spLocks noGrp="1"/>
          </p:cNvSpPr>
          <p:nvPr>
            <p:ph type="sldNum" sz="quarter" idx="4294967295"/>
          </p:nvPr>
        </p:nvSpPr>
        <p:spPr>
          <a:xfrm>
            <a:off x="8468632" y="7508950"/>
            <a:ext cx="676275" cy="2762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Tx/>
              <a:buNone/>
            </a:pPr>
            <a:fld id="{8B7A3F3B-CC0A-4E02-BD27-8F4018A34766}" type="slidenum">
              <a:rPr lang="en-US" altLang="he-IL" sz="1400" smtClean="0">
                <a:solidFill>
                  <a:schemeClr val="folHlink"/>
                </a:solidFill>
                <a:latin typeface="Arial" panose="020B0604020202020204" pitchFamily="34" charset="0"/>
              </a:rPr>
              <a:pPr eaLnBrk="1" hangingPunct="1">
                <a:lnSpc>
                  <a:spcPct val="100000"/>
                </a:lnSpc>
                <a:spcBef>
                  <a:spcPct val="0"/>
                </a:spcBef>
                <a:buClrTx/>
                <a:buSzTx/>
                <a:buFontTx/>
                <a:buNone/>
              </a:pPr>
              <a:t>131</a:t>
            </a:fld>
            <a:endParaRPr lang="en-US" altLang="he-IL" sz="1400" smtClean="0">
              <a:solidFill>
                <a:schemeClr val="folHlink"/>
              </a:solidFill>
              <a:latin typeface="Arial" panose="020B0604020202020204" pitchFamily="34" charset="0"/>
            </a:endParaRPr>
          </a:p>
        </p:txBody>
      </p:sp>
      <p:sp>
        <p:nvSpPr>
          <p:cNvPr id="190469" name="Line 6"/>
          <p:cNvSpPr>
            <a:spLocks noChangeShapeType="1"/>
          </p:cNvSpPr>
          <p:nvPr/>
        </p:nvSpPr>
        <p:spPr bwMode="auto">
          <a:xfrm flipH="1">
            <a:off x="2896507" y="2941712"/>
            <a:ext cx="228600" cy="1524000"/>
          </a:xfrm>
          <a:prstGeom prst="line">
            <a:avLst/>
          </a:prstGeom>
          <a:noFill/>
          <a:ln w="28575">
            <a:solidFill>
              <a:srgbClr val="00CC00"/>
            </a:solidFill>
            <a:round/>
            <a:headEnd/>
            <a:tailEnd/>
          </a:ln>
          <a:extLst>
            <a:ext uri="{909E8E84-426E-40DD-AFC4-6F175D3DCCD1}">
              <a14:hiddenFill xmlns:a14="http://schemas.microsoft.com/office/drawing/2010/main">
                <a:noFill/>
              </a14:hiddenFill>
            </a:ext>
          </a:extLst>
        </p:spPr>
        <p:txBody>
          <a:bodyPr wrap="none">
            <a:spAutoFit/>
          </a:bodyPr>
          <a:lstStyle/>
          <a:p>
            <a:endParaRPr lang="he-IL"/>
          </a:p>
        </p:txBody>
      </p:sp>
      <p:sp>
        <p:nvSpPr>
          <p:cNvPr id="190470" name="Line 7"/>
          <p:cNvSpPr>
            <a:spLocks noChangeShapeType="1"/>
          </p:cNvSpPr>
          <p:nvPr/>
        </p:nvSpPr>
        <p:spPr bwMode="auto">
          <a:xfrm flipV="1">
            <a:off x="4572907" y="2941712"/>
            <a:ext cx="1447800" cy="609600"/>
          </a:xfrm>
          <a:prstGeom prst="line">
            <a:avLst/>
          </a:prstGeom>
          <a:noFill/>
          <a:ln w="28575">
            <a:solidFill>
              <a:srgbClr val="00CC00"/>
            </a:solidFill>
            <a:round/>
            <a:headEnd/>
            <a:tailEnd/>
          </a:ln>
          <a:extLst>
            <a:ext uri="{909E8E84-426E-40DD-AFC4-6F175D3DCCD1}">
              <a14:hiddenFill xmlns:a14="http://schemas.microsoft.com/office/drawing/2010/main">
                <a:noFill/>
              </a14:hiddenFill>
            </a:ext>
          </a:extLst>
        </p:spPr>
        <p:txBody>
          <a:bodyPr>
            <a:spAutoFit/>
          </a:bodyPr>
          <a:lstStyle/>
          <a:p>
            <a:endParaRPr lang="he-IL"/>
          </a:p>
        </p:txBody>
      </p:sp>
      <p:sp>
        <p:nvSpPr>
          <p:cNvPr id="190471" name="Line 8"/>
          <p:cNvSpPr>
            <a:spLocks noChangeShapeType="1"/>
          </p:cNvSpPr>
          <p:nvPr/>
        </p:nvSpPr>
        <p:spPr bwMode="auto">
          <a:xfrm>
            <a:off x="6020707" y="2941712"/>
            <a:ext cx="533400" cy="13716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he-IL"/>
          </a:p>
        </p:txBody>
      </p:sp>
      <p:sp>
        <p:nvSpPr>
          <p:cNvPr id="190472" name="Line 9"/>
          <p:cNvSpPr>
            <a:spLocks noChangeShapeType="1"/>
          </p:cNvSpPr>
          <p:nvPr/>
        </p:nvSpPr>
        <p:spPr bwMode="auto">
          <a:xfrm flipV="1">
            <a:off x="5106307" y="4313312"/>
            <a:ext cx="1447800" cy="4572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he-IL"/>
          </a:p>
        </p:txBody>
      </p:sp>
      <p:sp>
        <p:nvSpPr>
          <p:cNvPr id="190473" name="Line 10"/>
          <p:cNvSpPr>
            <a:spLocks noChangeShapeType="1"/>
          </p:cNvSpPr>
          <p:nvPr/>
        </p:nvSpPr>
        <p:spPr bwMode="auto">
          <a:xfrm flipH="1" flipV="1">
            <a:off x="4572907" y="3551312"/>
            <a:ext cx="533400" cy="12192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he-IL"/>
          </a:p>
        </p:txBody>
      </p:sp>
      <p:sp>
        <p:nvSpPr>
          <p:cNvPr id="190474" name="Line 11"/>
          <p:cNvSpPr>
            <a:spLocks noChangeShapeType="1"/>
          </p:cNvSpPr>
          <p:nvPr/>
        </p:nvSpPr>
        <p:spPr bwMode="auto">
          <a:xfrm flipV="1">
            <a:off x="2972707" y="3551312"/>
            <a:ext cx="1600200" cy="9144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he-IL"/>
          </a:p>
        </p:txBody>
      </p:sp>
      <p:sp>
        <p:nvSpPr>
          <p:cNvPr id="190475" name="Line 12"/>
          <p:cNvSpPr>
            <a:spLocks noChangeShapeType="1"/>
          </p:cNvSpPr>
          <p:nvPr/>
        </p:nvSpPr>
        <p:spPr bwMode="auto">
          <a:xfrm>
            <a:off x="2896507" y="4465712"/>
            <a:ext cx="2209800" cy="304800"/>
          </a:xfrm>
          <a:prstGeom prst="line">
            <a:avLst/>
          </a:prstGeom>
          <a:noFill/>
          <a:ln w="28575">
            <a:solidFill>
              <a:srgbClr val="00CC00"/>
            </a:solidFill>
            <a:round/>
            <a:headEnd/>
            <a:tailEnd/>
          </a:ln>
          <a:extLst>
            <a:ext uri="{909E8E84-426E-40DD-AFC4-6F175D3DCCD1}">
              <a14:hiddenFill xmlns:a14="http://schemas.microsoft.com/office/drawing/2010/main">
                <a:noFill/>
              </a14:hiddenFill>
            </a:ext>
          </a:extLst>
        </p:spPr>
        <p:txBody>
          <a:bodyPr>
            <a:spAutoFit/>
          </a:bodyPr>
          <a:lstStyle/>
          <a:p>
            <a:endParaRPr lang="he-IL"/>
          </a:p>
        </p:txBody>
      </p:sp>
      <p:sp>
        <p:nvSpPr>
          <p:cNvPr id="190476" name="Text Box 13"/>
          <p:cNvSpPr txBox="1">
            <a:spLocks noChangeArrowheads="1"/>
          </p:cNvSpPr>
          <p:nvPr/>
        </p:nvSpPr>
        <p:spPr bwMode="auto">
          <a:xfrm>
            <a:off x="2667907" y="3475112"/>
            <a:ext cx="2825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he-IL" sz="1400" b="1">
                <a:latin typeface="Helvetica" panose="020B0604020202020204" pitchFamily="34" charset="0"/>
              </a:rPr>
              <a:t>2</a:t>
            </a:r>
          </a:p>
        </p:txBody>
      </p:sp>
      <p:sp>
        <p:nvSpPr>
          <p:cNvPr id="190477" name="Text Box 14"/>
          <p:cNvSpPr txBox="1">
            <a:spLocks noChangeArrowheads="1"/>
          </p:cNvSpPr>
          <p:nvPr/>
        </p:nvSpPr>
        <p:spPr bwMode="auto">
          <a:xfrm>
            <a:off x="3429907" y="3703712"/>
            <a:ext cx="2825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he-IL" sz="1400" b="1">
                <a:latin typeface="Helvetica" panose="020B0604020202020204" pitchFamily="34" charset="0"/>
              </a:rPr>
              <a:t>6</a:t>
            </a:r>
          </a:p>
        </p:txBody>
      </p:sp>
      <p:sp>
        <p:nvSpPr>
          <p:cNvPr id="190478" name="Text Box 15"/>
          <p:cNvSpPr txBox="1">
            <a:spLocks noChangeArrowheads="1"/>
          </p:cNvSpPr>
          <p:nvPr/>
        </p:nvSpPr>
        <p:spPr bwMode="auto">
          <a:xfrm>
            <a:off x="3963307" y="4313312"/>
            <a:ext cx="2825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he-IL" sz="1400" b="1">
                <a:latin typeface="Helvetica" panose="020B0604020202020204" pitchFamily="34" charset="0"/>
              </a:rPr>
              <a:t>3</a:t>
            </a:r>
          </a:p>
        </p:txBody>
      </p:sp>
      <p:sp>
        <p:nvSpPr>
          <p:cNvPr id="190479" name="Text Box 16"/>
          <p:cNvSpPr txBox="1">
            <a:spLocks noChangeArrowheads="1"/>
          </p:cNvSpPr>
          <p:nvPr/>
        </p:nvSpPr>
        <p:spPr bwMode="auto">
          <a:xfrm>
            <a:off x="4877707" y="3932312"/>
            <a:ext cx="2825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he-IL" sz="1400" b="1">
                <a:latin typeface="Helvetica" panose="020B0604020202020204" pitchFamily="34" charset="0"/>
              </a:rPr>
              <a:t>1</a:t>
            </a:r>
          </a:p>
        </p:txBody>
      </p:sp>
      <p:sp>
        <p:nvSpPr>
          <p:cNvPr id="190480" name="Text Box 17"/>
          <p:cNvSpPr txBox="1">
            <a:spLocks noChangeArrowheads="1"/>
          </p:cNvSpPr>
          <p:nvPr/>
        </p:nvSpPr>
        <p:spPr bwMode="auto">
          <a:xfrm>
            <a:off x="5030107" y="2941712"/>
            <a:ext cx="2825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he-IL" sz="1400" b="1">
                <a:latin typeface="Helvetica" panose="020B0604020202020204" pitchFamily="34" charset="0"/>
              </a:rPr>
              <a:t>1</a:t>
            </a:r>
          </a:p>
        </p:txBody>
      </p:sp>
      <p:sp>
        <p:nvSpPr>
          <p:cNvPr id="190481" name="Text Box 18"/>
          <p:cNvSpPr txBox="1">
            <a:spLocks noChangeArrowheads="1"/>
          </p:cNvSpPr>
          <p:nvPr/>
        </p:nvSpPr>
        <p:spPr bwMode="auto">
          <a:xfrm>
            <a:off x="6249307" y="3322712"/>
            <a:ext cx="2825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he-IL" sz="1400" b="1">
                <a:latin typeface="Helvetica" panose="020B0604020202020204" pitchFamily="34" charset="0"/>
              </a:rPr>
              <a:t>2</a:t>
            </a:r>
          </a:p>
        </p:txBody>
      </p:sp>
      <p:sp>
        <p:nvSpPr>
          <p:cNvPr id="190482" name="Text Box 19"/>
          <p:cNvSpPr txBox="1">
            <a:spLocks noChangeArrowheads="1"/>
          </p:cNvSpPr>
          <p:nvPr/>
        </p:nvSpPr>
        <p:spPr bwMode="auto">
          <a:xfrm>
            <a:off x="5715907" y="4160912"/>
            <a:ext cx="2825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he-IL" sz="1400" b="1">
                <a:latin typeface="Helvetica" panose="020B0604020202020204" pitchFamily="34" charset="0"/>
              </a:rPr>
              <a:t>3</a:t>
            </a:r>
          </a:p>
        </p:txBody>
      </p:sp>
      <p:sp>
        <p:nvSpPr>
          <p:cNvPr id="190483" name="Line 20"/>
          <p:cNvSpPr>
            <a:spLocks noChangeShapeType="1"/>
          </p:cNvSpPr>
          <p:nvPr/>
        </p:nvSpPr>
        <p:spPr bwMode="auto">
          <a:xfrm>
            <a:off x="1829707" y="4313312"/>
            <a:ext cx="685800" cy="76200"/>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spAutoFit/>
          </a:bodyPr>
          <a:lstStyle/>
          <a:p>
            <a:endParaRPr lang="he-IL"/>
          </a:p>
        </p:txBody>
      </p:sp>
      <p:sp>
        <p:nvSpPr>
          <p:cNvPr id="190484" name="Text Box 21"/>
          <p:cNvSpPr txBox="1">
            <a:spLocks noChangeArrowheads="1"/>
          </p:cNvSpPr>
          <p:nvPr/>
        </p:nvSpPr>
        <p:spPr bwMode="auto">
          <a:xfrm>
            <a:off x="915307" y="4008512"/>
            <a:ext cx="871538"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r">
              <a:lnSpc>
                <a:spcPct val="100000"/>
              </a:lnSpc>
              <a:spcBef>
                <a:spcPct val="0"/>
              </a:spcBef>
              <a:buClrTx/>
              <a:buSzTx/>
              <a:buFontTx/>
              <a:buNone/>
            </a:pPr>
            <a:r>
              <a:rPr lang="en-US" altLang="he-IL" sz="1600" b="1">
                <a:latin typeface="Helvetica" panose="020B0604020202020204" pitchFamily="34" charset="0"/>
              </a:rPr>
              <a:t>Source</a:t>
            </a:r>
          </a:p>
          <a:p>
            <a:pPr algn="r">
              <a:lnSpc>
                <a:spcPct val="100000"/>
              </a:lnSpc>
              <a:spcBef>
                <a:spcPct val="0"/>
              </a:spcBef>
              <a:buClrTx/>
              <a:buSzTx/>
              <a:buFontTx/>
              <a:buNone/>
            </a:pPr>
            <a:r>
              <a:rPr lang="en-US" altLang="he-IL" sz="1600" b="1">
                <a:latin typeface="Helvetica" panose="020B0604020202020204" pitchFamily="34" charset="0"/>
              </a:rPr>
              <a:t>Node</a:t>
            </a:r>
          </a:p>
        </p:txBody>
      </p:sp>
      <p:grpSp>
        <p:nvGrpSpPr>
          <p:cNvPr id="190485" name="Group 26"/>
          <p:cNvGrpSpPr>
            <a:grpSpLocks/>
          </p:cNvGrpSpPr>
          <p:nvPr/>
        </p:nvGrpSpPr>
        <p:grpSpPr bwMode="auto">
          <a:xfrm>
            <a:off x="2439307" y="2636912"/>
            <a:ext cx="4640263" cy="1860550"/>
            <a:chOff x="1536" y="672"/>
            <a:chExt cx="2923" cy="1172"/>
          </a:xfrm>
        </p:grpSpPr>
        <p:sp>
          <p:nvSpPr>
            <p:cNvPr id="190497" name="Text Box 27"/>
            <p:cNvSpPr txBox="1">
              <a:spLocks noChangeArrowheads="1"/>
            </p:cNvSpPr>
            <p:nvPr/>
          </p:nvSpPr>
          <p:spPr bwMode="auto">
            <a:xfrm>
              <a:off x="1536" y="1536"/>
              <a:ext cx="187"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he-IL" sz="1600" b="1">
                  <a:solidFill>
                    <a:srgbClr val="FF0000"/>
                  </a:solidFill>
                  <a:latin typeface="Helvetica" panose="020B0604020202020204" pitchFamily="34" charset="0"/>
                </a:rPr>
                <a:t>0</a:t>
              </a:r>
            </a:p>
          </p:txBody>
        </p:sp>
        <p:sp>
          <p:nvSpPr>
            <p:cNvPr id="190498" name="Text Box 28"/>
            <p:cNvSpPr txBox="1">
              <a:spLocks noChangeArrowheads="1"/>
            </p:cNvSpPr>
            <p:nvPr/>
          </p:nvSpPr>
          <p:spPr bwMode="auto">
            <a:xfrm>
              <a:off x="1584" y="768"/>
              <a:ext cx="187"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he-IL" sz="1600" b="1">
                  <a:solidFill>
                    <a:srgbClr val="FF0000"/>
                  </a:solidFill>
                  <a:latin typeface="Helvetica" panose="020B0604020202020204" pitchFamily="34" charset="0"/>
                </a:rPr>
                <a:t>2</a:t>
              </a:r>
            </a:p>
          </p:txBody>
        </p:sp>
        <p:sp>
          <p:nvSpPr>
            <p:cNvPr id="190499" name="Text Box 29"/>
            <p:cNvSpPr txBox="1">
              <a:spLocks noChangeArrowheads="1"/>
            </p:cNvSpPr>
            <p:nvPr/>
          </p:nvSpPr>
          <p:spPr bwMode="auto">
            <a:xfrm>
              <a:off x="2784" y="864"/>
              <a:ext cx="187"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he-IL" sz="1600" b="1">
                  <a:solidFill>
                    <a:srgbClr val="FF0000"/>
                  </a:solidFill>
                  <a:latin typeface="Helvetica" panose="020B0604020202020204" pitchFamily="34" charset="0"/>
                </a:rPr>
                <a:t>4</a:t>
              </a:r>
            </a:p>
          </p:txBody>
        </p:sp>
        <p:sp>
          <p:nvSpPr>
            <p:cNvPr id="190500" name="Text Box 30"/>
            <p:cNvSpPr txBox="1">
              <a:spLocks noChangeArrowheads="1"/>
            </p:cNvSpPr>
            <p:nvPr/>
          </p:nvSpPr>
          <p:spPr bwMode="auto">
            <a:xfrm>
              <a:off x="3168" y="1632"/>
              <a:ext cx="187"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he-IL" sz="1600" b="1">
                  <a:solidFill>
                    <a:srgbClr val="FF0000"/>
                  </a:solidFill>
                  <a:latin typeface="Helvetica" panose="020B0604020202020204" pitchFamily="34" charset="0"/>
                </a:rPr>
                <a:t>3</a:t>
              </a:r>
            </a:p>
          </p:txBody>
        </p:sp>
        <p:sp>
          <p:nvSpPr>
            <p:cNvPr id="190501" name="Text Box 31"/>
            <p:cNvSpPr txBox="1">
              <a:spLocks noChangeArrowheads="1"/>
            </p:cNvSpPr>
            <p:nvPr/>
          </p:nvSpPr>
          <p:spPr bwMode="auto">
            <a:xfrm>
              <a:off x="3984" y="672"/>
              <a:ext cx="187"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he-IL" sz="1600" b="1">
                  <a:solidFill>
                    <a:srgbClr val="FF0000"/>
                  </a:solidFill>
                  <a:latin typeface="Helvetica" panose="020B0604020202020204" pitchFamily="34" charset="0"/>
                  <a:sym typeface="Symbol" panose="05050102010706020507" pitchFamily="18" charset="2"/>
                </a:rPr>
                <a:t>5</a:t>
              </a:r>
              <a:endParaRPr lang="en-US" altLang="he-IL" sz="1600" b="1">
                <a:solidFill>
                  <a:srgbClr val="FF0000"/>
                </a:solidFill>
                <a:latin typeface="Helvetica" panose="020B0604020202020204" pitchFamily="34" charset="0"/>
              </a:endParaRPr>
            </a:p>
          </p:txBody>
        </p:sp>
        <p:sp>
          <p:nvSpPr>
            <p:cNvPr id="190502" name="Text Box 32"/>
            <p:cNvSpPr txBox="1">
              <a:spLocks noChangeArrowheads="1"/>
            </p:cNvSpPr>
            <p:nvPr/>
          </p:nvSpPr>
          <p:spPr bwMode="auto">
            <a:xfrm>
              <a:off x="4272" y="1538"/>
              <a:ext cx="187"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he-IL" sz="1600" b="1">
                  <a:solidFill>
                    <a:srgbClr val="FF0000"/>
                  </a:solidFill>
                  <a:latin typeface="Helvetica" panose="020B0604020202020204" pitchFamily="34" charset="0"/>
                  <a:sym typeface="Symbol" panose="05050102010706020507" pitchFamily="18" charset="2"/>
                </a:rPr>
                <a:t>6</a:t>
              </a:r>
              <a:endParaRPr lang="en-US" altLang="he-IL" sz="1600" b="1">
                <a:solidFill>
                  <a:srgbClr val="FF0000"/>
                </a:solidFill>
                <a:latin typeface="Helvetica" panose="020B0604020202020204" pitchFamily="34" charset="0"/>
              </a:endParaRPr>
            </a:p>
          </p:txBody>
        </p:sp>
      </p:grpSp>
      <p:sp>
        <p:nvSpPr>
          <p:cNvPr id="190486" name="Oval 34"/>
          <p:cNvSpPr>
            <a:spLocks noChangeArrowheads="1"/>
          </p:cNvSpPr>
          <p:nvPr/>
        </p:nvSpPr>
        <p:spPr bwMode="auto">
          <a:xfrm>
            <a:off x="2667907" y="4237112"/>
            <a:ext cx="457200" cy="450850"/>
          </a:xfrm>
          <a:prstGeom prst="ellipse">
            <a:avLst/>
          </a:prstGeom>
          <a:solidFill>
            <a:srgbClr val="3366FF"/>
          </a:solidFill>
          <a:ln w="12700">
            <a:solidFill>
              <a:schemeClr val="tx1"/>
            </a:solidFill>
            <a:round/>
            <a:headEnd/>
            <a:tailEnd/>
          </a:ln>
        </p:spPr>
        <p:txBody>
          <a:bodyPr anchor="ct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r>
              <a:rPr lang="en-US" altLang="he-IL" sz="1600" b="1">
                <a:solidFill>
                  <a:srgbClr val="FFFF99"/>
                </a:solidFill>
                <a:latin typeface="Helvetica" panose="020B0604020202020204" pitchFamily="34" charset="0"/>
              </a:rPr>
              <a:t>A</a:t>
            </a:r>
          </a:p>
        </p:txBody>
      </p:sp>
      <p:sp>
        <p:nvSpPr>
          <p:cNvPr id="190487" name="Oval 35"/>
          <p:cNvSpPr>
            <a:spLocks noChangeArrowheads="1"/>
          </p:cNvSpPr>
          <p:nvPr/>
        </p:nvSpPr>
        <p:spPr bwMode="auto">
          <a:xfrm>
            <a:off x="5792107" y="2713112"/>
            <a:ext cx="457200" cy="450850"/>
          </a:xfrm>
          <a:prstGeom prst="ellipse">
            <a:avLst/>
          </a:prstGeom>
          <a:solidFill>
            <a:srgbClr val="3366FF"/>
          </a:solidFill>
          <a:ln w="12700">
            <a:solidFill>
              <a:schemeClr val="tx1"/>
            </a:solidFill>
            <a:round/>
            <a:headEnd/>
            <a:tailEnd/>
          </a:ln>
        </p:spPr>
        <p:txBody>
          <a:bodyPr anchor="ct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r>
              <a:rPr lang="en-US" altLang="he-IL" sz="1600" b="1">
                <a:solidFill>
                  <a:srgbClr val="FFFF99"/>
                </a:solidFill>
                <a:latin typeface="Helvetica" panose="020B0604020202020204" pitchFamily="34" charset="0"/>
              </a:rPr>
              <a:t>C</a:t>
            </a:r>
          </a:p>
        </p:txBody>
      </p:sp>
      <p:sp>
        <p:nvSpPr>
          <p:cNvPr id="190488" name="Line 36"/>
          <p:cNvSpPr>
            <a:spLocks noChangeShapeType="1"/>
          </p:cNvSpPr>
          <p:nvPr/>
        </p:nvSpPr>
        <p:spPr bwMode="auto">
          <a:xfrm flipH="1" flipV="1">
            <a:off x="3125107" y="2941712"/>
            <a:ext cx="1447800" cy="609600"/>
          </a:xfrm>
          <a:prstGeom prst="line">
            <a:avLst/>
          </a:prstGeom>
          <a:noFill/>
          <a:ln w="28575">
            <a:solidFill>
              <a:srgbClr val="33CC33"/>
            </a:solidFill>
            <a:round/>
            <a:headEnd/>
            <a:tailEnd/>
          </a:ln>
          <a:extLst>
            <a:ext uri="{909E8E84-426E-40DD-AFC4-6F175D3DCCD1}">
              <a14:hiddenFill xmlns:a14="http://schemas.microsoft.com/office/drawing/2010/main">
                <a:noFill/>
              </a14:hiddenFill>
            </a:ext>
          </a:extLst>
        </p:spPr>
        <p:txBody>
          <a:bodyPr>
            <a:spAutoFit/>
          </a:bodyPr>
          <a:lstStyle/>
          <a:p>
            <a:endParaRPr lang="he-IL"/>
          </a:p>
        </p:txBody>
      </p:sp>
      <p:sp>
        <p:nvSpPr>
          <p:cNvPr id="190489" name="Text Box 37"/>
          <p:cNvSpPr txBox="1">
            <a:spLocks noChangeArrowheads="1"/>
          </p:cNvSpPr>
          <p:nvPr/>
        </p:nvSpPr>
        <p:spPr bwMode="auto">
          <a:xfrm>
            <a:off x="3734707" y="2865512"/>
            <a:ext cx="2825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he-IL" sz="1400" b="1">
                <a:latin typeface="Helvetica" panose="020B0604020202020204" pitchFamily="34" charset="0"/>
              </a:rPr>
              <a:t>3</a:t>
            </a:r>
          </a:p>
        </p:txBody>
      </p:sp>
      <p:sp>
        <p:nvSpPr>
          <p:cNvPr id="190490" name="Line 38"/>
          <p:cNvSpPr>
            <a:spLocks noChangeShapeType="1"/>
          </p:cNvSpPr>
          <p:nvPr/>
        </p:nvSpPr>
        <p:spPr bwMode="auto">
          <a:xfrm flipH="1" flipV="1">
            <a:off x="3125107" y="2941712"/>
            <a:ext cx="1447800" cy="6096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he-IL"/>
          </a:p>
        </p:txBody>
      </p:sp>
      <p:sp>
        <p:nvSpPr>
          <p:cNvPr id="190491" name="Line 39"/>
          <p:cNvSpPr>
            <a:spLocks noChangeShapeType="1"/>
          </p:cNvSpPr>
          <p:nvPr/>
        </p:nvSpPr>
        <p:spPr bwMode="auto">
          <a:xfrm flipV="1">
            <a:off x="5106307" y="4313312"/>
            <a:ext cx="1447800" cy="457200"/>
          </a:xfrm>
          <a:prstGeom prst="line">
            <a:avLst/>
          </a:prstGeom>
          <a:noFill/>
          <a:ln w="28575">
            <a:solidFill>
              <a:srgbClr val="00CC00"/>
            </a:solidFill>
            <a:round/>
            <a:headEnd/>
            <a:tailEnd/>
          </a:ln>
          <a:extLst>
            <a:ext uri="{909E8E84-426E-40DD-AFC4-6F175D3DCCD1}">
              <a14:hiddenFill xmlns:a14="http://schemas.microsoft.com/office/drawing/2010/main">
                <a:noFill/>
              </a14:hiddenFill>
            </a:ext>
          </a:extLst>
        </p:spPr>
        <p:txBody>
          <a:bodyPr>
            <a:spAutoFit/>
          </a:bodyPr>
          <a:lstStyle/>
          <a:p>
            <a:endParaRPr lang="he-IL"/>
          </a:p>
        </p:txBody>
      </p:sp>
      <p:sp>
        <p:nvSpPr>
          <p:cNvPr id="190492" name="Line 40"/>
          <p:cNvSpPr>
            <a:spLocks noChangeShapeType="1"/>
          </p:cNvSpPr>
          <p:nvPr/>
        </p:nvSpPr>
        <p:spPr bwMode="auto">
          <a:xfrm flipH="1" flipV="1">
            <a:off x="4572907" y="3551312"/>
            <a:ext cx="533400" cy="1219200"/>
          </a:xfrm>
          <a:prstGeom prst="line">
            <a:avLst/>
          </a:prstGeom>
          <a:noFill/>
          <a:ln w="28575">
            <a:solidFill>
              <a:srgbClr val="00CC00"/>
            </a:solidFill>
            <a:round/>
            <a:headEnd/>
            <a:tailEnd/>
          </a:ln>
          <a:extLst>
            <a:ext uri="{909E8E84-426E-40DD-AFC4-6F175D3DCCD1}">
              <a14:hiddenFill xmlns:a14="http://schemas.microsoft.com/office/drawing/2010/main">
                <a:noFill/>
              </a14:hiddenFill>
            </a:ext>
          </a:extLst>
        </p:spPr>
        <p:txBody>
          <a:bodyPr>
            <a:spAutoFit/>
          </a:bodyPr>
          <a:lstStyle/>
          <a:p>
            <a:endParaRPr lang="he-IL"/>
          </a:p>
        </p:txBody>
      </p:sp>
      <p:sp>
        <p:nvSpPr>
          <p:cNvPr id="190493" name="Oval 41"/>
          <p:cNvSpPr>
            <a:spLocks noChangeArrowheads="1"/>
          </p:cNvSpPr>
          <p:nvPr/>
        </p:nvSpPr>
        <p:spPr bwMode="auto">
          <a:xfrm>
            <a:off x="6325507" y="4084712"/>
            <a:ext cx="457200" cy="450850"/>
          </a:xfrm>
          <a:prstGeom prst="ellipse">
            <a:avLst/>
          </a:prstGeom>
          <a:solidFill>
            <a:srgbClr val="3366FF"/>
          </a:solidFill>
          <a:ln w="12700">
            <a:solidFill>
              <a:schemeClr val="tx1"/>
            </a:solidFill>
            <a:round/>
            <a:headEnd/>
            <a:tailEnd/>
          </a:ln>
        </p:spPr>
        <p:txBody>
          <a:bodyPr anchor="ct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r>
              <a:rPr lang="en-US" altLang="he-IL" sz="1600" b="1">
                <a:solidFill>
                  <a:srgbClr val="FFFF99"/>
                </a:solidFill>
                <a:latin typeface="Helvetica" panose="020B0604020202020204" pitchFamily="34" charset="0"/>
              </a:rPr>
              <a:t>D</a:t>
            </a:r>
          </a:p>
        </p:txBody>
      </p:sp>
      <p:sp>
        <p:nvSpPr>
          <p:cNvPr id="190494" name="Oval 42"/>
          <p:cNvSpPr>
            <a:spLocks noChangeArrowheads="1"/>
          </p:cNvSpPr>
          <p:nvPr/>
        </p:nvSpPr>
        <p:spPr bwMode="auto">
          <a:xfrm>
            <a:off x="4877707" y="4541912"/>
            <a:ext cx="457200" cy="450850"/>
          </a:xfrm>
          <a:prstGeom prst="ellipse">
            <a:avLst/>
          </a:prstGeom>
          <a:solidFill>
            <a:srgbClr val="3366FF"/>
          </a:solidFill>
          <a:ln w="12700">
            <a:solidFill>
              <a:schemeClr val="tx1"/>
            </a:solidFill>
            <a:round/>
            <a:headEnd/>
            <a:tailEnd/>
          </a:ln>
        </p:spPr>
        <p:txBody>
          <a:bodyPr anchor="ct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r>
              <a:rPr lang="en-US" altLang="he-IL" sz="1600" b="1">
                <a:solidFill>
                  <a:srgbClr val="FFFF99"/>
                </a:solidFill>
                <a:latin typeface="Helvetica" panose="020B0604020202020204" pitchFamily="34" charset="0"/>
              </a:rPr>
              <a:t>B</a:t>
            </a:r>
          </a:p>
        </p:txBody>
      </p:sp>
      <p:sp>
        <p:nvSpPr>
          <p:cNvPr id="190495" name="Oval 43"/>
          <p:cNvSpPr>
            <a:spLocks noChangeArrowheads="1"/>
          </p:cNvSpPr>
          <p:nvPr/>
        </p:nvSpPr>
        <p:spPr bwMode="auto">
          <a:xfrm>
            <a:off x="2896507" y="2713112"/>
            <a:ext cx="457200" cy="450850"/>
          </a:xfrm>
          <a:prstGeom prst="ellipse">
            <a:avLst/>
          </a:prstGeom>
          <a:solidFill>
            <a:srgbClr val="3366FF"/>
          </a:solidFill>
          <a:ln w="12700">
            <a:solidFill>
              <a:schemeClr val="tx1"/>
            </a:solidFill>
            <a:round/>
            <a:headEnd/>
            <a:tailEnd/>
          </a:ln>
        </p:spPr>
        <p:txBody>
          <a:bodyPr anchor="ct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r>
              <a:rPr lang="en-US" altLang="he-IL" sz="1600" b="1">
                <a:solidFill>
                  <a:srgbClr val="FFFF99"/>
                </a:solidFill>
                <a:latin typeface="Helvetica" panose="020B0604020202020204" pitchFamily="34" charset="0"/>
              </a:rPr>
              <a:t>E</a:t>
            </a:r>
          </a:p>
        </p:txBody>
      </p:sp>
      <p:sp>
        <p:nvSpPr>
          <p:cNvPr id="190496" name="Oval 44"/>
          <p:cNvSpPr>
            <a:spLocks noChangeArrowheads="1"/>
          </p:cNvSpPr>
          <p:nvPr/>
        </p:nvSpPr>
        <p:spPr bwMode="auto">
          <a:xfrm>
            <a:off x="4344307" y="3322712"/>
            <a:ext cx="457200" cy="450850"/>
          </a:xfrm>
          <a:prstGeom prst="ellipse">
            <a:avLst/>
          </a:prstGeom>
          <a:solidFill>
            <a:srgbClr val="3366FF"/>
          </a:solidFill>
          <a:ln w="12700">
            <a:solidFill>
              <a:schemeClr val="tx1"/>
            </a:solidFill>
            <a:round/>
            <a:headEnd/>
            <a:tailEnd/>
          </a:ln>
        </p:spPr>
        <p:txBody>
          <a:bodyPr anchor="ct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r>
              <a:rPr lang="en-US" altLang="he-IL" sz="1600" b="1">
                <a:solidFill>
                  <a:srgbClr val="FFFF99"/>
                </a:solidFill>
                <a:latin typeface="Helvetica" panose="020B0604020202020204" pitchFamily="34" charset="0"/>
              </a:rPr>
              <a:t>F</a:t>
            </a:r>
          </a:p>
        </p:txBody>
      </p:sp>
    </p:spTree>
    <p:extLst>
      <p:ext uri="{BB962C8B-B14F-4D97-AF65-F5344CB8AC3E}">
        <p14:creationId xmlns:p14="http://schemas.microsoft.com/office/powerpoint/2010/main" val="1728100322"/>
      </p:ext>
    </p:extLst>
  </p:cSld>
  <p:clrMapOvr>
    <a:masterClrMapping/>
  </p:clrMapOvr>
  <p:transition/>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Distance Vector</a:t>
            </a:r>
            <a:endParaRPr lang="he-IL" dirty="0"/>
          </a:p>
        </p:txBody>
      </p:sp>
    </p:spTree>
    <p:extLst>
      <p:ext uri="{BB962C8B-B14F-4D97-AF65-F5344CB8AC3E}">
        <p14:creationId xmlns:p14="http://schemas.microsoft.com/office/powerpoint/2010/main" val="2041234453"/>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5" name="Rectangle 2"/>
          <p:cNvSpPr>
            <a:spLocks noGrp="1" noChangeArrowheads="1"/>
          </p:cNvSpPr>
          <p:nvPr>
            <p:ph type="title"/>
          </p:nvPr>
        </p:nvSpPr>
        <p:spPr/>
        <p:txBody>
          <a:bodyPr/>
          <a:lstStyle/>
          <a:p>
            <a:pPr>
              <a:defRPr/>
            </a:pPr>
            <a:r>
              <a:rPr lang="en-US">
                <a:ea typeface="ＭＳ Ｐゴシック" charset="0"/>
                <a:cs typeface="+mj-cs"/>
              </a:rPr>
              <a:t>Distance vector algorithm </a:t>
            </a:r>
          </a:p>
        </p:txBody>
      </p:sp>
      <p:sp>
        <p:nvSpPr>
          <p:cNvPr id="87046" name="Rectangle 3"/>
          <p:cNvSpPr>
            <a:spLocks noGrp="1" noChangeArrowheads="1"/>
          </p:cNvSpPr>
          <p:nvPr>
            <p:ph type="body" idx="1"/>
          </p:nvPr>
        </p:nvSpPr>
        <p:spPr>
          <a:xfrm>
            <a:off x="457200" y="1600200"/>
            <a:ext cx="8686800" cy="4967700"/>
          </a:xfrm>
        </p:spPr>
        <p:txBody>
          <a:bodyPr/>
          <a:lstStyle/>
          <a:p>
            <a:pPr>
              <a:buFont typeface="Wingdings" charset="0"/>
              <a:buNone/>
              <a:defRPr/>
            </a:pPr>
            <a:r>
              <a:rPr lang="en-US" i="1" dirty="0">
                <a:solidFill>
                  <a:srgbClr val="CC0000"/>
                </a:solidFill>
                <a:ea typeface="ＭＳ Ｐゴシック" charset="0"/>
                <a:cs typeface="+mn-cs"/>
              </a:rPr>
              <a:t>Bellman-Ford equation (dynamic programming)</a:t>
            </a:r>
          </a:p>
          <a:p>
            <a:pPr>
              <a:buFont typeface="Wingdings" charset="0"/>
              <a:buNone/>
              <a:defRPr/>
            </a:pPr>
            <a:endParaRPr lang="en-US" dirty="0">
              <a:ea typeface="ＭＳ Ｐゴシック" charset="0"/>
              <a:cs typeface="+mn-cs"/>
            </a:endParaRPr>
          </a:p>
          <a:p>
            <a:pPr>
              <a:buFont typeface="Wingdings" charset="0"/>
              <a:buNone/>
              <a:defRPr/>
            </a:pPr>
            <a:r>
              <a:rPr lang="en-US" dirty="0">
                <a:ea typeface="ＭＳ Ｐゴシック" charset="0"/>
                <a:cs typeface="+mn-cs"/>
              </a:rPr>
              <a:t>let</a:t>
            </a:r>
          </a:p>
          <a:p>
            <a:pPr>
              <a:buFont typeface="Wingdings" charset="0"/>
              <a:buNone/>
              <a:defRPr/>
            </a:pPr>
            <a:r>
              <a:rPr lang="en-US" dirty="0">
                <a:ea typeface="ＭＳ Ｐゴシック" charset="0"/>
                <a:cs typeface="+mn-cs"/>
              </a:rPr>
              <a:t>   d</a:t>
            </a:r>
            <a:r>
              <a:rPr lang="en-US" baseline="-25000" dirty="0">
                <a:ea typeface="ＭＳ Ｐゴシック" charset="0"/>
                <a:cs typeface="+mn-cs"/>
              </a:rPr>
              <a:t>x</a:t>
            </a:r>
            <a:r>
              <a:rPr lang="en-US" dirty="0">
                <a:ea typeface="ＭＳ Ｐゴシック" charset="0"/>
                <a:cs typeface="+mn-cs"/>
              </a:rPr>
              <a:t>(y) := cost of least-cost path from x to y</a:t>
            </a:r>
          </a:p>
          <a:p>
            <a:pPr>
              <a:buFont typeface="Wingdings" charset="0"/>
              <a:buNone/>
              <a:defRPr/>
            </a:pPr>
            <a:r>
              <a:rPr lang="en-US" dirty="0">
                <a:ea typeface="ＭＳ Ｐゴシック" charset="0"/>
                <a:cs typeface="+mn-cs"/>
              </a:rPr>
              <a:t>then</a:t>
            </a:r>
          </a:p>
          <a:p>
            <a:pPr>
              <a:buFont typeface="Wingdings" charset="0"/>
              <a:buNone/>
              <a:defRPr/>
            </a:pPr>
            <a:r>
              <a:rPr lang="en-US" dirty="0">
                <a:solidFill>
                  <a:srgbClr val="CC0000"/>
                </a:solidFill>
                <a:ea typeface="ＭＳ Ｐゴシック" charset="0"/>
                <a:cs typeface="+mn-cs"/>
              </a:rPr>
              <a:t>   </a:t>
            </a:r>
            <a:r>
              <a:rPr lang="en-US" sz="3200" dirty="0">
                <a:solidFill>
                  <a:srgbClr val="CC0000"/>
                </a:solidFill>
                <a:ea typeface="ＭＳ Ｐゴシック" charset="0"/>
                <a:cs typeface="+mn-cs"/>
              </a:rPr>
              <a:t>d</a:t>
            </a:r>
            <a:r>
              <a:rPr lang="en-US" sz="3200" baseline="-25000" dirty="0">
                <a:solidFill>
                  <a:srgbClr val="CC0000"/>
                </a:solidFill>
                <a:ea typeface="ＭＳ Ｐゴシック" charset="0"/>
                <a:cs typeface="+mn-cs"/>
              </a:rPr>
              <a:t>x</a:t>
            </a:r>
            <a:r>
              <a:rPr lang="en-US" sz="3200" dirty="0">
                <a:solidFill>
                  <a:srgbClr val="CC0000"/>
                </a:solidFill>
                <a:ea typeface="ＭＳ Ｐゴシック" charset="0"/>
                <a:cs typeface="+mn-cs"/>
              </a:rPr>
              <a:t>(y) = </a:t>
            </a:r>
            <a:r>
              <a:rPr lang="en-US" sz="3200" i="1" dirty="0">
                <a:solidFill>
                  <a:srgbClr val="CC0000"/>
                </a:solidFill>
                <a:ea typeface="ＭＳ Ｐゴシック" charset="0"/>
                <a:cs typeface="+mn-cs"/>
              </a:rPr>
              <a:t>min</a:t>
            </a:r>
            <a:r>
              <a:rPr lang="en-US" sz="3200" dirty="0">
                <a:solidFill>
                  <a:srgbClr val="CC0000"/>
                </a:solidFill>
                <a:ea typeface="ＭＳ Ｐゴシック" charset="0"/>
                <a:cs typeface="+mn-cs"/>
              </a:rPr>
              <a:t> {c(</a:t>
            </a:r>
            <a:r>
              <a:rPr lang="en-US" sz="3200" dirty="0" err="1">
                <a:solidFill>
                  <a:srgbClr val="CC0000"/>
                </a:solidFill>
                <a:ea typeface="ＭＳ Ｐゴシック" charset="0"/>
                <a:cs typeface="+mn-cs"/>
              </a:rPr>
              <a:t>x,v</a:t>
            </a:r>
            <a:r>
              <a:rPr lang="en-US" sz="3200" dirty="0">
                <a:solidFill>
                  <a:srgbClr val="CC0000"/>
                </a:solidFill>
                <a:ea typeface="ＭＳ Ｐゴシック" charset="0"/>
                <a:cs typeface="+mn-cs"/>
              </a:rPr>
              <a:t>) + d</a:t>
            </a:r>
            <a:r>
              <a:rPr lang="en-US" sz="3200" baseline="-25000" dirty="0">
                <a:solidFill>
                  <a:srgbClr val="CC0000"/>
                </a:solidFill>
                <a:ea typeface="ＭＳ Ｐゴシック" charset="0"/>
                <a:cs typeface="+mn-cs"/>
              </a:rPr>
              <a:t>v</a:t>
            </a:r>
            <a:r>
              <a:rPr lang="en-US" sz="3200" dirty="0">
                <a:solidFill>
                  <a:srgbClr val="CC0000"/>
                </a:solidFill>
                <a:ea typeface="ＭＳ Ｐゴシック" charset="0"/>
                <a:cs typeface="+mn-cs"/>
              </a:rPr>
              <a:t>(y) }</a:t>
            </a:r>
          </a:p>
          <a:p>
            <a:pPr>
              <a:buFont typeface="Wingdings" charset="0"/>
              <a:buNone/>
              <a:defRPr/>
            </a:pPr>
            <a:r>
              <a:rPr lang="en-US" sz="3200" dirty="0">
                <a:ea typeface="ＭＳ Ｐゴシック" charset="0"/>
                <a:cs typeface="+mn-cs"/>
              </a:rPr>
              <a:t>   </a:t>
            </a:r>
          </a:p>
          <a:p>
            <a:pPr>
              <a:buFont typeface="Wingdings" charset="0"/>
              <a:buNone/>
              <a:defRPr/>
            </a:pPr>
            <a:endParaRPr lang="en-US" dirty="0">
              <a:ea typeface="ＭＳ Ｐゴシック" charset="0"/>
              <a:cs typeface="+mn-cs"/>
            </a:endParaRPr>
          </a:p>
        </p:txBody>
      </p:sp>
      <p:sp>
        <p:nvSpPr>
          <p:cNvPr id="87047" name="Text Box 5"/>
          <p:cNvSpPr txBox="1">
            <a:spLocks noChangeArrowheads="1"/>
          </p:cNvSpPr>
          <p:nvPr/>
        </p:nvSpPr>
        <p:spPr bwMode="auto">
          <a:xfrm>
            <a:off x="2220913" y="4138613"/>
            <a:ext cx="29527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defRPr/>
            </a:pPr>
            <a:r>
              <a:rPr lang="en-US" smtClean="0">
                <a:solidFill>
                  <a:srgbClr val="CC0000"/>
                </a:solidFill>
                <a:latin typeface="Comic Sans MS" charset="0"/>
              </a:rPr>
              <a:t>v</a:t>
            </a:r>
          </a:p>
        </p:txBody>
      </p:sp>
      <p:sp>
        <p:nvSpPr>
          <p:cNvPr id="87048" name="Text Box 7"/>
          <p:cNvSpPr txBox="1">
            <a:spLocks noChangeArrowheads="1"/>
          </p:cNvSpPr>
          <p:nvPr/>
        </p:nvSpPr>
        <p:spPr bwMode="auto">
          <a:xfrm>
            <a:off x="3017838" y="5126038"/>
            <a:ext cx="24495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defRPr/>
            </a:pPr>
            <a:r>
              <a:rPr lang="en-US" sz="2400" smtClean="0">
                <a:latin typeface="Gill Sans MT" charset="0"/>
              </a:rPr>
              <a:t>cost to neighbor v</a:t>
            </a:r>
          </a:p>
        </p:txBody>
      </p:sp>
      <p:sp>
        <p:nvSpPr>
          <p:cNvPr id="87049" name="Text Box 8"/>
          <p:cNvSpPr txBox="1">
            <a:spLocks noChangeArrowheads="1"/>
          </p:cNvSpPr>
          <p:nvPr/>
        </p:nvSpPr>
        <p:spPr bwMode="auto">
          <a:xfrm>
            <a:off x="2116138" y="5762625"/>
            <a:ext cx="44434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defRPr/>
            </a:pPr>
            <a:r>
              <a:rPr lang="en-US" sz="2400" i="1" smtClean="0">
                <a:latin typeface="Gill Sans MT" charset="0"/>
              </a:rPr>
              <a:t>min</a:t>
            </a:r>
            <a:r>
              <a:rPr lang="en-US" sz="2400" smtClean="0">
                <a:latin typeface="Gill Sans MT" charset="0"/>
              </a:rPr>
              <a:t> taken over all neighbors v of x</a:t>
            </a:r>
          </a:p>
        </p:txBody>
      </p:sp>
      <p:sp>
        <p:nvSpPr>
          <p:cNvPr id="87050" name="Text Box 9"/>
          <p:cNvSpPr txBox="1">
            <a:spLocks noChangeArrowheads="1"/>
          </p:cNvSpPr>
          <p:nvPr/>
        </p:nvSpPr>
        <p:spPr bwMode="auto">
          <a:xfrm>
            <a:off x="4130675" y="4730750"/>
            <a:ext cx="47942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defRPr/>
            </a:pPr>
            <a:r>
              <a:rPr lang="en-US" sz="2400" smtClean="0">
                <a:latin typeface="Gill Sans MT" charset="0"/>
              </a:rPr>
              <a:t>cost from neighbor v to destination y</a:t>
            </a:r>
          </a:p>
        </p:txBody>
      </p:sp>
      <p:sp>
        <p:nvSpPr>
          <p:cNvPr id="87051" name="Line 10"/>
          <p:cNvSpPr>
            <a:spLocks noChangeShapeType="1"/>
          </p:cNvSpPr>
          <p:nvPr/>
        </p:nvSpPr>
        <p:spPr bwMode="auto">
          <a:xfrm>
            <a:off x="2363788" y="4549775"/>
            <a:ext cx="0" cy="1282700"/>
          </a:xfrm>
          <a:prstGeom prst="line">
            <a:avLst/>
          </a:prstGeom>
          <a:noFill/>
          <a:ln w="9525">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Arial" charset="0"/>
              <a:ea typeface="ＭＳ Ｐゴシック" charset="0"/>
            </a:endParaRPr>
          </a:p>
        </p:txBody>
      </p:sp>
      <p:sp>
        <p:nvSpPr>
          <p:cNvPr id="87052" name="Line 11"/>
          <p:cNvSpPr>
            <a:spLocks noChangeShapeType="1"/>
          </p:cNvSpPr>
          <p:nvPr/>
        </p:nvSpPr>
        <p:spPr bwMode="auto">
          <a:xfrm>
            <a:off x="3344863" y="4359275"/>
            <a:ext cx="0" cy="892175"/>
          </a:xfrm>
          <a:prstGeom prst="line">
            <a:avLst/>
          </a:prstGeom>
          <a:noFill/>
          <a:ln w="9525">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Arial" charset="0"/>
              <a:ea typeface="ＭＳ Ｐゴシック" charset="0"/>
            </a:endParaRPr>
          </a:p>
        </p:txBody>
      </p:sp>
      <p:sp>
        <p:nvSpPr>
          <p:cNvPr id="87053" name="Line 13"/>
          <p:cNvSpPr>
            <a:spLocks noChangeShapeType="1"/>
          </p:cNvSpPr>
          <p:nvPr/>
        </p:nvSpPr>
        <p:spPr bwMode="auto">
          <a:xfrm>
            <a:off x="4649788" y="4427538"/>
            <a:ext cx="0" cy="434975"/>
          </a:xfrm>
          <a:prstGeom prst="line">
            <a:avLst/>
          </a:prstGeom>
          <a:noFill/>
          <a:ln w="9525">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Arial" charset="0"/>
              <a:ea typeface="ＭＳ Ｐゴシック" charset="0"/>
            </a:endParaRPr>
          </a:p>
        </p:txBody>
      </p:sp>
    </p:spTree>
    <p:extLst>
      <p:ext uri="{BB962C8B-B14F-4D97-AF65-F5344CB8AC3E}">
        <p14:creationId xmlns:p14="http://schemas.microsoft.com/office/powerpoint/2010/main" val="2425483927"/>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9" name="Rectangle 2"/>
          <p:cNvSpPr>
            <a:spLocks noGrp="1" noChangeArrowheads="1"/>
          </p:cNvSpPr>
          <p:nvPr>
            <p:ph type="title"/>
          </p:nvPr>
        </p:nvSpPr>
        <p:spPr/>
        <p:txBody>
          <a:bodyPr/>
          <a:lstStyle/>
          <a:p>
            <a:pPr>
              <a:defRPr/>
            </a:pPr>
            <a:r>
              <a:rPr lang="en-US">
                <a:ea typeface="ＭＳ Ｐゴシック" charset="0"/>
                <a:cs typeface="+mj-cs"/>
              </a:rPr>
              <a:t>Bellman-Ford example </a:t>
            </a:r>
          </a:p>
        </p:txBody>
      </p:sp>
      <p:grpSp>
        <p:nvGrpSpPr>
          <p:cNvPr id="194566" name="Group 3"/>
          <p:cNvGrpSpPr>
            <a:grpSpLocks/>
          </p:cNvGrpSpPr>
          <p:nvPr/>
        </p:nvGrpSpPr>
        <p:grpSpPr bwMode="auto">
          <a:xfrm>
            <a:off x="580232" y="2476939"/>
            <a:ext cx="3571875" cy="2236788"/>
            <a:chOff x="3162" y="1071"/>
            <a:chExt cx="2250" cy="1409"/>
          </a:xfrm>
        </p:grpSpPr>
        <p:sp>
          <p:nvSpPr>
            <p:cNvPr id="194571" name="Freeform 4"/>
            <p:cNvSpPr>
              <a:spLocks/>
            </p:cNvSpPr>
            <p:nvPr/>
          </p:nvSpPr>
          <p:spPr bwMode="auto">
            <a:xfrm>
              <a:off x="3162" y="1071"/>
              <a:ext cx="2250" cy="1409"/>
            </a:xfrm>
            <a:custGeom>
              <a:avLst/>
              <a:gdLst>
                <a:gd name="T0" fmla="*/ 0 w 2250"/>
                <a:gd name="T1" fmla="*/ 624 h 1409"/>
                <a:gd name="T2" fmla="*/ 219 w 2250"/>
                <a:gd name="T3" fmla="*/ 321 h 1409"/>
                <a:gd name="T4" fmla="*/ 529 w 2250"/>
                <a:gd name="T5" fmla="*/ 35 h 1409"/>
                <a:gd name="T6" fmla="*/ 1551 w 2250"/>
                <a:gd name="T7" fmla="*/ 111 h 1409"/>
                <a:gd name="T8" fmla="*/ 1968 w 2250"/>
                <a:gd name="T9" fmla="*/ 483 h 1409"/>
                <a:gd name="T10" fmla="*/ 2199 w 2250"/>
                <a:gd name="T11" fmla="*/ 906 h 1409"/>
                <a:gd name="T12" fmla="*/ 1659 w 2250"/>
                <a:gd name="T13" fmla="*/ 1314 h 1409"/>
                <a:gd name="T14" fmla="*/ 993 w 2250"/>
                <a:gd name="T15" fmla="*/ 1386 h 1409"/>
                <a:gd name="T16" fmla="*/ 465 w 2250"/>
                <a:gd name="T17" fmla="*/ 1356 h 1409"/>
                <a:gd name="T18" fmla="*/ 102 w 2250"/>
                <a:gd name="T19" fmla="*/ 1068 h 1409"/>
                <a:gd name="T20" fmla="*/ 0 w 2250"/>
                <a:gd name="T21" fmla="*/ 624 h 140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250" h="1409">
                  <a:moveTo>
                    <a:pt x="0" y="624"/>
                  </a:moveTo>
                  <a:cubicBezTo>
                    <a:pt x="5" y="506"/>
                    <a:pt x="131" y="419"/>
                    <a:pt x="219" y="321"/>
                  </a:cubicBezTo>
                  <a:cubicBezTo>
                    <a:pt x="307" y="223"/>
                    <a:pt x="307" y="70"/>
                    <a:pt x="529" y="35"/>
                  </a:cubicBezTo>
                  <a:cubicBezTo>
                    <a:pt x="751" y="0"/>
                    <a:pt x="1311" y="36"/>
                    <a:pt x="1551" y="111"/>
                  </a:cubicBezTo>
                  <a:cubicBezTo>
                    <a:pt x="1791" y="186"/>
                    <a:pt x="1860" y="351"/>
                    <a:pt x="1968" y="483"/>
                  </a:cubicBezTo>
                  <a:cubicBezTo>
                    <a:pt x="2076" y="615"/>
                    <a:pt x="2250" y="767"/>
                    <a:pt x="2199" y="906"/>
                  </a:cubicBezTo>
                  <a:cubicBezTo>
                    <a:pt x="2148" y="1045"/>
                    <a:pt x="1860" y="1234"/>
                    <a:pt x="1659" y="1314"/>
                  </a:cubicBezTo>
                  <a:cubicBezTo>
                    <a:pt x="1458" y="1394"/>
                    <a:pt x="1192" y="1379"/>
                    <a:pt x="993" y="1386"/>
                  </a:cubicBezTo>
                  <a:cubicBezTo>
                    <a:pt x="794" y="1393"/>
                    <a:pt x="613" y="1409"/>
                    <a:pt x="465" y="1356"/>
                  </a:cubicBezTo>
                  <a:cubicBezTo>
                    <a:pt x="317" y="1303"/>
                    <a:pt x="180" y="1190"/>
                    <a:pt x="102" y="1068"/>
                  </a:cubicBezTo>
                  <a:cubicBezTo>
                    <a:pt x="24" y="946"/>
                    <a:pt x="21" y="716"/>
                    <a:pt x="0" y="624"/>
                  </a:cubicBezTo>
                  <a:close/>
                </a:path>
              </a:pathLst>
            </a:custGeom>
            <a:solidFill>
              <a:srgbClr val="99CC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he-IL"/>
            </a:p>
          </p:txBody>
        </p:sp>
        <p:sp>
          <p:nvSpPr>
            <p:cNvPr id="194572" name="Freeform 5"/>
            <p:cNvSpPr>
              <a:spLocks/>
            </p:cNvSpPr>
            <p:nvPr/>
          </p:nvSpPr>
          <p:spPr bwMode="auto">
            <a:xfrm>
              <a:off x="3498" y="1620"/>
              <a:ext cx="342" cy="186"/>
            </a:xfrm>
            <a:custGeom>
              <a:avLst/>
              <a:gdLst>
                <a:gd name="T0" fmla="*/ 0 w 342"/>
                <a:gd name="T1" fmla="*/ 186 h 186"/>
                <a:gd name="T2" fmla="*/ 342 w 342"/>
                <a:gd name="T3" fmla="*/ 0 h 186"/>
                <a:gd name="T4" fmla="*/ 0 60000 65536"/>
                <a:gd name="T5" fmla="*/ 0 60000 65536"/>
              </a:gdLst>
              <a:ahLst/>
              <a:cxnLst>
                <a:cxn ang="T4">
                  <a:pos x="T0" y="T1"/>
                </a:cxn>
                <a:cxn ang="T5">
                  <a:pos x="T2" y="T3"/>
                </a:cxn>
              </a:cxnLst>
              <a:rect l="0" t="0" r="r" b="b"/>
              <a:pathLst>
                <a:path w="342" h="186">
                  <a:moveTo>
                    <a:pt x="0" y="186"/>
                  </a:moveTo>
                  <a:lnTo>
                    <a:pt x="342" y="0"/>
                  </a:lnTo>
                </a:path>
              </a:pathLst>
            </a:custGeom>
            <a:noFill/>
            <a:ln w="12700">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he-IL"/>
            </a:p>
          </p:txBody>
        </p:sp>
        <p:sp>
          <p:nvSpPr>
            <p:cNvPr id="88077" name="Oval 6"/>
            <p:cNvSpPr>
              <a:spLocks noChangeArrowheads="1"/>
            </p:cNvSpPr>
            <p:nvPr/>
          </p:nvSpPr>
          <p:spPr bwMode="auto">
            <a:xfrm>
              <a:off x="3238" y="1862"/>
              <a:ext cx="313" cy="81"/>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88078" name="Line 7"/>
            <p:cNvSpPr>
              <a:spLocks noChangeShapeType="1"/>
            </p:cNvSpPr>
            <p:nvPr/>
          </p:nvSpPr>
          <p:spPr bwMode="auto">
            <a:xfrm>
              <a:off x="3238" y="1855"/>
              <a:ext cx="0" cy="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88079" name="Line 8"/>
            <p:cNvSpPr>
              <a:spLocks noChangeShapeType="1"/>
            </p:cNvSpPr>
            <p:nvPr/>
          </p:nvSpPr>
          <p:spPr bwMode="auto">
            <a:xfrm>
              <a:off x="3551" y="1855"/>
              <a:ext cx="0" cy="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88080" name="Rectangle 9"/>
            <p:cNvSpPr>
              <a:spLocks noChangeArrowheads="1"/>
            </p:cNvSpPr>
            <p:nvPr/>
          </p:nvSpPr>
          <p:spPr bwMode="auto">
            <a:xfrm>
              <a:off x="3238" y="1855"/>
              <a:ext cx="310" cy="49"/>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sz="2400">
                <a:latin typeface="Arial" charset="0"/>
                <a:ea typeface="ＭＳ Ｐゴシック" charset="0"/>
              </a:endParaRPr>
            </a:p>
          </p:txBody>
        </p:sp>
        <p:sp>
          <p:nvSpPr>
            <p:cNvPr id="88081" name="Oval 10"/>
            <p:cNvSpPr>
              <a:spLocks noChangeArrowheads="1"/>
            </p:cNvSpPr>
            <p:nvPr/>
          </p:nvSpPr>
          <p:spPr bwMode="auto">
            <a:xfrm>
              <a:off x="3235" y="1796"/>
              <a:ext cx="313" cy="95"/>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88082" name="Oval 11"/>
            <p:cNvSpPr>
              <a:spLocks noChangeArrowheads="1"/>
            </p:cNvSpPr>
            <p:nvPr/>
          </p:nvSpPr>
          <p:spPr bwMode="auto">
            <a:xfrm>
              <a:off x="3712" y="2249"/>
              <a:ext cx="313" cy="81"/>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88083" name="Line 12"/>
            <p:cNvSpPr>
              <a:spLocks noChangeShapeType="1"/>
            </p:cNvSpPr>
            <p:nvPr/>
          </p:nvSpPr>
          <p:spPr bwMode="auto">
            <a:xfrm>
              <a:off x="3712" y="2242"/>
              <a:ext cx="0" cy="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88084" name="Line 13"/>
            <p:cNvSpPr>
              <a:spLocks noChangeShapeType="1"/>
            </p:cNvSpPr>
            <p:nvPr/>
          </p:nvSpPr>
          <p:spPr bwMode="auto">
            <a:xfrm>
              <a:off x="4025" y="2242"/>
              <a:ext cx="0" cy="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88085" name="Rectangle 14"/>
            <p:cNvSpPr>
              <a:spLocks noChangeArrowheads="1"/>
            </p:cNvSpPr>
            <p:nvPr/>
          </p:nvSpPr>
          <p:spPr bwMode="auto">
            <a:xfrm>
              <a:off x="3712" y="2242"/>
              <a:ext cx="310" cy="49"/>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sz="2400">
                <a:latin typeface="Arial" charset="0"/>
                <a:ea typeface="ＭＳ Ｐゴシック" charset="0"/>
              </a:endParaRPr>
            </a:p>
          </p:txBody>
        </p:sp>
        <p:sp>
          <p:nvSpPr>
            <p:cNvPr id="88086" name="Oval 15"/>
            <p:cNvSpPr>
              <a:spLocks noChangeArrowheads="1"/>
            </p:cNvSpPr>
            <p:nvPr/>
          </p:nvSpPr>
          <p:spPr bwMode="auto">
            <a:xfrm>
              <a:off x="3709" y="2183"/>
              <a:ext cx="313" cy="95"/>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88087" name="Oval 16"/>
            <p:cNvSpPr>
              <a:spLocks noChangeArrowheads="1"/>
            </p:cNvSpPr>
            <p:nvPr/>
          </p:nvSpPr>
          <p:spPr bwMode="auto">
            <a:xfrm>
              <a:off x="3708" y="1559"/>
              <a:ext cx="313" cy="81"/>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88088" name="Line 17"/>
            <p:cNvSpPr>
              <a:spLocks noChangeShapeType="1"/>
            </p:cNvSpPr>
            <p:nvPr/>
          </p:nvSpPr>
          <p:spPr bwMode="auto">
            <a:xfrm>
              <a:off x="3708" y="1552"/>
              <a:ext cx="0" cy="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88089" name="Line 18"/>
            <p:cNvSpPr>
              <a:spLocks noChangeShapeType="1"/>
            </p:cNvSpPr>
            <p:nvPr/>
          </p:nvSpPr>
          <p:spPr bwMode="auto">
            <a:xfrm>
              <a:off x="4021" y="1552"/>
              <a:ext cx="0" cy="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88090" name="Rectangle 19"/>
            <p:cNvSpPr>
              <a:spLocks noChangeArrowheads="1"/>
            </p:cNvSpPr>
            <p:nvPr/>
          </p:nvSpPr>
          <p:spPr bwMode="auto">
            <a:xfrm>
              <a:off x="3708" y="1552"/>
              <a:ext cx="310" cy="49"/>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sz="2400">
                <a:latin typeface="Arial" charset="0"/>
                <a:ea typeface="ＭＳ Ｐゴシック" charset="0"/>
              </a:endParaRPr>
            </a:p>
          </p:txBody>
        </p:sp>
        <p:sp>
          <p:nvSpPr>
            <p:cNvPr id="88091" name="Oval 20"/>
            <p:cNvSpPr>
              <a:spLocks noChangeArrowheads="1"/>
            </p:cNvSpPr>
            <p:nvPr/>
          </p:nvSpPr>
          <p:spPr bwMode="auto">
            <a:xfrm>
              <a:off x="3705" y="1493"/>
              <a:ext cx="313" cy="95"/>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88092" name="Oval 21"/>
            <p:cNvSpPr>
              <a:spLocks noChangeArrowheads="1"/>
            </p:cNvSpPr>
            <p:nvPr/>
          </p:nvSpPr>
          <p:spPr bwMode="auto">
            <a:xfrm>
              <a:off x="4391" y="1555"/>
              <a:ext cx="312" cy="81"/>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88093" name="Line 22"/>
            <p:cNvSpPr>
              <a:spLocks noChangeShapeType="1"/>
            </p:cNvSpPr>
            <p:nvPr/>
          </p:nvSpPr>
          <p:spPr bwMode="auto">
            <a:xfrm>
              <a:off x="4391" y="1548"/>
              <a:ext cx="0" cy="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88094" name="Line 23"/>
            <p:cNvSpPr>
              <a:spLocks noChangeShapeType="1"/>
            </p:cNvSpPr>
            <p:nvPr/>
          </p:nvSpPr>
          <p:spPr bwMode="auto">
            <a:xfrm>
              <a:off x="4703" y="1548"/>
              <a:ext cx="0" cy="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88095" name="Rectangle 24"/>
            <p:cNvSpPr>
              <a:spLocks noChangeArrowheads="1"/>
            </p:cNvSpPr>
            <p:nvPr/>
          </p:nvSpPr>
          <p:spPr bwMode="auto">
            <a:xfrm>
              <a:off x="4391" y="1548"/>
              <a:ext cx="309" cy="49"/>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sz="2400">
                <a:latin typeface="Arial" charset="0"/>
                <a:ea typeface="ＭＳ Ｐゴシック" charset="0"/>
              </a:endParaRPr>
            </a:p>
          </p:txBody>
        </p:sp>
        <p:sp>
          <p:nvSpPr>
            <p:cNvPr id="88096" name="Oval 25"/>
            <p:cNvSpPr>
              <a:spLocks noChangeArrowheads="1"/>
            </p:cNvSpPr>
            <p:nvPr/>
          </p:nvSpPr>
          <p:spPr bwMode="auto">
            <a:xfrm>
              <a:off x="4394" y="1492"/>
              <a:ext cx="312" cy="95"/>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88097" name="Oval 26"/>
            <p:cNvSpPr>
              <a:spLocks noChangeArrowheads="1"/>
            </p:cNvSpPr>
            <p:nvPr/>
          </p:nvSpPr>
          <p:spPr bwMode="auto">
            <a:xfrm>
              <a:off x="4401" y="2246"/>
              <a:ext cx="313" cy="81"/>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88098" name="Line 27"/>
            <p:cNvSpPr>
              <a:spLocks noChangeShapeType="1"/>
            </p:cNvSpPr>
            <p:nvPr/>
          </p:nvSpPr>
          <p:spPr bwMode="auto">
            <a:xfrm>
              <a:off x="4401" y="2239"/>
              <a:ext cx="0" cy="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88099" name="Line 28"/>
            <p:cNvSpPr>
              <a:spLocks noChangeShapeType="1"/>
            </p:cNvSpPr>
            <p:nvPr/>
          </p:nvSpPr>
          <p:spPr bwMode="auto">
            <a:xfrm>
              <a:off x="4714" y="2239"/>
              <a:ext cx="0" cy="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88100" name="Rectangle 29"/>
            <p:cNvSpPr>
              <a:spLocks noChangeArrowheads="1"/>
            </p:cNvSpPr>
            <p:nvPr/>
          </p:nvSpPr>
          <p:spPr bwMode="auto">
            <a:xfrm>
              <a:off x="4401" y="2239"/>
              <a:ext cx="310" cy="49"/>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sz="2400">
                <a:latin typeface="Arial" charset="0"/>
                <a:ea typeface="ＭＳ Ｐゴシック" charset="0"/>
              </a:endParaRPr>
            </a:p>
          </p:txBody>
        </p:sp>
        <p:sp>
          <p:nvSpPr>
            <p:cNvPr id="88101" name="Oval 30"/>
            <p:cNvSpPr>
              <a:spLocks noChangeArrowheads="1"/>
            </p:cNvSpPr>
            <p:nvPr/>
          </p:nvSpPr>
          <p:spPr bwMode="auto">
            <a:xfrm>
              <a:off x="4398" y="2180"/>
              <a:ext cx="313" cy="95"/>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88102" name="Oval 31"/>
            <p:cNvSpPr>
              <a:spLocks noChangeArrowheads="1"/>
            </p:cNvSpPr>
            <p:nvPr/>
          </p:nvSpPr>
          <p:spPr bwMode="auto">
            <a:xfrm>
              <a:off x="4966" y="1905"/>
              <a:ext cx="313" cy="81"/>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88103" name="Line 32"/>
            <p:cNvSpPr>
              <a:spLocks noChangeShapeType="1"/>
            </p:cNvSpPr>
            <p:nvPr/>
          </p:nvSpPr>
          <p:spPr bwMode="auto">
            <a:xfrm>
              <a:off x="4966" y="1898"/>
              <a:ext cx="0" cy="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88104" name="Line 33"/>
            <p:cNvSpPr>
              <a:spLocks noChangeShapeType="1"/>
            </p:cNvSpPr>
            <p:nvPr/>
          </p:nvSpPr>
          <p:spPr bwMode="auto">
            <a:xfrm>
              <a:off x="5279" y="1898"/>
              <a:ext cx="0" cy="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88105" name="Rectangle 34"/>
            <p:cNvSpPr>
              <a:spLocks noChangeArrowheads="1"/>
            </p:cNvSpPr>
            <p:nvPr/>
          </p:nvSpPr>
          <p:spPr bwMode="auto">
            <a:xfrm>
              <a:off x="4966" y="1898"/>
              <a:ext cx="310" cy="49"/>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sz="2400">
                <a:latin typeface="Arial" charset="0"/>
                <a:ea typeface="ＭＳ Ｐゴシック" charset="0"/>
              </a:endParaRPr>
            </a:p>
          </p:txBody>
        </p:sp>
        <p:sp>
          <p:nvSpPr>
            <p:cNvPr id="88106" name="Oval 35"/>
            <p:cNvSpPr>
              <a:spLocks noChangeArrowheads="1"/>
            </p:cNvSpPr>
            <p:nvPr/>
          </p:nvSpPr>
          <p:spPr bwMode="auto">
            <a:xfrm>
              <a:off x="4963" y="1839"/>
              <a:ext cx="313" cy="95"/>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194603" name="Freeform 36"/>
            <p:cNvSpPr>
              <a:spLocks/>
            </p:cNvSpPr>
            <p:nvPr/>
          </p:nvSpPr>
          <p:spPr bwMode="auto">
            <a:xfrm>
              <a:off x="4557" y="1647"/>
              <a:ext cx="1" cy="522"/>
            </a:xfrm>
            <a:custGeom>
              <a:avLst/>
              <a:gdLst>
                <a:gd name="T0" fmla="*/ 0 w 1"/>
                <a:gd name="T1" fmla="*/ 0 h 522"/>
                <a:gd name="T2" fmla="*/ 0 w 1"/>
                <a:gd name="T3" fmla="*/ 522 h 522"/>
                <a:gd name="T4" fmla="*/ 0 60000 65536"/>
                <a:gd name="T5" fmla="*/ 0 60000 65536"/>
              </a:gdLst>
              <a:ahLst/>
              <a:cxnLst>
                <a:cxn ang="T4">
                  <a:pos x="T0" y="T1"/>
                </a:cxn>
                <a:cxn ang="T5">
                  <a:pos x="T2" y="T3"/>
                </a:cxn>
              </a:cxnLst>
              <a:rect l="0" t="0" r="r" b="b"/>
              <a:pathLst>
                <a:path w="1" h="522">
                  <a:moveTo>
                    <a:pt x="0" y="0"/>
                  </a:moveTo>
                  <a:lnTo>
                    <a:pt x="0" y="522"/>
                  </a:lnTo>
                </a:path>
              </a:pathLst>
            </a:custGeom>
            <a:noFill/>
            <a:ln w="12700">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he-IL"/>
            </a:p>
          </p:txBody>
        </p:sp>
        <p:sp>
          <p:nvSpPr>
            <p:cNvPr id="194604" name="Freeform 37"/>
            <p:cNvSpPr>
              <a:spLocks/>
            </p:cNvSpPr>
            <p:nvPr/>
          </p:nvSpPr>
          <p:spPr bwMode="auto">
            <a:xfrm>
              <a:off x="3864" y="1653"/>
              <a:ext cx="1" cy="537"/>
            </a:xfrm>
            <a:custGeom>
              <a:avLst/>
              <a:gdLst>
                <a:gd name="T0" fmla="*/ 0 w 1"/>
                <a:gd name="T1" fmla="*/ 0 h 537"/>
                <a:gd name="T2" fmla="*/ 0 w 1"/>
                <a:gd name="T3" fmla="*/ 537 h 537"/>
                <a:gd name="T4" fmla="*/ 0 60000 65536"/>
                <a:gd name="T5" fmla="*/ 0 60000 65536"/>
              </a:gdLst>
              <a:ahLst/>
              <a:cxnLst>
                <a:cxn ang="T4">
                  <a:pos x="T0" y="T1"/>
                </a:cxn>
                <a:cxn ang="T5">
                  <a:pos x="T2" y="T3"/>
                </a:cxn>
              </a:cxnLst>
              <a:rect l="0" t="0" r="r" b="b"/>
              <a:pathLst>
                <a:path w="1" h="537">
                  <a:moveTo>
                    <a:pt x="0" y="0"/>
                  </a:moveTo>
                  <a:lnTo>
                    <a:pt x="0" y="537"/>
                  </a:lnTo>
                </a:path>
              </a:pathLst>
            </a:custGeom>
            <a:noFill/>
            <a:ln w="12700">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he-IL"/>
            </a:p>
          </p:txBody>
        </p:sp>
        <p:sp>
          <p:nvSpPr>
            <p:cNvPr id="194605" name="Freeform 38"/>
            <p:cNvSpPr>
              <a:spLocks/>
            </p:cNvSpPr>
            <p:nvPr/>
          </p:nvSpPr>
          <p:spPr bwMode="auto">
            <a:xfrm>
              <a:off x="4029" y="1638"/>
              <a:ext cx="504" cy="600"/>
            </a:xfrm>
            <a:custGeom>
              <a:avLst/>
              <a:gdLst>
                <a:gd name="T0" fmla="*/ 0 w 378"/>
                <a:gd name="T1" fmla="*/ 2147483646 h 174"/>
                <a:gd name="T2" fmla="*/ 211931 w 378"/>
                <a:gd name="T3" fmla="*/ 0 h 174"/>
                <a:gd name="T4" fmla="*/ 0 60000 65536"/>
                <a:gd name="T5" fmla="*/ 0 60000 65536"/>
              </a:gdLst>
              <a:ahLst/>
              <a:cxnLst>
                <a:cxn ang="T4">
                  <a:pos x="T0" y="T1"/>
                </a:cxn>
                <a:cxn ang="T5">
                  <a:pos x="T2" y="T3"/>
                </a:cxn>
              </a:cxnLst>
              <a:rect l="0" t="0" r="r" b="b"/>
              <a:pathLst>
                <a:path w="378" h="174">
                  <a:moveTo>
                    <a:pt x="0" y="174"/>
                  </a:moveTo>
                  <a:lnTo>
                    <a:pt x="378" y="0"/>
                  </a:lnTo>
                </a:path>
              </a:pathLst>
            </a:custGeom>
            <a:noFill/>
            <a:ln w="12700">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he-IL"/>
            </a:p>
          </p:txBody>
        </p:sp>
        <p:sp>
          <p:nvSpPr>
            <p:cNvPr id="194606" name="Freeform 39"/>
            <p:cNvSpPr>
              <a:spLocks/>
            </p:cNvSpPr>
            <p:nvPr/>
          </p:nvSpPr>
          <p:spPr bwMode="auto">
            <a:xfrm>
              <a:off x="4716" y="1986"/>
              <a:ext cx="366" cy="270"/>
            </a:xfrm>
            <a:custGeom>
              <a:avLst/>
              <a:gdLst>
                <a:gd name="T0" fmla="*/ 0 w 366"/>
                <a:gd name="T1" fmla="*/ 270 h 270"/>
                <a:gd name="T2" fmla="*/ 366 w 366"/>
                <a:gd name="T3" fmla="*/ 0 h 270"/>
                <a:gd name="T4" fmla="*/ 0 60000 65536"/>
                <a:gd name="T5" fmla="*/ 0 60000 65536"/>
              </a:gdLst>
              <a:ahLst/>
              <a:cxnLst>
                <a:cxn ang="T4">
                  <a:pos x="T0" y="T1"/>
                </a:cxn>
                <a:cxn ang="T5">
                  <a:pos x="T2" y="T3"/>
                </a:cxn>
              </a:cxnLst>
              <a:rect l="0" t="0" r="r" b="b"/>
              <a:pathLst>
                <a:path w="366" h="270">
                  <a:moveTo>
                    <a:pt x="0" y="270"/>
                  </a:moveTo>
                  <a:lnTo>
                    <a:pt x="366" y="0"/>
                  </a:lnTo>
                </a:path>
              </a:pathLst>
            </a:custGeom>
            <a:noFill/>
            <a:ln w="12700">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he-IL"/>
            </a:p>
          </p:txBody>
        </p:sp>
        <p:sp>
          <p:nvSpPr>
            <p:cNvPr id="194607" name="Freeform 40"/>
            <p:cNvSpPr>
              <a:spLocks/>
            </p:cNvSpPr>
            <p:nvPr/>
          </p:nvSpPr>
          <p:spPr bwMode="auto">
            <a:xfrm>
              <a:off x="4035" y="2268"/>
              <a:ext cx="366" cy="1"/>
            </a:xfrm>
            <a:custGeom>
              <a:avLst/>
              <a:gdLst>
                <a:gd name="T0" fmla="*/ 366 w 366"/>
                <a:gd name="T1" fmla="*/ 0 h 1"/>
                <a:gd name="T2" fmla="*/ 0 w 366"/>
                <a:gd name="T3" fmla="*/ 0 h 1"/>
                <a:gd name="T4" fmla="*/ 0 60000 65536"/>
                <a:gd name="T5" fmla="*/ 0 60000 65536"/>
              </a:gdLst>
              <a:ahLst/>
              <a:cxnLst>
                <a:cxn ang="T4">
                  <a:pos x="T0" y="T1"/>
                </a:cxn>
                <a:cxn ang="T5">
                  <a:pos x="T2" y="T3"/>
                </a:cxn>
              </a:cxnLst>
              <a:rect l="0" t="0" r="r" b="b"/>
              <a:pathLst>
                <a:path w="366" h="1">
                  <a:moveTo>
                    <a:pt x="366" y="0"/>
                  </a:moveTo>
                  <a:lnTo>
                    <a:pt x="0" y="0"/>
                  </a:lnTo>
                </a:path>
              </a:pathLst>
            </a:custGeom>
            <a:noFill/>
            <a:ln w="12700">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he-IL"/>
            </a:p>
          </p:txBody>
        </p:sp>
        <p:sp>
          <p:nvSpPr>
            <p:cNvPr id="194608" name="Freeform 41"/>
            <p:cNvSpPr>
              <a:spLocks/>
            </p:cNvSpPr>
            <p:nvPr/>
          </p:nvSpPr>
          <p:spPr bwMode="auto">
            <a:xfrm>
              <a:off x="3444" y="1944"/>
              <a:ext cx="276" cy="264"/>
            </a:xfrm>
            <a:custGeom>
              <a:avLst/>
              <a:gdLst>
                <a:gd name="T0" fmla="*/ 276 w 276"/>
                <a:gd name="T1" fmla="*/ 264 h 264"/>
                <a:gd name="T2" fmla="*/ 0 w 276"/>
                <a:gd name="T3" fmla="*/ 0 h 264"/>
                <a:gd name="T4" fmla="*/ 0 60000 65536"/>
                <a:gd name="T5" fmla="*/ 0 60000 65536"/>
              </a:gdLst>
              <a:ahLst/>
              <a:cxnLst>
                <a:cxn ang="T4">
                  <a:pos x="T0" y="T1"/>
                </a:cxn>
                <a:cxn ang="T5">
                  <a:pos x="T2" y="T3"/>
                </a:cxn>
              </a:cxnLst>
              <a:rect l="0" t="0" r="r" b="b"/>
              <a:pathLst>
                <a:path w="276" h="264">
                  <a:moveTo>
                    <a:pt x="276" y="264"/>
                  </a:moveTo>
                  <a:lnTo>
                    <a:pt x="0" y="0"/>
                  </a:lnTo>
                </a:path>
              </a:pathLst>
            </a:custGeom>
            <a:noFill/>
            <a:ln w="12700">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he-IL"/>
            </a:p>
          </p:txBody>
        </p:sp>
        <p:sp>
          <p:nvSpPr>
            <p:cNvPr id="194609" name="Freeform 42"/>
            <p:cNvSpPr>
              <a:spLocks/>
            </p:cNvSpPr>
            <p:nvPr/>
          </p:nvSpPr>
          <p:spPr bwMode="auto">
            <a:xfrm>
              <a:off x="4029" y="1578"/>
              <a:ext cx="366" cy="1"/>
            </a:xfrm>
            <a:custGeom>
              <a:avLst/>
              <a:gdLst>
                <a:gd name="T0" fmla="*/ 366 w 366"/>
                <a:gd name="T1" fmla="*/ 0 h 1"/>
                <a:gd name="T2" fmla="*/ 0 w 366"/>
                <a:gd name="T3" fmla="*/ 0 h 1"/>
                <a:gd name="T4" fmla="*/ 0 60000 65536"/>
                <a:gd name="T5" fmla="*/ 0 60000 65536"/>
              </a:gdLst>
              <a:ahLst/>
              <a:cxnLst>
                <a:cxn ang="T4">
                  <a:pos x="T0" y="T1"/>
                </a:cxn>
                <a:cxn ang="T5">
                  <a:pos x="T2" y="T3"/>
                </a:cxn>
              </a:cxnLst>
              <a:rect l="0" t="0" r="r" b="b"/>
              <a:pathLst>
                <a:path w="366" h="1">
                  <a:moveTo>
                    <a:pt x="366" y="0"/>
                  </a:moveTo>
                  <a:lnTo>
                    <a:pt x="0" y="0"/>
                  </a:lnTo>
                </a:path>
              </a:pathLst>
            </a:custGeom>
            <a:noFill/>
            <a:ln w="12700">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he-IL"/>
            </a:p>
          </p:txBody>
        </p:sp>
        <p:sp>
          <p:nvSpPr>
            <p:cNvPr id="194610" name="Freeform 43"/>
            <p:cNvSpPr>
              <a:spLocks/>
            </p:cNvSpPr>
            <p:nvPr/>
          </p:nvSpPr>
          <p:spPr bwMode="auto">
            <a:xfrm>
              <a:off x="4704" y="1575"/>
              <a:ext cx="396" cy="267"/>
            </a:xfrm>
            <a:custGeom>
              <a:avLst/>
              <a:gdLst>
                <a:gd name="T0" fmla="*/ 396 w 396"/>
                <a:gd name="T1" fmla="*/ 267 h 267"/>
                <a:gd name="T2" fmla="*/ 0 w 396"/>
                <a:gd name="T3" fmla="*/ 0 h 267"/>
                <a:gd name="T4" fmla="*/ 0 60000 65536"/>
                <a:gd name="T5" fmla="*/ 0 60000 65536"/>
              </a:gdLst>
              <a:ahLst/>
              <a:cxnLst>
                <a:cxn ang="T4">
                  <a:pos x="T0" y="T1"/>
                </a:cxn>
                <a:cxn ang="T5">
                  <a:pos x="T2" y="T3"/>
                </a:cxn>
              </a:cxnLst>
              <a:rect l="0" t="0" r="r" b="b"/>
              <a:pathLst>
                <a:path w="396" h="267">
                  <a:moveTo>
                    <a:pt x="396" y="267"/>
                  </a:moveTo>
                  <a:lnTo>
                    <a:pt x="0" y="0"/>
                  </a:lnTo>
                </a:path>
              </a:pathLst>
            </a:custGeom>
            <a:noFill/>
            <a:ln w="12700">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he-IL"/>
            </a:p>
          </p:txBody>
        </p:sp>
        <p:sp>
          <p:nvSpPr>
            <p:cNvPr id="194611" name="Freeform 44"/>
            <p:cNvSpPr>
              <a:spLocks/>
            </p:cNvSpPr>
            <p:nvPr/>
          </p:nvSpPr>
          <p:spPr bwMode="auto">
            <a:xfrm>
              <a:off x="3387" y="1146"/>
              <a:ext cx="1110" cy="645"/>
            </a:xfrm>
            <a:custGeom>
              <a:avLst/>
              <a:gdLst>
                <a:gd name="T0" fmla="*/ 1110 w 1110"/>
                <a:gd name="T1" fmla="*/ 342 h 645"/>
                <a:gd name="T2" fmla="*/ 0 w 1110"/>
                <a:gd name="T3" fmla="*/ 645 h 645"/>
                <a:gd name="T4" fmla="*/ 0 60000 65536"/>
                <a:gd name="T5" fmla="*/ 0 60000 65536"/>
              </a:gdLst>
              <a:ahLst/>
              <a:cxnLst>
                <a:cxn ang="T4">
                  <a:pos x="T0" y="T1"/>
                </a:cxn>
                <a:cxn ang="T5">
                  <a:pos x="T2" y="T3"/>
                </a:cxn>
              </a:cxnLst>
              <a:rect l="0" t="0" r="r" b="b"/>
              <a:pathLst>
                <a:path w="1110" h="645">
                  <a:moveTo>
                    <a:pt x="1110" y="342"/>
                  </a:moveTo>
                  <a:cubicBezTo>
                    <a:pt x="1104" y="0"/>
                    <a:pt x="21" y="63"/>
                    <a:pt x="0" y="645"/>
                  </a:cubicBezTo>
                </a:path>
              </a:pathLst>
            </a:custGeom>
            <a:noFill/>
            <a:ln w="12700">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he-IL"/>
            </a:p>
          </p:txBody>
        </p:sp>
        <p:grpSp>
          <p:nvGrpSpPr>
            <p:cNvPr id="194612" name="Group 45"/>
            <p:cNvGrpSpPr>
              <a:grpSpLocks/>
            </p:cNvGrpSpPr>
            <p:nvPr/>
          </p:nvGrpSpPr>
          <p:grpSpPr bwMode="auto">
            <a:xfrm>
              <a:off x="3287" y="1744"/>
              <a:ext cx="205" cy="250"/>
              <a:chOff x="2954" y="2425"/>
              <a:chExt cx="208" cy="250"/>
            </a:xfrm>
          </p:grpSpPr>
          <p:sp>
            <p:nvSpPr>
              <p:cNvPr id="88142" name="Rectangle 46"/>
              <p:cNvSpPr>
                <a:spLocks noChangeArrowheads="1"/>
              </p:cNvSpPr>
              <p:nvPr/>
            </p:nvSpPr>
            <p:spPr bwMode="auto">
              <a:xfrm>
                <a:off x="2982" y="2490"/>
                <a:ext cx="144" cy="132"/>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88143" name="Text Box 47"/>
              <p:cNvSpPr txBox="1">
                <a:spLocks noChangeArrowheads="1"/>
              </p:cNvSpPr>
              <p:nvPr/>
            </p:nvSpPr>
            <p:spPr bwMode="auto">
              <a:xfrm>
                <a:off x="2954" y="2425"/>
                <a:ext cx="208"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a:defRPr/>
                </a:pPr>
                <a:r>
                  <a:rPr lang="en-US" sz="2000" smtClean="0"/>
                  <a:t>u</a:t>
                </a:r>
                <a:endParaRPr lang="en-US" sz="2400" smtClean="0"/>
              </a:p>
            </p:txBody>
          </p:sp>
        </p:grpSp>
        <p:grpSp>
          <p:nvGrpSpPr>
            <p:cNvPr id="194613" name="Group 48"/>
            <p:cNvGrpSpPr>
              <a:grpSpLocks/>
            </p:cNvGrpSpPr>
            <p:nvPr/>
          </p:nvGrpSpPr>
          <p:grpSpPr bwMode="auto">
            <a:xfrm>
              <a:off x="4461" y="2128"/>
              <a:ext cx="196" cy="250"/>
              <a:chOff x="2958" y="2425"/>
              <a:chExt cx="199" cy="250"/>
            </a:xfrm>
          </p:grpSpPr>
          <p:sp>
            <p:nvSpPr>
              <p:cNvPr id="88140" name="Rectangle 49"/>
              <p:cNvSpPr>
                <a:spLocks noChangeArrowheads="1"/>
              </p:cNvSpPr>
              <p:nvPr/>
            </p:nvSpPr>
            <p:spPr bwMode="auto">
              <a:xfrm>
                <a:off x="2982" y="2490"/>
                <a:ext cx="141" cy="132"/>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88141" name="Text Box 50"/>
              <p:cNvSpPr txBox="1">
                <a:spLocks noChangeArrowheads="1"/>
              </p:cNvSpPr>
              <p:nvPr/>
            </p:nvSpPr>
            <p:spPr bwMode="auto">
              <a:xfrm>
                <a:off x="2958" y="2425"/>
                <a:ext cx="199"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a:defRPr/>
                </a:pPr>
                <a:r>
                  <a:rPr lang="en-US" sz="2000" smtClean="0"/>
                  <a:t>y</a:t>
                </a:r>
                <a:endParaRPr lang="en-US" sz="2400" smtClean="0"/>
              </a:p>
            </p:txBody>
          </p:sp>
        </p:grpSp>
        <p:grpSp>
          <p:nvGrpSpPr>
            <p:cNvPr id="194614" name="Group 51"/>
            <p:cNvGrpSpPr>
              <a:grpSpLocks/>
            </p:cNvGrpSpPr>
            <p:nvPr/>
          </p:nvGrpSpPr>
          <p:grpSpPr bwMode="auto">
            <a:xfrm>
              <a:off x="3772" y="2095"/>
              <a:ext cx="212" cy="288"/>
              <a:chOff x="2951" y="2395"/>
              <a:chExt cx="213" cy="288"/>
            </a:xfrm>
          </p:grpSpPr>
          <p:sp>
            <p:nvSpPr>
              <p:cNvPr id="88138" name="Rectangle 52"/>
              <p:cNvSpPr>
                <a:spLocks noChangeArrowheads="1"/>
              </p:cNvSpPr>
              <p:nvPr/>
            </p:nvSpPr>
            <p:spPr bwMode="auto">
              <a:xfrm>
                <a:off x="2982" y="2490"/>
                <a:ext cx="144" cy="132"/>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88139" name="Text Box 53"/>
              <p:cNvSpPr txBox="1">
                <a:spLocks noChangeArrowheads="1"/>
              </p:cNvSpPr>
              <p:nvPr/>
            </p:nvSpPr>
            <p:spPr bwMode="auto">
              <a:xfrm>
                <a:off x="2951" y="2395"/>
                <a:ext cx="213"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a:defRPr/>
                </a:pPr>
                <a:r>
                  <a:rPr lang="en-US" sz="2400" smtClean="0"/>
                  <a:t>x</a:t>
                </a:r>
              </a:p>
            </p:txBody>
          </p:sp>
        </p:grpSp>
        <p:grpSp>
          <p:nvGrpSpPr>
            <p:cNvPr id="194615" name="Group 54"/>
            <p:cNvGrpSpPr>
              <a:grpSpLocks/>
            </p:cNvGrpSpPr>
            <p:nvPr/>
          </p:nvGrpSpPr>
          <p:grpSpPr bwMode="auto">
            <a:xfrm>
              <a:off x="4438" y="1438"/>
              <a:ext cx="232" cy="250"/>
              <a:chOff x="2941" y="2425"/>
              <a:chExt cx="235" cy="250"/>
            </a:xfrm>
          </p:grpSpPr>
          <p:sp>
            <p:nvSpPr>
              <p:cNvPr id="88136" name="Rectangle 55"/>
              <p:cNvSpPr>
                <a:spLocks noChangeArrowheads="1"/>
              </p:cNvSpPr>
              <p:nvPr/>
            </p:nvSpPr>
            <p:spPr bwMode="auto">
              <a:xfrm>
                <a:off x="2982" y="2490"/>
                <a:ext cx="155" cy="132"/>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88137" name="Text Box 56"/>
              <p:cNvSpPr txBox="1">
                <a:spLocks noChangeArrowheads="1"/>
              </p:cNvSpPr>
              <p:nvPr/>
            </p:nvSpPr>
            <p:spPr bwMode="auto">
              <a:xfrm>
                <a:off x="2941" y="2425"/>
                <a:ext cx="235"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a:defRPr/>
                </a:pPr>
                <a:r>
                  <a:rPr lang="en-US" sz="2000" smtClean="0"/>
                  <a:t>w</a:t>
                </a:r>
                <a:endParaRPr lang="en-US" sz="2400" smtClean="0"/>
              </a:p>
            </p:txBody>
          </p:sp>
        </p:grpSp>
        <p:grpSp>
          <p:nvGrpSpPr>
            <p:cNvPr id="194616" name="Group 57"/>
            <p:cNvGrpSpPr>
              <a:grpSpLocks/>
            </p:cNvGrpSpPr>
            <p:nvPr/>
          </p:nvGrpSpPr>
          <p:grpSpPr bwMode="auto">
            <a:xfrm>
              <a:off x="3771" y="1438"/>
              <a:ext cx="196" cy="250"/>
              <a:chOff x="2958" y="2425"/>
              <a:chExt cx="199" cy="250"/>
            </a:xfrm>
          </p:grpSpPr>
          <p:sp>
            <p:nvSpPr>
              <p:cNvPr id="88134" name="Rectangle 58"/>
              <p:cNvSpPr>
                <a:spLocks noChangeArrowheads="1"/>
              </p:cNvSpPr>
              <p:nvPr/>
            </p:nvSpPr>
            <p:spPr bwMode="auto">
              <a:xfrm>
                <a:off x="2982" y="2490"/>
                <a:ext cx="141" cy="132"/>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88135" name="Text Box 59"/>
              <p:cNvSpPr txBox="1">
                <a:spLocks noChangeArrowheads="1"/>
              </p:cNvSpPr>
              <p:nvPr/>
            </p:nvSpPr>
            <p:spPr bwMode="auto">
              <a:xfrm>
                <a:off x="2958" y="2425"/>
                <a:ext cx="199"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a:defRPr/>
                </a:pPr>
                <a:r>
                  <a:rPr lang="en-US" sz="2000" smtClean="0"/>
                  <a:t>v</a:t>
                </a:r>
                <a:endParaRPr lang="en-US" sz="2400" smtClean="0"/>
              </a:p>
            </p:txBody>
          </p:sp>
        </p:grpSp>
        <p:grpSp>
          <p:nvGrpSpPr>
            <p:cNvPr id="194617" name="Group 60"/>
            <p:cNvGrpSpPr>
              <a:grpSpLocks/>
            </p:cNvGrpSpPr>
            <p:nvPr/>
          </p:nvGrpSpPr>
          <p:grpSpPr bwMode="auto">
            <a:xfrm>
              <a:off x="5025" y="1756"/>
              <a:ext cx="212" cy="288"/>
              <a:chOff x="2949" y="2395"/>
              <a:chExt cx="214" cy="288"/>
            </a:xfrm>
          </p:grpSpPr>
          <p:sp>
            <p:nvSpPr>
              <p:cNvPr id="88132" name="Rectangle 61"/>
              <p:cNvSpPr>
                <a:spLocks noChangeArrowheads="1"/>
              </p:cNvSpPr>
              <p:nvPr/>
            </p:nvSpPr>
            <p:spPr bwMode="auto">
              <a:xfrm>
                <a:off x="2982" y="2490"/>
                <a:ext cx="127" cy="132"/>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88133" name="Text Box 62"/>
              <p:cNvSpPr txBox="1">
                <a:spLocks noChangeArrowheads="1"/>
              </p:cNvSpPr>
              <p:nvPr/>
            </p:nvSpPr>
            <p:spPr bwMode="auto">
              <a:xfrm>
                <a:off x="2949" y="2395"/>
                <a:ext cx="214"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a:defRPr/>
                </a:pPr>
                <a:r>
                  <a:rPr lang="en-US" sz="2400" smtClean="0"/>
                  <a:t>z</a:t>
                </a:r>
              </a:p>
            </p:txBody>
          </p:sp>
        </p:grpSp>
        <p:sp>
          <p:nvSpPr>
            <p:cNvPr id="88122" name="Text Box 63"/>
            <p:cNvSpPr txBox="1">
              <a:spLocks noChangeArrowheads="1"/>
            </p:cNvSpPr>
            <p:nvPr/>
          </p:nvSpPr>
          <p:spPr bwMode="auto">
            <a:xfrm>
              <a:off x="3493" y="1568"/>
              <a:ext cx="196" cy="2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a:defRPr/>
              </a:pPr>
              <a:r>
                <a:rPr lang="en-US" smtClean="0"/>
                <a:t>2</a:t>
              </a:r>
              <a:endParaRPr lang="en-US" sz="2400" smtClean="0"/>
            </a:p>
          </p:txBody>
        </p:sp>
        <p:sp>
          <p:nvSpPr>
            <p:cNvPr id="88123" name="Text Box 64"/>
            <p:cNvSpPr txBox="1">
              <a:spLocks noChangeArrowheads="1"/>
            </p:cNvSpPr>
            <p:nvPr/>
          </p:nvSpPr>
          <p:spPr bwMode="auto">
            <a:xfrm>
              <a:off x="3841" y="1787"/>
              <a:ext cx="196" cy="2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a:defRPr/>
              </a:pPr>
              <a:r>
                <a:rPr lang="en-US" smtClean="0"/>
                <a:t>2</a:t>
              </a:r>
              <a:endParaRPr lang="en-US" sz="2400" smtClean="0"/>
            </a:p>
          </p:txBody>
        </p:sp>
        <p:sp>
          <p:nvSpPr>
            <p:cNvPr id="88124" name="Text Box 65"/>
            <p:cNvSpPr txBox="1">
              <a:spLocks noChangeArrowheads="1"/>
            </p:cNvSpPr>
            <p:nvPr/>
          </p:nvSpPr>
          <p:spPr bwMode="auto">
            <a:xfrm>
              <a:off x="3406" y="2000"/>
              <a:ext cx="196" cy="2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a:defRPr/>
              </a:pPr>
              <a:r>
                <a:rPr lang="en-US" smtClean="0"/>
                <a:t>1</a:t>
              </a:r>
              <a:endParaRPr lang="en-US" sz="2400" smtClean="0"/>
            </a:p>
          </p:txBody>
        </p:sp>
        <p:sp>
          <p:nvSpPr>
            <p:cNvPr id="88125" name="Text Box 66"/>
            <p:cNvSpPr txBox="1">
              <a:spLocks noChangeArrowheads="1"/>
            </p:cNvSpPr>
            <p:nvPr/>
          </p:nvSpPr>
          <p:spPr bwMode="auto">
            <a:xfrm>
              <a:off x="4225" y="1880"/>
              <a:ext cx="196" cy="2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a:defRPr/>
              </a:pPr>
              <a:r>
                <a:rPr lang="en-US" smtClean="0"/>
                <a:t>3</a:t>
              </a:r>
              <a:endParaRPr lang="en-US" sz="2400" smtClean="0"/>
            </a:p>
          </p:txBody>
        </p:sp>
        <p:sp>
          <p:nvSpPr>
            <p:cNvPr id="88126" name="Text Box 67"/>
            <p:cNvSpPr txBox="1">
              <a:spLocks noChangeArrowheads="1"/>
            </p:cNvSpPr>
            <p:nvPr/>
          </p:nvSpPr>
          <p:spPr bwMode="auto">
            <a:xfrm>
              <a:off x="4162" y="2234"/>
              <a:ext cx="196" cy="2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a:defRPr/>
              </a:pPr>
              <a:r>
                <a:rPr lang="en-US" smtClean="0"/>
                <a:t>1</a:t>
              </a:r>
              <a:endParaRPr lang="en-US" sz="2400" smtClean="0"/>
            </a:p>
          </p:txBody>
        </p:sp>
        <p:sp>
          <p:nvSpPr>
            <p:cNvPr id="88127" name="Text Box 68"/>
            <p:cNvSpPr txBox="1">
              <a:spLocks noChangeArrowheads="1"/>
            </p:cNvSpPr>
            <p:nvPr/>
          </p:nvSpPr>
          <p:spPr bwMode="auto">
            <a:xfrm>
              <a:off x="4522" y="1805"/>
              <a:ext cx="196" cy="2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a:defRPr/>
              </a:pPr>
              <a:r>
                <a:rPr lang="en-US" smtClean="0"/>
                <a:t>1</a:t>
              </a:r>
              <a:endParaRPr lang="en-US" sz="2400" smtClean="0"/>
            </a:p>
          </p:txBody>
        </p:sp>
        <p:sp>
          <p:nvSpPr>
            <p:cNvPr id="88128" name="Text Box 69"/>
            <p:cNvSpPr txBox="1">
              <a:spLocks noChangeArrowheads="1"/>
            </p:cNvSpPr>
            <p:nvPr/>
          </p:nvSpPr>
          <p:spPr bwMode="auto">
            <a:xfrm>
              <a:off x="4882" y="2069"/>
              <a:ext cx="196" cy="2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a:defRPr/>
              </a:pPr>
              <a:r>
                <a:rPr lang="en-US" smtClean="0"/>
                <a:t>2</a:t>
              </a:r>
              <a:endParaRPr lang="en-US" sz="2400" smtClean="0"/>
            </a:p>
          </p:txBody>
        </p:sp>
        <p:sp>
          <p:nvSpPr>
            <p:cNvPr id="88129" name="Text Box 70"/>
            <p:cNvSpPr txBox="1">
              <a:spLocks noChangeArrowheads="1"/>
            </p:cNvSpPr>
            <p:nvPr/>
          </p:nvSpPr>
          <p:spPr bwMode="auto">
            <a:xfrm>
              <a:off x="4855" y="1532"/>
              <a:ext cx="196" cy="2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a:defRPr/>
              </a:pPr>
              <a:r>
                <a:rPr lang="en-US" smtClean="0"/>
                <a:t>5</a:t>
              </a:r>
              <a:endParaRPr lang="en-US" sz="2400" smtClean="0"/>
            </a:p>
          </p:txBody>
        </p:sp>
        <p:sp>
          <p:nvSpPr>
            <p:cNvPr id="88130" name="Text Box 71"/>
            <p:cNvSpPr txBox="1">
              <a:spLocks noChangeArrowheads="1"/>
            </p:cNvSpPr>
            <p:nvPr/>
          </p:nvSpPr>
          <p:spPr bwMode="auto">
            <a:xfrm>
              <a:off x="4120" y="1382"/>
              <a:ext cx="196" cy="2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a:defRPr/>
              </a:pPr>
              <a:r>
                <a:rPr lang="en-US" smtClean="0"/>
                <a:t>3</a:t>
              </a:r>
              <a:endParaRPr lang="en-US" sz="2400" smtClean="0"/>
            </a:p>
          </p:txBody>
        </p:sp>
        <p:sp>
          <p:nvSpPr>
            <p:cNvPr id="88131" name="Text Box 72"/>
            <p:cNvSpPr txBox="1">
              <a:spLocks noChangeArrowheads="1"/>
            </p:cNvSpPr>
            <p:nvPr/>
          </p:nvSpPr>
          <p:spPr bwMode="auto">
            <a:xfrm>
              <a:off x="3769" y="1115"/>
              <a:ext cx="196" cy="2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a:defRPr/>
              </a:pPr>
              <a:r>
                <a:rPr lang="en-US" smtClean="0"/>
                <a:t>5</a:t>
              </a:r>
              <a:endParaRPr lang="en-US" sz="2400" smtClean="0"/>
            </a:p>
          </p:txBody>
        </p:sp>
      </p:grpSp>
      <p:sp>
        <p:nvSpPr>
          <p:cNvPr id="88071" name="Text Box 73"/>
          <p:cNvSpPr txBox="1">
            <a:spLocks noChangeArrowheads="1"/>
          </p:cNvSpPr>
          <p:nvPr/>
        </p:nvSpPr>
        <p:spPr bwMode="auto">
          <a:xfrm>
            <a:off x="3765550" y="1770063"/>
            <a:ext cx="50450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defRPr/>
            </a:pPr>
            <a:r>
              <a:rPr lang="en-US" sz="2400" smtClean="0"/>
              <a:t>clearly, d</a:t>
            </a:r>
            <a:r>
              <a:rPr lang="en-US" sz="2400" baseline="-25000" smtClean="0"/>
              <a:t>v</a:t>
            </a:r>
            <a:r>
              <a:rPr lang="en-US" sz="2400" smtClean="0"/>
              <a:t>(z) = 5, d</a:t>
            </a:r>
            <a:r>
              <a:rPr lang="en-US" sz="2400" baseline="-25000" smtClean="0"/>
              <a:t>x</a:t>
            </a:r>
            <a:r>
              <a:rPr lang="en-US" sz="2400" smtClean="0"/>
              <a:t>(z) = 3, d</a:t>
            </a:r>
            <a:r>
              <a:rPr lang="en-US" sz="2400" baseline="-25000" smtClean="0"/>
              <a:t>w</a:t>
            </a:r>
            <a:r>
              <a:rPr lang="en-US" sz="2400" smtClean="0"/>
              <a:t>(z) = 3</a:t>
            </a:r>
          </a:p>
        </p:txBody>
      </p:sp>
      <p:sp>
        <p:nvSpPr>
          <p:cNvPr id="88072" name="Text Box 74"/>
          <p:cNvSpPr txBox="1">
            <a:spLocks noChangeArrowheads="1"/>
          </p:cNvSpPr>
          <p:nvPr/>
        </p:nvSpPr>
        <p:spPr bwMode="auto">
          <a:xfrm>
            <a:off x="4275138" y="2928938"/>
            <a:ext cx="3900487" cy="2282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defRPr/>
            </a:pPr>
            <a:r>
              <a:rPr lang="en-US" sz="2400" smtClean="0"/>
              <a:t>d</a:t>
            </a:r>
            <a:r>
              <a:rPr lang="en-US" sz="2400" baseline="-25000" smtClean="0"/>
              <a:t>u</a:t>
            </a:r>
            <a:r>
              <a:rPr lang="en-US" sz="2400" smtClean="0"/>
              <a:t>(z) = min { c(u,v) + d</a:t>
            </a:r>
            <a:r>
              <a:rPr lang="en-US" sz="2400" baseline="-25000" smtClean="0"/>
              <a:t>v</a:t>
            </a:r>
            <a:r>
              <a:rPr lang="en-US" sz="2400" smtClean="0"/>
              <a:t>(z),</a:t>
            </a:r>
          </a:p>
          <a:p>
            <a:pPr>
              <a:defRPr/>
            </a:pPr>
            <a:r>
              <a:rPr lang="en-US" sz="2400" smtClean="0"/>
              <a:t>                    c(u,x) + d</a:t>
            </a:r>
            <a:r>
              <a:rPr lang="en-US" sz="2400" baseline="-25000" smtClean="0"/>
              <a:t>x</a:t>
            </a:r>
            <a:r>
              <a:rPr lang="en-US" sz="2400" smtClean="0"/>
              <a:t>(z),</a:t>
            </a:r>
          </a:p>
          <a:p>
            <a:pPr>
              <a:defRPr/>
            </a:pPr>
            <a:r>
              <a:rPr lang="en-US" sz="2400" smtClean="0"/>
              <a:t>                    c(u,w) + d</a:t>
            </a:r>
            <a:r>
              <a:rPr lang="en-US" sz="2400" baseline="-25000" smtClean="0"/>
              <a:t>w</a:t>
            </a:r>
            <a:r>
              <a:rPr lang="en-US" sz="2400" smtClean="0"/>
              <a:t>(z) }</a:t>
            </a:r>
          </a:p>
          <a:p>
            <a:pPr>
              <a:defRPr/>
            </a:pPr>
            <a:r>
              <a:rPr lang="en-US" sz="2400" smtClean="0"/>
              <a:t>         = min {2 + 5,</a:t>
            </a:r>
          </a:p>
          <a:p>
            <a:pPr>
              <a:defRPr/>
            </a:pPr>
            <a:r>
              <a:rPr lang="en-US" sz="2400" smtClean="0"/>
              <a:t>                    1 + 3,</a:t>
            </a:r>
          </a:p>
          <a:p>
            <a:pPr>
              <a:defRPr/>
            </a:pPr>
            <a:r>
              <a:rPr lang="en-US" sz="2400" smtClean="0"/>
              <a:t>                    5 + 3}  = 4</a:t>
            </a:r>
          </a:p>
        </p:txBody>
      </p:sp>
      <p:sp>
        <p:nvSpPr>
          <p:cNvPr id="88073" name="Text Box 75"/>
          <p:cNvSpPr txBox="1">
            <a:spLocks noChangeArrowheads="1"/>
          </p:cNvSpPr>
          <p:nvPr/>
        </p:nvSpPr>
        <p:spPr bwMode="auto">
          <a:xfrm>
            <a:off x="461963" y="5330825"/>
            <a:ext cx="6765925" cy="819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nSpc>
                <a:spcPct val="85000"/>
              </a:lnSpc>
              <a:defRPr/>
            </a:pPr>
            <a:r>
              <a:rPr lang="en-US" sz="2800" smtClean="0">
                <a:latin typeface="Gill Sans MT" charset="0"/>
              </a:rPr>
              <a:t>node achieving minimum is next</a:t>
            </a:r>
          </a:p>
          <a:p>
            <a:pPr>
              <a:lnSpc>
                <a:spcPct val="85000"/>
              </a:lnSpc>
              <a:defRPr/>
            </a:pPr>
            <a:r>
              <a:rPr lang="en-US" sz="2800" smtClean="0">
                <a:latin typeface="Gill Sans MT" charset="0"/>
              </a:rPr>
              <a:t>hop in shortest path, used in</a:t>
            </a:r>
            <a:r>
              <a:rPr lang="en-US" sz="2800" smtClean="0">
                <a:latin typeface="Gill Sans MT" charset="0"/>
                <a:ea typeface="ＭＳ 明朝" charset="0"/>
                <a:cs typeface="ＭＳ 明朝" charset="0"/>
              </a:rPr>
              <a:t> </a:t>
            </a:r>
            <a:r>
              <a:rPr lang="en-US" sz="2800" smtClean="0">
                <a:latin typeface="Gill Sans MT" charset="0"/>
              </a:rPr>
              <a:t>forwarding table</a:t>
            </a:r>
          </a:p>
        </p:txBody>
      </p:sp>
      <p:sp>
        <p:nvSpPr>
          <p:cNvPr id="88074" name="Text Box 76"/>
          <p:cNvSpPr txBox="1">
            <a:spLocks noChangeArrowheads="1"/>
          </p:cNvSpPr>
          <p:nvPr/>
        </p:nvSpPr>
        <p:spPr bwMode="auto">
          <a:xfrm>
            <a:off x="3862388" y="2466975"/>
            <a:ext cx="272573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defRPr/>
            </a:pPr>
            <a:r>
              <a:rPr lang="en-US" sz="2400" smtClean="0"/>
              <a:t>B-F equation says:</a:t>
            </a:r>
          </a:p>
        </p:txBody>
      </p:sp>
    </p:spTree>
    <p:extLst>
      <p:ext uri="{BB962C8B-B14F-4D97-AF65-F5344CB8AC3E}">
        <p14:creationId xmlns:p14="http://schemas.microsoft.com/office/powerpoint/2010/main" val="2048418970"/>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3" name="Rectangle 2"/>
          <p:cNvSpPr>
            <a:spLocks noGrp="1" noChangeArrowheads="1"/>
          </p:cNvSpPr>
          <p:nvPr>
            <p:ph type="title"/>
          </p:nvPr>
        </p:nvSpPr>
        <p:spPr/>
        <p:txBody>
          <a:bodyPr/>
          <a:lstStyle/>
          <a:p>
            <a:pPr>
              <a:defRPr/>
            </a:pPr>
            <a:r>
              <a:rPr lang="en-US">
                <a:ea typeface="ＭＳ Ｐゴシック" charset="0"/>
                <a:cs typeface="+mj-cs"/>
              </a:rPr>
              <a:t>Distance vector algorithm </a:t>
            </a:r>
          </a:p>
        </p:txBody>
      </p:sp>
      <p:sp>
        <p:nvSpPr>
          <p:cNvPr id="89094" name="Rectangle 3"/>
          <p:cNvSpPr>
            <a:spLocks noGrp="1" noChangeArrowheads="1"/>
          </p:cNvSpPr>
          <p:nvPr>
            <p:ph type="body" idx="1"/>
          </p:nvPr>
        </p:nvSpPr>
        <p:spPr/>
        <p:txBody>
          <a:bodyPr/>
          <a:lstStyle/>
          <a:p>
            <a:pPr>
              <a:defRPr/>
            </a:pPr>
            <a:r>
              <a:rPr lang="en-US" smtClean="0">
                <a:solidFill>
                  <a:srgbClr val="CC0000"/>
                </a:solidFill>
              </a:rPr>
              <a:t>D</a:t>
            </a:r>
            <a:r>
              <a:rPr lang="en-US" baseline="-25000" smtClean="0">
                <a:solidFill>
                  <a:srgbClr val="CC0000"/>
                </a:solidFill>
              </a:rPr>
              <a:t>x</a:t>
            </a:r>
            <a:r>
              <a:rPr lang="en-US" smtClean="0">
                <a:solidFill>
                  <a:srgbClr val="CC0000"/>
                </a:solidFill>
              </a:rPr>
              <a:t>(y)</a:t>
            </a:r>
            <a:r>
              <a:rPr lang="en-US" smtClean="0"/>
              <a:t> = estimate of least cost from x to y</a:t>
            </a:r>
          </a:p>
          <a:p>
            <a:pPr lvl="1">
              <a:defRPr/>
            </a:pPr>
            <a:r>
              <a:rPr lang="en-US" smtClean="0"/>
              <a:t>x maintains  distance vector </a:t>
            </a:r>
            <a:r>
              <a:rPr lang="en-US" b="1" smtClean="0">
                <a:solidFill>
                  <a:srgbClr val="CC0000"/>
                </a:solidFill>
              </a:rPr>
              <a:t>D</a:t>
            </a:r>
            <a:r>
              <a:rPr lang="en-US" baseline="-25000" smtClean="0">
                <a:solidFill>
                  <a:srgbClr val="CC0000"/>
                </a:solidFill>
              </a:rPr>
              <a:t>x</a:t>
            </a:r>
            <a:r>
              <a:rPr lang="en-US" smtClean="0">
                <a:solidFill>
                  <a:srgbClr val="CC0000"/>
                </a:solidFill>
              </a:rPr>
              <a:t> = [D</a:t>
            </a:r>
            <a:r>
              <a:rPr lang="en-US" baseline="-25000" smtClean="0">
                <a:solidFill>
                  <a:srgbClr val="CC0000"/>
                </a:solidFill>
              </a:rPr>
              <a:t>x</a:t>
            </a:r>
            <a:r>
              <a:rPr lang="en-US" smtClean="0">
                <a:solidFill>
                  <a:srgbClr val="CC0000"/>
                </a:solidFill>
              </a:rPr>
              <a:t>(y): y </a:t>
            </a:r>
            <a:r>
              <a:rPr lang="ru-RU" smtClean="0">
                <a:solidFill>
                  <a:srgbClr val="CC0000"/>
                </a:solidFill>
              </a:rPr>
              <a:t>є</a:t>
            </a:r>
            <a:r>
              <a:rPr lang="en-US" smtClean="0">
                <a:solidFill>
                  <a:srgbClr val="CC0000"/>
                </a:solidFill>
              </a:rPr>
              <a:t> N ]</a:t>
            </a:r>
          </a:p>
          <a:p>
            <a:pPr>
              <a:defRPr/>
            </a:pPr>
            <a:r>
              <a:rPr lang="en-US" smtClean="0"/>
              <a:t>node x:</a:t>
            </a:r>
          </a:p>
          <a:p>
            <a:pPr lvl="1">
              <a:defRPr/>
            </a:pPr>
            <a:r>
              <a:rPr lang="en-US" sz="2800" smtClean="0"/>
              <a:t>knows cost to each neighbor v: </a:t>
            </a:r>
            <a:r>
              <a:rPr lang="en-US" sz="2800" smtClean="0">
                <a:solidFill>
                  <a:srgbClr val="CC0000"/>
                </a:solidFill>
              </a:rPr>
              <a:t>c(x,v)</a:t>
            </a:r>
          </a:p>
          <a:p>
            <a:pPr lvl="1">
              <a:defRPr/>
            </a:pPr>
            <a:r>
              <a:rPr lang="en-US" sz="2800" smtClean="0"/>
              <a:t>maintains its neighbors</a:t>
            </a:r>
            <a:r>
              <a:rPr lang="ja-JP" altLang="en-US" sz="2800" smtClean="0"/>
              <a:t>’</a:t>
            </a:r>
            <a:r>
              <a:rPr lang="en-US" altLang="ja-JP" sz="2800" smtClean="0"/>
              <a:t> distance vectors. For each neighbor v, x maintains </a:t>
            </a:r>
            <a:br>
              <a:rPr lang="en-US" altLang="ja-JP" sz="2800" smtClean="0"/>
            </a:br>
            <a:r>
              <a:rPr lang="en-US" altLang="ja-JP" sz="2800" b="1" smtClean="0">
                <a:solidFill>
                  <a:srgbClr val="CC0000"/>
                </a:solidFill>
              </a:rPr>
              <a:t>D</a:t>
            </a:r>
            <a:r>
              <a:rPr lang="en-US" altLang="ja-JP" sz="2800" baseline="-25000" smtClean="0">
                <a:solidFill>
                  <a:srgbClr val="CC0000"/>
                </a:solidFill>
              </a:rPr>
              <a:t>v</a:t>
            </a:r>
            <a:r>
              <a:rPr lang="en-US" altLang="ja-JP" sz="2800" smtClean="0">
                <a:solidFill>
                  <a:srgbClr val="CC0000"/>
                </a:solidFill>
              </a:rPr>
              <a:t> = [D</a:t>
            </a:r>
            <a:r>
              <a:rPr lang="en-US" altLang="ja-JP" sz="2800" baseline="-25000" smtClean="0">
                <a:solidFill>
                  <a:srgbClr val="CC0000"/>
                </a:solidFill>
              </a:rPr>
              <a:t>v</a:t>
            </a:r>
            <a:r>
              <a:rPr lang="en-US" altLang="ja-JP" sz="2800" smtClean="0">
                <a:solidFill>
                  <a:srgbClr val="CC0000"/>
                </a:solidFill>
              </a:rPr>
              <a:t>(y): y </a:t>
            </a:r>
            <a:r>
              <a:rPr lang="ru-RU" altLang="ja-JP" sz="2800" smtClean="0">
                <a:solidFill>
                  <a:srgbClr val="CC0000"/>
                </a:solidFill>
              </a:rPr>
              <a:t>є</a:t>
            </a:r>
            <a:r>
              <a:rPr lang="en-US" altLang="ja-JP" sz="2800" smtClean="0">
                <a:solidFill>
                  <a:srgbClr val="CC0000"/>
                </a:solidFill>
              </a:rPr>
              <a:t> N ]</a:t>
            </a:r>
          </a:p>
          <a:p>
            <a:pPr>
              <a:buFont typeface="Wingdings" pitchFamily="2" charset="2"/>
              <a:buNone/>
              <a:defRPr/>
            </a:pPr>
            <a:endParaRPr lang="en-US" smtClean="0">
              <a:solidFill>
                <a:srgbClr val="CC0000"/>
              </a:solidFill>
            </a:endParaRPr>
          </a:p>
          <a:p>
            <a:pPr>
              <a:defRPr/>
            </a:pPr>
            <a:endParaRPr lang="en-US" smtClean="0"/>
          </a:p>
        </p:txBody>
      </p:sp>
    </p:spTree>
    <p:extLst>
      <p:ext uri="{BB962C8B-B14F-4D97-AF65-F5344CB8AC3E}">
        <p14:creationId xmlns:p14="http://schemas.microsoft.com/office/powerpoint/2010/main" val="4202151310"/>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20" name="Rectangle 8"/>
          <p:cNvSpPr>
            <a:spLocks noGrp="1" noChangeArrowheads="1"/>
          </p:cNvSpPr>
          <p:nvPr>
            <p:ph type="title"/>
          </p:nvPr>
        </p:nvSpPr>
        <p:spPr/>
        <p:txBody>
          <a:bodyPr/>
          <a:lstStyle/>
          <a:p>
            <a:pPr>
              <a:defRPr/>
            </a:pPr>
            <a:r>
              <a:rPr lang="en-US">
                <a:ea typeface="ＭＳ Ｐゴシック" charset="0"/>
                <a:cs typeface="+mj-cs"/>
              </a:rPr>
              <a:t>Distance vector algorithm </a:t>
            </a:r>
          </a:p>
        </p:txBody>
      </p:sp>
      <p:sp>
        <p:nvSpPr>
          <p:cNvPr id="90116" name="Rectangle 3"/>
          <p:cNvSpPr>
            <a:spLocks noGrp="1" noChangeArrowheads="1"/>
          </p:cNvSpPr>
          <p:nvPr>
            <p:ph type="body" idx="1"/>
          </p:nvPr>
        </p:nvSpPr>
        <p:spPr/>
        <p:txBody>
          <a:bodyPr/>
          <a:lstStyle/>
          <a:p>
            <a:pPr>
              <a:buFont typeface="Wingdings" charset="0"/>
              <a:buNone/>
              <a:defRPr/>
            </a:pPr>
            <a:r>
              <a:rPr lang="en-US" sz="3200" i="1" dirty="0">
                <a:solidFill>
                  <a:srgbClr val="CC0000"/>
                </a:solidFill>
                <a:ea typeface="ＭＳ Ｐゴシック" charset="0"/>
                <a:cs typeface="+mn-cs"/>
              </a:rPr>
              <a:t>key idea:</a:t>
            </a:r>
            <a:r>
              <a:rPr lang="en-US" sz="3200" dirty="0">
                <a:solidFill>
                  <a:srgbClr val="CC0000"/>
                </a:solidFill>
                <a:ea typeface="ＭＳ Ｐゴシック" charset="0"/>
                <a:cs typeface="+mn-cs"/>
              </a:rPr>
              <a:t> </a:t>
            </a:r>
          </a:p>
          <a:p>
            <a:pPr marL="457200" indent="-457200">
              <a:buFont typeface="Wingdings" panose="05000000000000000000" pitchFamily="2" charset="2"/>
              <a:buChar char="q"/>
              <a:defRPr/>
            </a:pPr>
            <a:r>
              <a:rPr lang="en-US" dirty="0">
                <a:ea typeface="ＭＳ Ｐゴシック" charset="0"/>
                <a:cs typeface="+mn-cs"/>
              </a:rPr>
              <a:t>from time-to-time, each node sends its own distance vector estimate to neighbors</a:t>
            </a:r>
          </a:p>
          <a:p>
            <a:pPr marL="457200" indent="-457200">
              <a:buFont typeface="Wingdings" panose="05000000000000000000" pitchFamily="2" charset="2"/>
              <a:buChar char="q"/>
              <a:defRPr/>
            </a:pPr>
            <a:r>
              <a:rPr lang="en-US" dirty="0">
                <a:ea typeface="ＭＳ Ｐゴシック" charset="0"/>
                <a:cs typeface="+mn-cs"/>
              </a:rPr>
              <a:t>when x receives new DV estimate from neighbor, it updates its own DV using B-F equation:</a:t>
            </a:r>
          </a:p>
        </p:txBody>
      </p:sp>
      <p:sp>
        <p:nvSpPr>
          <p:cNvPr id="90117" name="Rectangle 4"/>
          <p:cNvSpPr>
            <a:spLocks noChangeArrowheads="1"/>
          </p:cNvSpPr>
          <p:nvPr/>
        </p:nvSpPr>
        <p:spPr bwMode="auto">
          <a:xfrm>
            <a:off x="663575" y="5999926"/>
            <a:ext cx="781685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defRPr/>
            </a:pPr>
            <a:r>
              <a:rPr lang="en-US" sz="2800" i="1" dirty="0" err="1">
                <a:solidFill>
                  <a:srgbClr val="CC0000"/>
                </a:solidFill>
                <a:cs typeface="Times New Roman" pitchFamily="18" charset="0"/>
              </a:rPr>
              <a:t>D</a:t>
            </a:r>
            <a:r>
              <a:rPr lang="en-US" sz="2800" i="1" baseline="-30000" dirty="0" err="1">
                <a:solidFill>
                  <a:srgbClr val="CC0000"/>
                </a:solidFill>
                <a:cs typeface="Times New Roman" pitchFamily="18" charset="0"/>
              </a:rPr>
              <a:t>x</a:t>
            </a:r>
            <a:r>
              <a:rPr lang="en-US" sz="2800" i="1" dirty="0">
                <a:solidFill>
                  <a:srgbClr val="CC0000"/>
                </a:solidFill>
                <a:cs typeface="Times New Roman" pitchFamily="18" charset="0"/>
              </a:rPr>
              <a:t>(y) ← </a:t>
            </a:r>
            <a:r>
              <a:rPr lang="en-US" sz="2800" i="1" dirty="0" err="1">
                <a:solidFill>
                  <a:srgbClr val="CC0000"/>
                </a:solidFill>
                <a:cs typeface="Times New Roman" pitchFamily="18" charset="0"/>
              </a:rPr>
              <a:t>min</a:t>
            </a:r>
            <a:r>
              <a:rPr lang="en-US" sz="2800" i="1" baseline="-30000" dirty="0" err="1">
                <a:solidFill>
                  <a:srgbClr val="CC0000"/>
                </a:solidFill>
                <a:cs typeface="Times New Roman" pitchFamily="18" charset="0"/>
              </a:rPr>
              <a:t>v</a:t>
            </a:r>
            <a:r>
              <a:rPr lang="en-US" sz="2800" i="1" dirty="0">
                <a:solidFill>
                  <a:srgbClr val="CC0000"/>
                </a:solidFill>
                <a:cs typeface="Times New Roman" pitchFamily="18" charset="0"/>
              </a:rPr>
              <a:t>{c(</a:t>
            </a:r>
            <a:r>
              <a:rPr lang="en-US" sz="2800" i="1" dirty="0" err="1">
                <a:solidFill>
                  <a:srgbClr val="CC0000"/>
                </a:solidFill>
                <a:cs typeface="Times New Roman" pitchFamily="18" charset="0"/>
              </a:rPr>
              <a:t>x,v</a:t>
            </a:r>
            <a:r>
              <a:rPr lang="en-US" sz="2800" i="1" dirty="0">
                <a:solidFill>
                  <a:srgbClr val="CC0000"/>
                </a:solidFill>
                <a:cs typeface="Times New Roman" pitchFamily="18" charset="0"/>
              </a:rPr>
              <a:t>) + </a:t>
            </a:r>
            <a:r>
              <a:rPr lang="en-US" sz="2800" i="1" dirty="0" err="1">
                <a:solidFill>
                  <a:srgbClr val="CC0000"/>
                </a:solidFill>
                <a:cs typeface="Times New Roman" pitchFamily="18" charset="0"/>
              </a:rPr>
              <a:t>D</a:t>
            </a:r>
            <a:r>
              <a:rPr lang="en-US" sz="2800" i="1" baseline="-30000" dirty="0" err="1">
                <a:solidFill>
                  <a:srgbClr val="CC0000"/>
                </a:solidFill>
                <a:cs typeface="Times New Roman" pitchFamily="18" charset="0"/>
              </a:rPr>
              <a:t>v</a:t>
            </a:r>
            <a:r>
              <a:rPr lang="en-US" sz="2800" i="1" dirty="0">
                <a:solidFill>
                  <a:srgbClr val="CC0000"/>
                </a:solidFill>
                <a:cs typeface="Times New Roman" pitchFamily="18" charset="0"/>
              </a:rPr>
              <a:t>(y)}  for each node y </a:t>
            </a:r>
            <a:r>
              <a:rPr lang="en-US" sz="2800" i="1" dirty="0">
                <a:solidFill>
                  <a:srgbClr val="CC0000"/>
                </a:solidFill>
                <a:ea typeface="MS Mincho" pitchFamily="49" charset="-128"/>
              </a:rPr>
              <a:t>∊</a:t>
            </a:r>
            <a:r>
              <a:rPr lang="en-US" sz="2800" i="1" dirty="0">
                <a:solidFill>
                  <a:srgbClr val="CC0000"/>
                </a:solidFill>
                <a:cs typeface="Times New Roman" pitchFamily="18" charset="0"/>
              </a:rPr>
              <a:t> N</a:t>
            </a:r>
          </a:p>
        </p:txBody>
      </p:sp>
      <p:sp>
        <p:nvSpPr>
          <p:cNvPr id="90118" name="Rectangle 5"/>
          <p:cNvSpPr>
            <a:spLocks noChangeArrowheads="1"/>
          </p:cNvSpPr>
          <p:nvPr/>
        </p:nvSpPr>
        <p:spPr bwMode="auto">
          <a:xfrm>
            <a:off x="385762" y="4640263"/>
            <a:ext cx="8758237" cy="9489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457200" indent="-457200">
              <a:lnSpc>
                <a:spcPct val="90000"/>
              </a:lnSpc>
              <a:spcBef>
                <a:spcPct val="20000"/>
              </a:spcBef>
              <a:buClr>
                <a:srgbClr val="000099"/>
              </a:buClr>
              <a:buSzPct val="65000"/>
              <a:buFont typeface="Wingdings" panose="05000000000000000000" pitchFamily="2" charset="2"/>
              <a:buChar char="q"/>
              <a:defRPr/>
            </a:pPr>
            <a:r>
              <a:rPr lang="en-US" sz="2800" dirty="0">
                <a:latin typeface="Gill Sans MT" charset="0"/>
                <a:ea typeface="ＭＳ Ｐゴシック" charset="0"/>
              </a:rPr>
              <a:t>under minor, natural conditions, the estimate </a:t>
            </a:r>
            <a:r>
              <a:rPr lang="en-US" sz="2800" i="1" dirty="0" err="1">
                <a:latin typeface="Gill Sans MT" charset="0"/>
                <a:ea typeface="ＭＳ Ｐゴシック" charset="0"/>
                <a:cs typeface="Times New Roman" charset="0"/>
              </a:rPr>
              <a:t>D</a:t>
            </a:r>
            <a:r>
              <a:rPr lang="en-US" sz="2800" i="1" baseline="-30000" dirty="0" err="1">
                <a:latin typeface="Gill Sans MT" charset="0"/>
                <a:ea typeface="ＭＳ Ｐゴシック" charset="0"/>
                <a:cs typeface="Times New Roman" charset="0"/>
              </a:rPr>
              <a:t>x</a:t>
            </a:r>
            <a:r>
              <a:rPr lang="en-US" sz="2800" i="1" dirty="0">
                <a:latin typeface="Gill Sans MT" charset="0"/>
                <a:ea typeface="ＭＳ Ｐゴシック" charset="0"/>
                <a:cs typeface="Times New Roman" charset="0"/>
              </a:rPr>
              <a:t>(y) converge to the actual least cost </a:t>
            </a:r>
            <a:r>
              <a:rPr lang="en-US" sz="2800" dirty="0">
                <a:latin typeface="Gill Sans MT" charset="0"/>
                <a:ea typeface="ＭＳ Ｐゴシック" charset="0"/>
              </a:rPr>
              <a:t>d</a:t>
            </a:r>
            <a:r>
              <a:rPr lang="en-US" sz="2800" baseline="-25000" dirty="0">
                <a:latin typeface="Gill Sans MT" charset="0"/>
                <a:ea typeface="ＭＳ Ｐゴシック" charset="0"/>
              </a:rPr>
              <a:t>x</a:t>
            </a:r>
            <a:r>
              <a:rPr lang="en-US" sz="2800" dirty="0">
                <a:latin typeface="Gill Sans MT" charset="0"/>
                <a:ea typeface="ＭＳ Ｐゴシック" charset="0"/>
              </a:rPr>
              <a:t>(y)</a:t>
            </a:r>
            <a:r>
              <a:rPr lang="en-US" sz="2400" dirty="0">
                <a:latin typeface="Gill Sans MT" charset="0"/>
                <a:ea typeface="ＭＳ Ｐゴシック" charset="0"/>
              </a:rPr>
              <a:t> </a:t>
            </a:r>
          </a:p>
        </p:txBody>
      </p:sp>
    </p:spTree>
    <p:extLst>
      <p:ext uri="{BB962C8B-B14F-4D97-AF65-F5344CB8AC3E}">
        <p14:creationId xmlns:p14="http://schemas.microsoft.com/office/powerpoint/2010/main" val="2647193031"/>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47" name="Rectangle 11"/>
          <p:cNvSpPr>
            <a:spLocks noGrp="1" noChangeArrowheads="1"/>
          </p:cNvSpPr>
          <p:nvPr>
            <p:ph type="title"/>
          </p:nvPr>
        </p:nvSpPr>
        <p:spPr/>
        <p:txBody>
          <a:bodyPr/>
          <a:lstStyle/>
          <a:p>
            <a:pPr>
              <a:defRPr/>
            </a:pPr>
            <a:r>
              <a:rPr lang="en-US">
                <a:ea typeface="ＭＳ Ｐゴシック" charset="0"/>
                <a:cs typeface="+mj-cs"/>
              </a:rPr>
              <a:t>Distance vector algorithm </a:t>
            </a:r>
          </a:p>
        </p:txBody>
      </p:sp>
      <p:sp>
        <p:nvSpPr>
          <p:cNvPr id="91140" name="Rectangle 3"/>
          <p:cNvSpPr>
            <a:spLocks noGrp="1" noChangeArrowheads="1"/>
          </p:cNvSpPr>
          <p:nvPr>
            <p:ph type="body" idx="1"/>
          </p:nvPr>
        </p:nvSpPr>
        <p:spPr>
          <a:xfrm>
            <a:off x="457200" y="1600200"/>
            <a:ext cx="4618856" cy="4967700"/>
          </a:xfrm>
        </p:spPr>
        <p:txBody>
          <a:bodyPr/>
          <a:lstStyle/>
          <a:p>
            <a:pPr>
              <a:buFont typeface="Wingdings" charset="0"/>
              <a:buNone/>
              <a:defRPr/>
            </a:pPr>
            <a:r>
              <a:rPr lang="en-US" i="1" dirty="0">
                <a:solidFill>
                  <a:srgbClr val="CC0000"/>
                </a:solidFill>
                <a:ea typeface="ＭＳ Ｐゴシック" charset="0"/>
                <a:cs typeface="+mn-cs"/>
              </a:rPr>
              <a:t>iterative, asynchronous:</a:t>
            </a:r>
            <a:r>
              <a:rPr lang="en-US" dirty="0">
                <a:solidFill>
                  <a:srgbClr val="FF0000"/>
                </a:solidFill>
                <a:ea typeface="ＭＳ Ｐゴシック" charset="0"/>
                <a:cs typeface="+mn-cs"/>
              </a:rPr>
              <a:t> </a:t>
            </a:r>
            <a:r>
              <a:rPr lang="en-US" sz="2400" dirty="0">
                <a:ea typeface="ＭＳ Ｐゴシック" charset="0"/>
                <a:cs typeface="+mn-cs"/>
              </a:rPr>
              <a:t>each local iteration caused by: </a:t>
            </a:r>
          </a:p>
          <a:p>
            <a:pPr marL="342900" indent="-342900">
              <a:buFont typeface="Wingdings" panose="05000000000000000000" pitchFamily="2" charset="2"/>
              <a:buChar char="q"/>
              <a:defRPr/>
            </a:pPr>
            <a:r>
              <a:rPr lang="en-US" sz="2400" dirty="0">
                <a:ea typeface="ＭＳ Ｐゴシック" charset="0"/>
                <a:cs typeface="+mn-cs"/>
              </a:rPr>
              <a:t>local link cost change </a:t>
            </a:r>
          </a:p>
          <a:p>
            <a:pPr marL="342900" indent="-342900">
              <a:buFont typeface="Wingdings" panose="05000000000000000000" pitchFamily="2" charset="2"/>
              <a:buChar char="q"/>
              <a:defRPr/>
            </a:pPr>
            <a:r>
              <a:rPr lang="en-US" sz="2400" dirty="0">
                <a:ea typeface="ＭＳ Ｐゴシック" charset="0"/>
                <a:cs typeface="+mn-cs"/>
              </a:rPr>
              <a:t>DV update message from </a:t>
            </a:r>
            <a:r>
              <a:rPr lang="en-US" sz="2400" dirty="0" smtClean="0">
                <a:ea typeface="ＭＳ Ｐゴシック" charset="0"/>
                <a:cs typeface="+mn-cs"/>
              </a:rPr>
              <a:t>neighbor</a:t>
            </a:r>
          </a:p>
          <a:p>
            <a:pPr>
              <a:defRPr/>
            </a:pPr>
            <a:endParaRPr lang="en-US" sz="2400" dirty="0">
              <a:ea typeface="ＭＳ Ｐゴシック" charset="0"/>
              <a:cs typeface="+mn-cs"/>
            </a:endParaRPr>
          </a:p>
          <a:p>
            <a:pPr>
              <a:buFont typeface="Wingdings" charset="0"/>
              <a:buNone/>
              <a:defRPr/>
            </a:pPr>
            <a:r>
              <a:rPr lang="en-US" i="1" dirty="0">
                <a:solidFill>
                  <a:srgbClr val="CC0000"/>
                </a:solidFill>
                <a:ea typeface="ＭＳ Ｐゴシック" charset="0"/>
                <a:cs typeface="+mn-cs"/>
              </a:rPr>
              <a:t>distributed:</a:t>
            </a:r>
          </a:p>
          <a:p>
            <a:pPr marL="342900" indent="-342900">
              <a:buFont typeface="Wingdings" panose="05000000000000000000" pitchFamily="2" charset="2"/>
              <a:buChar char="q"/>
              <a:defRPr/>
            </a:pPr>
            <a:r>
              <a:rPr lang="en-US" sz="2400" dirty="0">
                <a:ea typeface="ＭＳ Ｐゴシック" charset="0"/>
                <a:cs typeface="+mn-cs"/>
              </a:rPr>
              <a:t>each node notifies neighbors </a:t>
            </a:r>
            <a:r>
              <a:rPr lang="en-US" sz="2400" i="1" dirty="0">
                <a:ea typeface="ＭＳ Ｐゴシック" charset="0"/>
                <a:cs typeface="+mn-cs"/>
              </a:rPr>
              <a:t>only</a:t>
            </a:r>
            <a:r>
              <a:rPr lang="en-US" sz="2400" dirty="0">
                <a:ea typeface="ＭＳ Ｐゴシック" charset="0"/>
                <a:cs typeface="+mn-cs"/>
              </a:rPr>
              <a:t> when its DV changes</a:t>
            </a:r>
          </a:p>
          <a:p>
            <a:pPr marL="342900" lvl="1" indent="-342900">
              <a:buFont typeface="Wingdings" panose="05000000000000000000" pitchFamily="2" charset="2"/>
              <a:buChar char="q"/>
              <a:defRPr/>
            </a:pPr>
            <a:r>
              <a:rPr lang="en-US" sz="2000" dirty="0">
                <a:ea typeface="ＭＳ Ｐゴシック" charset="0"/>
              </a:rPr>
              <a:t>neighbors then notify their neighbors if necessary</a:t>
            </a:r>
            <a:endParaRPr lang="en-US" dirty="0">
              <a:ea typeface="ＭＳ Ｐゴシック" charset="0"/>
            </a:endParaRPr>
          </a:p>
        </p:txBody>
      </p:sp>
      <p:sp>
        <p:nvSpPr>
          <p:cNvPr id="91141" name="Text Box 4"/>
          <p:cNvSpPr txBox="1">
            <a:spLocks noChangeArrowheads="1"/>
          </p:cNvSpPr>
          <p:nvPr/>
        </p:nvSpPr>
        <p:spPr bwMode="auto">
          <a:xfrm>
            <a:off x="5257800" y="1751013"/>
            <a:ext cx="3524250" cy="41417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a:spcBef>
                <a:spcPct val="50000"/>
              </a:spcBef>
              <a:defRPr/>
            </a:pPr>
            <a:endParaRPr lang="en-US" sz="2400" smtClean="0">
              <a:latin typeface="Times New Roman" charset="0"/>
            </a:endParaRPr>
          </a:p>
          <a:p>
            <a:pPr>
              <a:spcBef>
                <a:spcPct val="50000"/>
              </a:spcBef>
              <a:defRPr/>
            </a:pPr>
            <a:r>
              <a:rPr lang="en-US" sz="2400" i="1" smtClean="0">
                <a:solidFill>
                  <a:srgbClr val="000099"/>
                </a:solidFill>
              </a:rPr>
              <a:t>wait</a:t>
            </a:r>
            <a:r>
              <a:rPr lang="en-US" sz="2000" smtClean="0">
                <a:solidFill>
                  <a:srgbClr val="000099"/>
                </a:solidFill>
              </a:rPr>
              <a:t> </a:t>
            </a:r>
            <a:r>
              <a:rPr lang="en-US" sz="2000" smtClean="0"/>
              <a:t>for (change in local link cost or msg from neighbor)</a:t>
            </a:r>
          </a:p>
          <a:p>
            <a:pPr>
              <a:spcBef>
                <a:spcPct val="50000"/>
              </a:spcBef>
              <a:defRPr/>
            </a:pPr>
            <a:endParaRPr lang="en-US" sz="2000" smtClean="0"/>
          </a:p>
          <a:p>
            <a:pPr>
              <a:spcBef>
                <a:spcPct val="50000"/>
              </a:spcBef>
              <a:defRPr/>
            </a:pPr>
            <a:r>
              <a:rPr lang="en-US" sz="2400" i="1" smtClean="0">
                <a:solidFill>
                  <a:srgbClr val="000099"/>
                </a:solidFill>
              </a:rPr>
              <a:t>recompute</a:t>
            </a:r>
            <a:r>
              <a:rPr lang="en-US" sz="2000" smtClean="0"/>
              <a:t> estimates</a:t>
            </a:r>
          </a:p>
          <a:p>
            <a:pPr>
              <a:spcBef>
                <a:spcPct val="50000"/>
              </a:spcBef>
              <a:defRPr/>
            </a:pPr>
            <a:endParaRPr lang="en-US" sz="2000" smtClean="0"/>
          </a:p>
          <a:p>
            <a:pPr>
              <a:spcBef>
                <a:spcPct val="50000"/>
              </a:spcBef>
              <a:defRPr/>
            </a:pPr>
            <a:r>
              <a:rPr lang="en-US" sz="2000" smtClean="0"/>
              <a:t>if DV to any dest has changed, </a:t>
            </a:r>
            <a:r>
              <a:rPr lang="en-US" sz="2400" i="1" smtClean="0">
                <a:solidFill>
                  <a:srgbClr val="000099"/>
                </a:solidFill>
              </a:rPr>
              <a:t>notify</a:t>
            </a:r>
            <a:r>
              <a:rPr lang="en-US" sz="2000" smtClean="0"/>
              <a:t> neighbors </a:t>
            </a:r>
            <a:endParaRPr lang="en-US" sz="2400" smtClean="0"/>
          </a:p>
          <a:p>
            <a:pPr algn="ctr">
              <a:spcBef>
                <a:spcPct val="50000"/>
              </a:spcBef>
              <a:defRPr/>
            </a:pPr>
            <a:endParaRPr lang="en-US" sz="2400" smtClean="0">
              <a:latin typeface="Times New Roman" charset="0"/>
            </a:endParaRPr>
          </a:p>
        </p:txBody>
      </p:sp>
      <p:sp>
        <p:nvSpPr>
          <p:cNvPr id="91142" name="Line 5"/>
          <p:cNvSpPr>
            <a:spLocks noChangeShapeType="1"/>
          </p:cNvSpPr>
          <p:nvPr/>
        </p:nvSpPr>
        <p:spPr bwMode="auto">
          <a:xfrm>
            <a:off x="6811963" y="3055938"/>
            <a:ext cx="0" cy="590550"/>
          </a:xfrm>
          <a:prstGeom prst="line">
            <a:avLst/>
          </a:prstGeom>
          <a:noFill/>
          <a:ln w="19050">
            <a:solidFill>
              <a:srgbClr val="0000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91143" name="Line 6"/>
          <p:cNvSpPr>
            <a:spLocks noChangeShapeType="1"/>
          </p:cNvSpPr>
          <p:nvPr/>
        </p:nvSpPr>
        <p:spPr bwMode="auto">
          <a:xfrm>
            <a:off x="6791325" y="4075113"/>
            <a:ext cx="0" cy="590550"/>
          </a:xfrm>
          <a:prstGeom prst="line">
            <a:avLst/>
          </a:prstGeom>
          <a:noFill/>
          <a:ln w="19050">
            <a:solidFill>
              <a:srgbClr val="0000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197640" name="Freeform 7"/>
          <p:cNvSpPr>
            <a:spLocks/>
          </p:cNvSpPr>
          <p:nvPr/>
        </p:nvSpPr>
        <p:spPr bwMode="auto">
          <a:xfrm>
            <a:off x="5229225" y="2160588"/>
            <a:ext cx="1552575" cy="3581400"/>
          </a:xfrm>
          <a:custGeom>
            <a:avLst/>
            <a:gdLst>
              <a:gd name="T0" fmla="*/ 2147483646 w 978"/>
              <a:gd name="T1" fmla="*/ 2147483646 h 2256"/>
              <a:gd name="T2" fmla="*/ 2147483646 w 978"/>
              <a:gd name="T3" fmla="*/ 2147483646 h 2256"/>
              <a:gd name="T4" fmla="*/ 0 w 978"/>
              <a:gd name="T5" fmla="*/ 2147483646 h 2256"/>
              <a:gd name="T6" fmla="*/ 0 w 978"/>
              <a:gd name="T7" fmla="*/ 0 h 2256"/>
              <a:gd name="T8" fmla="*/ 2147483646 w 978"/>
              <a:gd name="T9" fmla="*/ 0 h 2256"/>
              <a:gd name="T10" fmla="*/ 2147483646 w 978"/>
              <a:gd name="T11" fmla="*/ 2147483646 h 225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978" h="2256">
                <a:moveTo>
                  <a:pt x="960" y="2010"/>
                </a:moveTo>
                <a:lnTo>
                  <a:pt x="961" y="2256"/>
                </a:lnTo>
                <a:lnTo>
                  <a:pt x="0" y="2256"/>
                </a:lnTo>
                <a:lnTo>
                  <a:pt x="0" y="0"/>
                </a:lnTo>
                <a:lnTo>
                  <a:pt x="978" y="0"/>
                </a:lnTo>
                <a:lnTo>
                  <a:pt x="978" y="155"/>
                </a:lnTo>
              </a:path>
            </a:pathLst>
          </a:custGeom>
          <a:noFill/>
          <a:ln w="19050" cap="flat" cmpd="sng">
            <a:solidFill>
              <a:srgbClr val="000099"/>
            </a:solidFill>
            <a:prstDash val="solid"/>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he-IL"/>
          </a:p>
        </p:txBody>
      </p:sp>
      <p:sp>
        <p:nvSpPr>
          <p:cNvPr id="91145" name="Text Box 8"/>
          <p:cNvSpPr txBox="1">
            <a:spLocks noChangeArrowheads="1"/>
          </p:cNvSpPr>
          <p:nvPr/>
        </p:nvSpPr>
        <p:spPr bwMode="auto">
          <a:xfrm>
            <a:off x="5186363" y="1649413"/>
            <a:ext cx="1625600"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a:defRPr/>
            </a:pPr>
            <a:r>
              <a:rPr lang="en-US" sz="2800" i="1" dirty="0" smtClean="0">
                <a:solidFill>
                  <a:srgbClr val="CC0000"/>
                </a:solidFill>
                <a:latin typeface="Gill Sans MT" charset="0"/>
              </a:rPr>
              <a:t>each node:</a:t>
            </a:r>
          </a:p>
        </p:txBody>
      </p:sp>
    </p:spTree>
    <p:extLst>
      <p:ext uri="{BB962C8B-B14F-4D97-AF65-F5344CB8AC3E}">
        <p14:creationId xmlns:p14="http://schemas.microsoft.com/office/powerpoint/2010/main" val="4171269256"/>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5" name="Rectangle 3"/>
          <p:cNvSpPr>
            <a:spLocks noGrp="1" noChangeArrowheads="1"/>
          </p:cNvSpPr>
          <p:nvPr>
            <p:ph type="title"/>
          </p:nvPr>
        </p:nvSpPr>
        <p:spPr/>
        <p:txBody>
          <a:bodyPr/>
          <a:lstStyle/>
          <a:p>
            <a:pPr eaLnBrk="1" hangingPunct="1">
              <a:defRPr/>
            </a:pPr>
            <a:r>
              <a:rPr lang="en-US" smtClean="0"/>
              <a:t>Start</a:t>
            </a:r>
          </a:p>
        </p:txBody>
      </p:sp>
      <p:sp>
        <p:nvSpPr>
          <p:cNvPr id="2" name="מציין מיקום טקסט 1"/>
          <p:cNvSpPr>
            <a:spLocks noGrp="1"/>
          </p:cNvSpPr>
          <p:nvPr>
            <p:ph type="body" idx="1"/>
          </p:nvPr>
        </p:nvSpPr>
        <p:spPr/>
        <p:txBody>
          <a:bodyPr/>
          <a:lstStyle/>
          <a:p>
            <a:endParaRPr lang="he-IL"/>
          </a:p>
        </p:txBody>
      </p:sp>
      <p:sp>
        <p:nvSpPr>
          <p:cNvPr id="198658" name="Slide Number Placeholder 4"/>
          <p:cNvSpPr>
            <a:spLocks noGrp="1"/>
          </p:cNvSpPr>
          <p:nvPr>
            <p:ph type="sldNum" sz="quarter" idx="4294967295"/>
          </p:nvPr>
        </p:nvSpPr>
        <p:spPr>
          <a:xfrm>
            <a:off x="8467725" y="6462713"/>
            <a:ext cx="676275" cy="2762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Tx/>
              <a:buNone/>
            </a:pPr>
            <a:fld id="{D5485D84-76FF-4E6A-AC4B-F8856A059249}" type="slidenum">
              <a:rPr lang="en-US" altLang="he-IL" sz="1400" smtClean="0">
                <a:solidFill>
                  <a:schemeClr val="folHlink"/>
                </a:solidFill>
                <a:latin typeface="Arial" panose="020B0604020202020204" pitchFamily="34" charset="0"/>
              </a:rPr>
              <a:pPr eaLnBrk="1" hangingPunct="1">
                <a:lnSpc>
                  <a:spcPct val="100000"/>
                </a:lnSpc>
                <a:spcBef>
                  <a:spcPct val="0"/>
                </a:spcBef>
                <a:buClrTx/>
                <a:buSzTx/>
                <a:buFontTx/>
                <a:buNone/>
              </a:pPr>
              <a:t>138</a:t>
            </a:fld>
            <a:endParaRPr lang="en-US" altLang="he-IL" sz="1400" smtClean="0">
              <a:solidFill>
                <a:schemeClr val="folHlink"/>
              </a:solidFill>
              <a:latin typeface="Arial" panose="020B0604020202020204" pitchFamily="34" charset="0"/>
            </a:endParaRPr>
          </a:p>
        </p:txBody>
      </p:sp>
      <p:sp>
        <p:nvSpPr>
          <p:cNvPr id="198659" name="Line 2"/>
          <p:cNvSpPr>
            <a:spLocks noChangeShapeType="1"/>
          </p:cNvSpPr>
          <p:nvPr/>
        </p:nvSpPr>
        <p:spPr bwMode="auto">
          <a:xfrm flipH="1">
            <a:off x="4572000" y="1981200"/>
            <a:ext cx="228600" cy="15240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spAutoFit/>
          </a:bodyPr>
          <a:lstStyle/>
          <a:p>
            <a:endParaRPr lang="he-IL"/>
          </a:p>
        </p:txBody>
      </p:sp>
      <p:sp>
        <p:nvSpPr>
          <p:cNvPr id="198661" name="Line 4"/>
          <p:cNvSpPr>
            <a:spLocks noChangeShapeType="1"/>
          </p:cNvSpPr>
          <p:nvPr/>
        </p:nvSpPr>
        <p:spPr bwMode="auto">
          <a:xfrm flipH="1" flipV="1">
            <a:off x="4800600" y="1981200"/>
            <a:ext cx="1447800" cy="6096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he-IL"/>
          </a:p>
        </p:txBody>
      </p:sp>
      <p:sp>
        <p:nvSpPr>
          <p:cNvPr id="198662" name="Line 5"/>
          <p:cNvSpPr>
            <a:spLocks noChangeShapeType="1"/>
          </p:cNvSpPr>
          <p:nvPr/>
        </p:nvSpPr>
        <p:spPr bwMode="auto">
          <a:xfrm flipV="1">
            <a:off x="6248400" y="1981200"/>
            <a:ext cx="1447800" cy="6096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he-IL"/>
          </a:p>
        </p:txBody>
      </p:sp>
      <p:sp>
        <p:nvSpPr>
          <p:cNvPr id="198663" name="Line 6"/>
          <p:cNvSpPr>
            <a:spLocks noChangeShapeType="1"/>
          </p:cNvSpPr>
          <p:nvPr/>
        </p:nvSpPr>
        <p:spPr bwMode="auto">
          <a:xfrm>
            <a:off x="7696200" y="1981200"/>
            <a:ext cx="533400" cy="13716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he-IL"/>
          </a:p>
        </p:txBody>
      </p:sp>
      <p:sp>
        <p:nvSpPr>
          <p:cNvPr id="198664" name="Line 7"/>
          <p:cNvSpPr>
            <a:spLocks noChangeShapeType="1"/>
          </p:cNvSpPr>
          <p:nvPr/>
        </p:nvSpPr>
        <p:spPr bwMode="auto">
          <a:xfrm flipV="1">
            <a:off x="6781800" y="3352800"/>
            <a:ext cx="1447800" cy="4572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he-IL"/>
          </a:p>
        </p:txBody>
      </p:sp>
      <p:sp>
        <p:nvSpPr>
          <p:cNvPr id="198665" name="Line 8"/>
          <p:cNvSpPr>
            <a:spLocks noChangeShapeType="1"/>
          </p:cNvSpPr>
          <p:nvPr/>
        </p:nvSpPr>
        <p:spPr bwMode="auto">
          <a:xfrm flipH="1" flipV="1">
            <a:off x="6248400" y="2590800"/>
            <a:ext cx="533400" cy="12192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he-IL"/>
          </a:p>
        </p:txBody>
      </p:sp>
      <p:sp>
        <p:nvSpPr>
          <p:cNvPr id="198666" name="Line 9"/>
          <p:cNvSpPr>
            <a:spLocks noChangeShapeType="1"/>
          </p:cNvSpPr>
          <p:nvPr/>
        </p:nvSpPr>
        <p:spPr bwMode="auto">
          <a:xfrm flipV="1">
            <a:off x="4648200" y="2590800"/>
            <a:ext cx="1600200" cy="9144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he-IL"/>
          </a:p>
        </p:txBody>
      </p:sp>
      <p:sp>
        <p:nvSpPr>
          <p:cNvPr id="198667" name="Line 10"/>
          <p:cNvSpPr>
            <a:spLocks noChangeShapeType="1"/>
          </p:cNvSpPr>
          <p:nvPr/>
        </p:nvSpPr>
        <p:spPr bwMode="auto">
          <a:xfrm>
            <a:off x="4572000" y="3505200"/>
            <a:ext cx="2209800" cy="3048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he-IL"/>
          </a:p>
        </p:txBody>
      </p:sp>
      <p:sp>
        <p:nvSpPr>
          <p:cNvPr id="198668" name="Oval 11"/>
          <p:cNvSpPr>
            <a:spLocks noChangeArrowheads="1"/>
          </p:cNvSpPr>
          <p:nvPr/>
        </p:nvSpPr>
        <p:spPr bwMode="auto">
          <a:xfrm>
            <a:off x="4343400" y="3276600"/>
            <a:ext cx="457200" cy="450850"/>
          </a:xfrm>
          <a:prstGeom prst="ellipse">
            <a:avLst/>
          </a:prstGeom>
          <a:solidFill>
            <a:srgbClr val="3366FF"/>
          </a:solidFill>
          <a:ln w="12700">
            <a:solidFill>
              <a:schemeClr val="tx1"/>
            </a:solidFill>
            <a:round/>
            <a:headEnd/>
            <a:tailEnd/>
          </a:ln>
        </p:spPr>
        <p:txBody>
          <a:bodyPr anchor="ct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r>
              <a:rPr lang="en-US" altLang="he-IL" sz="1600" b="1">
                <a:solidFill>
                  <a:srgbClr val="FFFF99"/>
                </a:solidFill>
                <a:latin typeface="Helvetica" panose="020B0604020202020204" pitchFamily="34" charset="0"/>
              </a:rPr>
              <a:t>A</a:t>
            </a:r>
          </a:p>
        </p:txBody>
      </p:sp>
      <p:sp>
        <p:nvSpPr>
          <p:cNvPr id="198669" name="Oval 12"/>
          <p:cNvSpPr>
            <a:spLocks noChangeArrowheads="1"/>
          </p:cNvSpPr>
          <p:nvPr/>
        </p:nvSpPr>
        <p:spPr bwMode="auto">
          <a:xfrm>
            <a:off x="4572000" y="1752600"/>
            <a:ext cx="457200" cy="450850"/>
          </a:xfrm>
          <a:prstGeom prst="ellipse">
            <a:avLst/>
          </a:prstGeom>
          <a:solidFill>
            <a:srgbClr val="3366FF"/>
          </a:solidFill>
          <a:ln w="12700">
            <a:solidFill>
              <a:schemeClr val="tx1"/>
            </a:solidFill>
            <a:round/>
            <a:headEnd/>
            <a:tailEnd/>
          </a:ln>
        </p:spPr>
        <p:txBody>
          <a:bodyPr anchor="ct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r>
              <a:rPr lang="en-US" altLang="he-IL" sz="1600" b="1">
                <a:solidFill>
                  <a:srgbClr val="FFFF99"/>
                </a:solidFill>
                <a:latin typeface="Helvetica" panose="020B0604020202020204" pitchFamily="34" charset="0"/>
              </a:rPr>
              <a:t>E</a:t>
            </a:r>
          </a:p>
        </p:txBody>
      </p:sp>
      <p:sp>
        <p:nvSpPr>
          <p:cNvPr id="198670" name="Oval 13"/>
          <p:cNvSpPr>
            <a:spLocks noChangeArrowheads="1"/>
          </p:cNvSpPr>
          <p:nvPr/>
        </p:nvSpPr>
        <p:spPr bwMode="auto">
          <a:xfrm>
            <a:off x="6019800" y="2362200"/>
            <a:ext cx="457200" cy="450850"/>
          </a:xfrm>
          <a:prstGeom prst="ellipse">
            <a:avLst/>
          </a:prstGeom>
          <a:solidFill>
            <a:srgbClr val="3366FF"/>
          </a:solidFill>
          <a:ln w="12700">
            <a:solidFill>
              <a:schemeClr val="tx1"/>
            </a:solidFill>
            <a:round/>
            <a:headEnd/>
            <a:tailEnd/>
          </a:ln>
        </p:spPr>
        <p:txBody>
          <a:bodyPr anchor="ct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r>
              <a:rPr lang="en-US" altLang="he-IL" sz="1600" b="1">
                <a:solidFill>
                  <a:srgbClr val="FFFF99"/>
                </a:solidFill>
                <a:latin typeface="Helvetica" panose="020B0604020202020204" pitchFamily="34" charset="0"/>
              </a:rPr>
              <a:t>F</a:t>
            </a:r>
          </a:p>
        </p:txBody>
      </p:sp>
      <p:sp>
        <p:nvSpPr>
          <p:cNvPr id="198671" name="Oval 14"/>
          <p:cNvSpPr>
            <a:spLocks noChangeArrowheads="1"/>
          </p:cNvSpPr>
          <p:nvPr/>
        </p:nvSpPr>
        <p:spPr bwMode="auto">
          <a:xfrm>
            <a:off x="7467600" y="1752600"/>
            <a:ext cx="457200" cy="450850"/>
          </a:xfrm>
          <a:prstGeom prst="ellipse">
            <a:avLst/>
          </a:prstGeom>
          <a:solidFill>
            <a:srgbClr val="3366FF"/>
          </a:solidFill>
          <a:ln w="12700">
            <a:solidFill>
              <a:schemeClr val="tx1"/>
            </a:solidFill>
            <a:round/>
            <a:headEnd/>
            <a:tailEnd/>
          </a:ln>
        </p:spPr>
        <p:txBody>
          <a:bodyPr anchor="ct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r>
              <a:rPr lang="en-US" altLang="he-IL" sz="1600" b="1">
                <a:solidFill>
                  <a:srgbClr val="FFFF99"/>
                </a:solidFill>
                <a:latin typeface="Helvetica" panose="020B0604020202020204" pitchFamily="34" charset="0"/>
              </a:rPr>
              <a:t>C</a:t>
            </a:r>
          </a:p>
        </p:txBody>
      </p:sp>
      <p:sp>
        <p:nvSpPr>
          <p:cNvPr id="198672" name="Oval 15"/>
          <p:cNvSpPr>
            <a:spLocks noChangeArrowheads="1"/>
          </p:cNvSpPr>
          <p:nvPr/>
        </p:nvSpPr>
        <p:spPr bwMode="auto">
          <a:xfrm>
            <a:off x="8001000" y="3124200"/>
            <a:ext cx="457200" cy="450850"/>
          </a:xfrm>
          <a:prstGeom prst="ellipse">
            <a:avLst/>
          </a:prstGeom>
          <a:solidFill>
            <a:srgbClr val="3366FF"/>
          </a:solidFill>
          <a:ln w="12700">
            <a:solidFill>
              <a:schemeClr val="tx1"/>
            </a:solidFill>
            <a:round/>
            <a:headEnd/>
            <a:tailEnd/>
          </a:ln>
        </p:spPr>
        <p:txBody>
          <a:bodyPr anchor="ct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r>
              <a:rPr lang="en-US" altLang="he-IL" sz="1600" b="1">
                <a:solidFill>
                  <a:srgbClr val="FFFF99"/>
                </a:solidFill>
                <a:latin typeface="Helvetica" panose="020B0604020202020204" pitchFamily="34" charset="0"/>
              </a:rPr>
              <a:t>D</a:t>
            </a:r>
          </a:p>
        </p:txBody>
      </p:sp>
      <p:sp>
        <p:nvSpPr>
          <p:cNvPr id="198673" name="Oval 16"/>
          <p:cNvSpPr>
            <a:spLocks noChangeArrowheads="1"/>
          </p:cNvSpPr>
          <p:nvPr/>
        </p:nvSpPr>
        <p:spPr bwMode="auto">
          <a:xfrm>
            <a:off x="6553200" y="3581400"/>
            <a:ext cx="457200" cy="450850"/>
          </a:xfrm>
          <a:prstGeom prst="ellipse">
            <a:avLst/>
          </a:prstGeom>
          <a:solidFill>
            <a:srgbClr val="3366FF"/>
          </a:solidFill>
          <a:ln w="12700">
            <a:solidFill>
              <a:schemeClr val="tx1"/>
            </a:solidFill>
            <a:round/>
            <a:headEnd/>
            <a:tailEnd/>
          </a:ln>
        </p:spPr>
        <p:txBody>
          <a:bodyPr anchor="ct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r>
              <a:rPr lang="en-US" altLang="he-IL" sz="1600" b="1">
                <a:solidFill>
                  <a:srgbClr val="FFFF99"/>
                </a:solidFill>
                <a:latin typeface="Helvetica" panose="020B0604020202020204" pitchFamily="34" charset="0"/>
              </a:rPr>
              <a:t>B</a:t>
            </a:r>
          </a:p>
        </p:txBody>
      </p:sp>
      <p:sp>
        <p:nvSpPr>
          <p:cNvPr id="198674" name="Text Box 17"/>
          <p:cNvSpPr txBox="1">
            <a:spLocks noChangeArrowheads="1"/>
          </p:cNvSpPr>
          <p:nvPr/>
        </p:nvSpPr>
        <p:spPr bwMode="auto">
          <a:xfrm>
            <a:off x="4343400" y="2514600"/>
            <a:ext cx="2825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he-IL" sz="1400" b="1">
                <a:latin typeface="Helvetica" panose="020B0604020202020204" pitchFamily="34" charset="0"/>
              </a:rPr>
              <a:t>2</a:t>
            </a:r>
          </a:p>
        </p:txBody>
      </p:sp>
      <p:sp>
        <p:nvSpPr>
          <p:cNvPr id="198675" name="Text Box 18"/>
          <p:cNvSpPr txBox="1">
            <a:spLocks noChangeArrowheads="1"/>
          </p:cNvSpPr>
          <p:nvPr/>
        </p:nvSpPr>
        <p:spPr bwMode="auto">
          <a:xfrm>
            <a:off x="5410200" y="1905000"/>
            <a:ext cx="2825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he-IL" sz="1400" b="1">
                <a:latin typeface="Helvetica" panose="020B0604020202020204" pitchFamily="34" charset="0"/>
              </a:rPr>
              <a:t>3</a:t>
            </a:r>
          </a:p>
        </p:txBody>
      </p:sp>
      <p:sp>
        <p:nvSpPr>
          <p:cNvPr id="198676" name="Text Box 19"/>
          <p:cNvSpPr txBox="1">
            <a:spLocks noChangeArrowheads="1"/>
          </p:cNvSpPr>
          <p:nvPr/>
        </p:nvSpPr>
        <p:spPr bwMode="auto">
          <a:xfrm>
            <a:off x="5105400" y="2743200"/>
            <a:ext cx="2825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he-IL" sz="1400" b="1">
                <a:latin typeface="Helvetica" panose="020B0604020202020204" pitchFamily="34" charset="0"/>
              </a:rPr>
              <a:t>6</a:t>
            </a:r>
          </a:p>
        </p:txBody>
      </p:sp>
      <p:sp>
        <p:nvSpPr>
          <p:cNvPr id="198677" name="Text Box 20"/>
          <p:cNvSpPr txBox="1">
            <a:spLocks noChangeArrowheads="1"/>
          </p:cNvSpPr>
          <p:nvPr/>
        </p:nvSpPr>
        <p:spPr bwMode="auto">
          <a:xfrm>
            <a:off x="5638800" y="3352800"/>
            <a:ext cx="2825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he-IL" sz="1400" b="1">
                <a:latin typeface="Helvetica" panose="020B0604020202020204" pitchFamily="34" charset="0"/>
              </a:rPr>
              <a:t>4</a:t>
            </a:r>
          </a:p>
        </p:txBody>
      </p:sp>
      <p:sp>
        <p:nvSpPr>
          <p:cNvPr id="198678" name="Text Box 21"/>
          <p:cNvSpPr txBox="1">
            <a:spLocks noChangeArrowheads="1"/>
          </p:cNvSpPr>
          <p:nvPr/>
        </p:nvSpPr>
        <p:spPr bwMode="auto">
          <a:xfrm>
            <a:off x="6553200" y="2971800"/>
            <a:ext cx="2825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he-IL" sz="1400" b="1">
                <a:latin typeface="Helvetica" panose="020B0604020202020204" pitchFamily="34" charset="0"/>
              </a:rPr>
              <a:t>1</a:t>
            </a:r>
          </a:p>
        </p:txBody>
      </p:sp>
      <p:sp>
        <p:nvSpPr>
          <p:cNvPr id="198679" name="Text Box 22"/>
          <p:cNvSpPr txBox="1">
            <a:spLocks noChangeArrowheads="1"/>
          </p:cNvSpPr>
          <p:nvPr/>
        </p:nvSpPr>
        <p:spPr bwMode="auto">
          <a:xfrm>
            <a:off x="6705600" y="1981200"/>
            <a:ext cx="2825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he-IL" sz="1400" b="1">
                <a:latin typeface="Helvetica" panose="020B0604020202020204" pitchFamily="34" charset="0"/>
              </a:rPr>
              <a:t>1</a:t>
            </a:r>
          </a:p>
        </p:txBody>
      </p:sp>
      <p:sp>
        <p:nvSpPr>
          <p:cNvPr id="198680" name="Text Box 23"/>
          <p:cNvSpPr txBox="1">
            <a:spLocks noChangeArrowheads="1"/>
          </p:cNvSpPr>
          <p:nvPr/>
        </p:nvSpPr>
        <p:spPr bwMode="auto">
          <a:xfrm>
            <a:off x="7924800" y="2362200"/>
            <a:ext cx="2825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he-IL" sz="1400" b="1">
                <a:latin typeface="Helvetica" panose="020B0604020202020204" pitchFamily="34" charset="0"/>
              </a:rPr>
              <a:t>1</a:t>
            </a:r>
          </a:p>
        </p:txBody>
      </p:sp>
      <p:sp>
        <p:nvSpPr>
          <p:cNvPr id="198681" name="Text Box 24"/>
          <p:cNvSpPr txBox="1">
            <a:spLocks noChangeArrowheads="1"/>
          </p:cNvSpPr>
          <p:nvPr/>
        </p:nvSpPr>
        <p:spPr bwMode="auto">
          <a:xfrm>
            <a:off x="7391400" y="3200400"/>
            <a:ext cx="2825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he-IL" sz="1400" b="1">
                <a:latin typeface="Helvetica" panose="020B0604020202020204" pitchFamily="34" charset="0"/>
              </a:rPr>
              <a:t>3</a:t>
            </a:r>
          </a:p>
        </p:txBody>
      </p:sp>
      <p:graphicFrame>
        <p:nvGraphicFramePr>
          <p:cNvPr id="148777" name="Group 297"/>
          <p:cNvGraphicFramePr>
            <a:graphicFrameLocks noGrp="1"/>
          </p:cNvGraphicFramePr>
          <p:nvPr/>
        </p:nvGraphicFramePr>
        <p:xfrm>
          <a:off x="685800" y="1670050"/>
          <a:ext cx="1600200" cy="2438400"/>
        </p:xfrm>
        <a:graphic>
          <a:graphicData uri="http://schemas.openxmlformats.org/drawingml/2006/table">
            <a:tbl>
              <a:tblPr/>
              <a:tblGrid>
                <a:gridCol w="533400">
                  <a:extLst>
                    <a:ext uri="{9D8B030D-6E8A-4147-A177-3AD203B41FA5}">
                      <a16:colId xmlns:a16="http://schemas.microsoft.com/office/drawing/2014/main" val="20000"/>
                    </a:ext>
                  </a:extLst>
                </a:gridCol>
                <a:gridCol w="533400">
                  <a:extLst>
                    <a:ext uri="{9D8B030D-6E8A-4147-A177-3AD203B41FA5}">
                      <a16:colId xmlns:a16="http://schemas.microsoft.com/office/drawing/2014/main" val="20001"/>
                    </a:ext>
                  </a:extLst>
                </a:gridCol>
                <a:gridCol w="533400">
                  <a:extLst>
                    <a:ext uri="{9D8B030D-6E8A-4147-A177-3AD203B41FA5}">
                      <a16:colId xmlns:a16="http://schemas.microsoft.com/office/drawing/2014/main" val="20002"/>
                    </a:ext>
                  </a:extLst>
                </a:gridCol>
              </a:tblGrid>
              <a:tr h="180975">
                <a:tc gridSpan="3">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Tx/>
                        <a:buNone/>
                        <a:tabLst/>
                      </a:pPr>
                      <a:r>
                        <a:rPr kumimoji="0" lang="en-US" sz="1400" b="0" i="0" u="none" strike="noStrike" cap="none" normalizeH="0" baseline="0" smtClean="0">
                          <a:ln>
                            <a:noFill/>
                          </a:ln>
                          <a:solidFill>
                            <a:schemeClr val="tx1"/>
                          </a:solidFill>
                          <a:effectLst/>
                          <a:latin typeface="Arial" pitchFamily="34" charset="0"/>
                          <a:ea typeface="MS PGothic" pitchFamily="34" charset="-128"/>
                        </a:rPr>
                        <a:t>Table for A</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66"/>
                    </a:solidFill>
                  </a:tcPr>
                </a:tc>
                <a:tc hMerge="1">
                  <a:txBody>
                    <a:bodyPr/>
                    <a:lstStyle/>
                    <a:p>
                      <a:pPr rtl="1"/>
                      <a:endParaRPr lang="he-IL"/>
                    </a:p>
                  </a:txBody>
                  <a:tcPr/>
                </a:tc>
                <a:tc hMerge="1">
                  <a:txBody>
                    <a:bodyPr/>
                    <a:lstStyle/>
                    <a:p>
                      <a:pPr rtl="1"/>
                      <a:endParaRPr lang="he-IL"/>
                    </a:p>
                  </a:txBody>
                  <a:tcPr/>
                </a:tc>
                <a:extLst>
                  <a:ext uri="{0D108BD9-81ED-4DB2-BD59-A6C34878D82A}">
                    <a16:rowId xmlns:a16="http://schemas.microsoft.com/office/drawing/2014/main" val="10000"/>
                  </a:ext>
                </a:extLst>
              </a:tr>
              <a:tr h="1809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Tx/>
                        <a:buNone/>
                        <a:tabLst/>
                      </a:pPr>
                      <a:r>
                        <a:rPr kumimoji="0" lang="en-US" sz="1400" b="0" i="0" u="none" strike="noStrike" cap="none" normalizeH="0" baseline="0" smtClean="0">
                          <a:ln>
                            <a:noFill/>
                          </a:ln>
                          <a:solidFill>
                            <a:schemeClr val="bg1"/>
                          </a:solidFill>
                          <a:effectLst/>
                          <a:latin typeface="Arial" pitchFamily="34" charset="0"/>
                          <a:ea typeface="MS PGothic" pitchFamily="34" charset="-128"/>
                        </a:rPr>
                        <a:t>Dst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Tx/>
                        <a:buNone/>
                        <a:tabLst/>
                      </a:pPr>
                      <a:r>
                        <a:rPr kumimoji="0" lang="en-US" sz="1400" b="0" i="0" u="none" strike="noStrike" cap="none" normalizeH="0" baseline="0" smtClean="0">
                          <a:ln>
                            <a:noFill/>
                          </a:ln>
                          <a:solidFill>
                            <a:schemeClr val="bg1"/>
                          </a:solidFill>
                          <a:effectLst/>
                          <a:latin typeface="Arial" pitchFamily="34" charset="0"/>
                          <a:ea typeface="MS PGothic" pitchFamily="34" charset="-128"/>
                        </a:rPr>
                        <a:t>Cst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Tx/>
                        <a:buNone/>
                        <a:tabLst/>
                      </a:pPr>
                      <a:r>
                        <a:rPr kumimoji="0" lang="en-US" sz="1400" b="0" i="0" u="none" strike="noStrike" cap="none" normalizeH="0" baseline="0" smtClean="0">
                          <a:ln>
                            <a:noFill/>
                          </a:ln>
                          <a:solidFill>
                            <a:schemeClr val="bg1"/>
                          </a:solidFill>
                          <a:effectLst/>
                          <a:latin typeface="Arial" pitchFamily="34" charset="0"/>
                          <a:ea typeface="MS PGothic" pitchFamily="34" charset="-128"/>
                        </a:rPr>
                        <a:t>Hop</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extLst>
                  <a:ext uri="{0D108BD9-81ED-4DB2-BD59-A6C34878D82A}">
                    <a16:rowId xmlns:a16="http://schemas.microsoft.com/office/drawing/2014/main" val="10001"/>
                  </a:ext>
                </a:extLst>
              </a:tr>
              <a:tr h="20161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Tx/>
                        <a:buNone/>
                        <a:tabLst/>
                      </a:pPr>
                      <a:r>
                        <a:rPr kumimoji="0" lang="en-US" sz="1400" b="0" i="0" u="none" strike="noStrike" cap="none" normalizeH="0" baseline="0" smtClean="0">
                          <a:ln>
                            <a:noFill/>
                          </a:ln>
                          <a:solidFill>
                            <a:schemeClr val="tx1"/>
                          </a:solidFill>
                          <a:effectLst/>
                          <a:latin typeface="Arial" pitchFamily="34" charset="0"/>
                          <a:ea typeface="MS PGothic" pitchFamily="34" charset="-128"/>
                        </a:rPr>
                        <a:t>A</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Tx/>
                        <a:buNone/>
                        <a:tabLst/>
                      </a:pPr>
                      <a:r>
                        <a:rPr kumimoji="0" lang="en-US" sz="1400" b="0" i="0" u="none" strike="noStrike" cap="none" normalizeH="0" baseline="0" smtClean="0">
                          <a:ln>
                            <a:noFill/>
                          </a:ln>
                          <a:solidFill>
                            <a:schemeClr val="tx1"/>
                          </a:solidFill>
                          <a:effectLst/>
                          <a:latin typeface="Arial" pitchFamily="34" charset="0"/>
                          <a:ea typeface="MS PGothic" pitchFamily="34" charset="-128"/>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Tx/>
                        <a:buNone/>
                        <a:tabLst/>
                      </a:pPr>
                      <a:r>
                        <a:rPr kumimoji="0" lang="en-US" sz="1400" b="0" i="0" u="none" strike="noStrike" cap="none" normalizeH="0" baseline="0" smtClean="0">
                          <a:ln>
                            <a:noFill/>
                          </a:ln>
                          <a:solidFill>
                            <a:schemeClr val="tx1"/>
                          </a:solidFill>
                          <a:effectLst/>
                          <a:latin typeface="Arial" pitchFamily="34" charset="0"/>
                          <a:ea typeface="MS PGothic" pitchFamily="34" charset="-128"/>
                        </a:rPr>
                        <a:t>A</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20161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Tx/>
                        <a:buNone/>
                        <a:tabLst/>
                      </a:pPr>
                      <a:r>
                        <a:rPr kumimoji="0" lang="en-US" sz="1400" b="0" i="0" u="none" strike="noStrike" cap="none" normalizeH="0" baseline="0" smtClean="0">
                          <a:ln>
                            <a:noFill/>
                          </a:ln>
                          <a:solidFill>
                            <a:schemeClr val="tx1"/>
                          </a:solidFill>
                          <a:effectLst/>
                          <a:latin typeface="Arial" pitchFamily="34" charset="0"/>
                          <a:ea typeface="MS PGothic" pitchFamily="34" charset="-128"/>
                        </a:rPr>
                        <a:t>B</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Tx/>
                        <a:buNone/>
                        <a:tabLst/>
                      </a:pPr>
                      <a:r>
                        <a:rPr kumimoji="0" lang="en-US" sz="1400" b="0" i="0" u="none" strike="noStrike" cap="none" normalizeH="0" baseline="0" smtClean="0">
                          <a:ln>
                            <a:noFill/>
                          </a:ln>
                          <a:solidFill>
                            <a:schemeClr val="tx1"/>
                          </a:solidFill>
                          <a:effectLst/>
                          <a:latin typeface="Arial" pitchFamily="34" charset="0"/>
                          <a:ea typeface="MS PGothic" pitchFamily="34" charset="-128"/>
                        </a:rPr>
                        <a:t>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Tx/>
                        <a:buNone/>
                        <a:tabLst/>
                      </a:pPr>
                      <a:r>
                        <a:rPr kumimoji="0" lang="en-US" sz="1400" b="0" i="0" u="none" strike="noStrike" cap="none" normalizeH="0" baseline="0" smtClean="0">
                          <a:ln>
                            <a:noFill/>
                          </a:ln>
                          <a:solidFill>
                            <a:schemeClr val="tx1"/>
                          </a:solidFill>
                          <a:effectLst/>
                          <a:latin typeface="Arial" pitchFamily="34" charset="0"/>
                          <a:ea typeface="MS PGothic" pitchFamily="34" charset="-128"/>
                        </a:rPr>
                        <a:t>B</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r h="20161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Tx/>
                        <a:buNone/>
                        <a:tabLst/>
                      </a:pPr>
                      <a:r>
                        <a:rPr kumimoji="0" lang="en-US" sz="1400" b="0" i="0" u="none" strike="noStrike" cap="none" normalizeH="0" baseline="0" smtClean="0">
                          <a:ln>
                            <a:noFill/>
                          </a:ln>
                          <a:solidFill>
                            <a:schemeClr val="tx1"/>
                          </a:solidFill>
                          <a:effectLst/>
                          <a:latin typeface="Arial" pitchFamily="34" charset="0"/>
                          <a:ea typeface="MS PGothic" pitchFamily="34" charset="-128"/>
                        </a:rPr>
                        <a:t>C</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Tx/>
                        <a:buNone/>
                        <a:tabLst/>
                      </a:pPr>
                      <a:r>
                        <a:rPr kumimoji="0" lang="en-US" sz="1400" b="0" i="0" u="none" strike="noStrike" cap="none" normalizeH="0" baseline="0" smtClean="0">
                          <a:ln>
                            <a:noFill/>
                          </a:ln>
                          <a:solidFill>
                            <a:schemeClr val="tx1"/>
                          </a:solidFill>
                          <a:effectLst/>
                          <a:latin typeface="Arial" pitchFamily="34" charset="0"/>
                          <a:ea typeface="MS PGothic" pitchFamily="34" charset="-128"/>
                          <a:sym typeface="Symbol" pitchFamily="18" charset="2"/>
                        </a:rPr>
                        <a:t></a:t>
                      </a:r>
                      <a:endParaRPr kumimoji="0" lang="en-US" sz="1400" b="0" i="0" u="none" strike="noStrike" cap="none" normalizeH="0" baseline="0" smtClean="0">
                        <a:ln>
                          <a:noFill/>
                        </a:ln>
                        <a:solidFill>
                          <a:schemeClr val="tx1"/>
                        </a:solidFill>
                        <a:effectLst/>
                        <a:latin typeface="Arial" pitchFamily="34" charset="0"/>
                        <a:ea typeface="MS PGothic" pitchFamily="34" charset="-128"/>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Tx/>
                        <a:buNone/>
                        <a:tabLst/>
                      </a:pPr>
                      <a:r>
                        <a:rPr kumimoji="0" lang="en-US" sz="1400" b="0" i="0" u="none" strike="noStrike" cap="none" normalizeH="0" baseline="0" smtClean="0">
                          <a:ln>
                            <a:noFill/>
                          </a:ln>
                          <a:solidFill>
                            <a:schemeClr val="tx1"/>
                          </a:solidFill>
                          <a:effectLst/>
                          <a:latin typeface="Arial" pitchFamily="34" charset="0"/>
                          <a:ea typeface="MS PGothic" pitchFamily="34" charset="-128"/>
                        </a:rPr>
                        <a: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4"/>
                  </a:ext>
                </a:extLst>
              </a:tr>
              <a:tr h="203200">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Tx/>
                        <a:buNone/>
                        <a:tabLst/>
                      </a:pPr>
                      <a:r>
                        <a:rPr kumimoji="0" lang="en-US" sz="1400" b="0" i="0" u="none" strike="noStrike" cap="none" normalizeH="0" baseline="0" smtClean="0">
                          <a:ln>
                            <a:noFill/>
                          </a:ln>
                          <a:solidFill>
                            <a:schemeClr val="tx1"/>
                          </a:solidFill>
                          <a:effectLst/>
                          <a:latin typeface="Arial" pitchFamily="34" charset="0"/>
                          <a:ea typeface="MS PGothic" pitchFamily="34" charset="-128"/>
                        </a:rPr>
                        <a:t>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Tx/>
                        <a:buNone/>
                        <a:tabLst/>
                      </a:pPr>
                      <a:r>
                        <a:rPr kumimoji="0" lang="en-US" sz="1400" b="0" i="0" u="none" strike="noStrike" cap="none" normalizeH="0" baseline="0" smtClean="0">
                          <a:ln>
                            <a:noFill/>
                          </a:ln>
                          <a:solidFill>
                            <a:schemeClr val="tx1"/>
                          </a:solidFill>
                          <a:effectLst/>
                          <a:latin typeface="Arial" pitchFamily="34" charset="0"/>
                          <a:ea typeface="MS PGothic" pitchFamily="34" charset="-128"/>
                          <a:sym typeface="Symbol" pitchFamily="18" charset="2"/>
                        </a:rPr>
                        <a:t></a:t>
                      </a:r>
                      <a:endParaRPr kumimoji="0" lang="en-US" sz="1400" b="0" i="0" u="none" strike="noStrike" cap="none" normalizeH="0" baseline="0" smtClean="0">
                        <a:ln>
                          <a:noFill/>
                        </a:ln>
                        <a:solidFill>
                          <a:schemeClr val="tx1"/>
                        </a:solidFill>
                        <a:effectLst/>
                        <a:latin typeface="Arial" pitchFamily="34" charset="0"/>
                        <a:ea typeface="MS PGothic" pitchFamily="34" charset="-128"/>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Tx/>
                        <a:buNone/>
                        <a:tabLst/>
                      </a:pPr>
                      <a:r>
                        <a:rPr kumimoji="0" lang="en-US" sz="1400" b="0" i="0" u="none" strike="noStrike" cap="none" normalizeH="0" baseline="0" smtClean="0">
                          <a:ln>
                            <a:noFill/>
                          </a:ln>
                          <a:solidFill>
                            <a:schemeClr val="tx1"/>
                          </a:solidFill>
                          <a:effectLst/>
                          <a:latin typeface="Arial" pitchFamily="34" charset="0"/>
                          <a:ea typeface="MS PGothic" pitchFamily="34" charset="-128"/>
                        </a:rPr>
                        <a: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5"/>
                  </a:ext>
                </a:extLst>
              </a:tr>
              <a:tr h="20161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Tx/>
                        <a:buNone/>
                        <a:tabLst/>
                      </a:pPr>
                      <a:r>
                        <a:rPr kumimoji="0" lang="en-US" sz="1400" b="0" i="0" u="none" strike="noStrike" cap="none" normalizeH="0" baseline="0" smtClean="0">
                          <a:ln>
                            <a:noFill/>
                          </a:ln>
                          <a:solidFill>
                            <a:schemeClr val="tx1"/>
                          </a:solidFill>
                          <a:effectLst/>
                          <a:latin typeface="Arial" pitchFamily="34" charset="0"/>
                          <a:ea typeface="MS PGothic" pitchFamily="34" charset="-128"/>
                        </a:rPr>
                        <a:t>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Tx/>
                        <a:buNone/>
                        <a:tabLst/>
                      </a:pPr>
                      <a:r>
                        <a:rPr kumimoji="0" lang="en-US" sz="1400" b="0" i="0" u="none" strike="noStrike" cap="none" normalizeH="0" baseline="0" smtClean="0">
                          <a:ln>
                            <a:noFill/>
                          </a:ln>
                          <a:solidFill>
                            <a:schemeClr val="tx1"/>
                          </a:solidFill>
                          <a:effectLst/>
                          <a:latin typeface="Arial" pitchFamily="34" charset="0"/>
                          <a:ea typeface="MS PGothic" pitchFamily="34" charset="-128"/>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Tx/>
                        <a:buNone/>
                        <a:tabLst/>
                      </a:pPr>
                      <a:r>
                        <a:rPr kumimoji="0" lang="en-US" sz="1400" b="0" i="0" u="none" strike="noStrike" cap="none" normalizeH="0" baseline="0" smtClean="0">
                          <a:ln>
                            <a:noFill/>
                          </a:ln>
                          <a:solidFill>
                            <a:schemeClr val="tx1"/>
                          </a:solidFill>
                          <a:effectLst/>
                          <a:latin typeface="Arial" pitchFamily="34" charset="0"/>
                          <a:ea typeface="MS PGothic" pitchFamily="34" charset="-128"/>
                        </a:rPr>
                        <a:t>E</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6"/>
                  </a:ext>
                </a:extLst>
              </a:tr>
              <a:tr h="20161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Tx/>
                        <a:buNone/>
                        <a:tabLst/>
                      </a:pPr>
                      <a:r>
                        <a:rPr kumimoji="0" lang="en-US" sz="1400" b="0" i="0" u="none" strike="noStrike" cap="none" normalizeH="0" baseline="0" smtClean="0">
                          <a:ln>
                            <a:noFill/>
                          </a:ln>
                          <a:solidFill>
                            <a:schemeClr val="tx1"/>
                          </a:solidFill>
                          <a:effectLst/>
                          <a:latin typeface="Arial" pitchFamily="34" charset="0"/>
                          <a:ea typeface="MS PGothic" pitchFamily="34" charset="-128"/>
                        </a:rPr>
                        <a:t>F</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Tx/>
                        <a:buNone/>
                        <a:tabLst/>
                      </a:pPr>
                      <a:r>
                        <a:rPr kumimoji="0" lang="en-US" sz="1400" b="0" i="0" u="none" strike="noStrike" cap="none" normalizeH="0" baseline="0" smtClean="0">
                          <a:ln>
                            <a:noFill/>
                          </a:ln>
                          <a:solidFill>
                            <a:schemeClr val="tx1"/>
                          </a:solidFill>
                          <a:effectLst/>
                          <a:latin typeface="Arial" pitchFamily="34" charset="0"/>
                          <a:ea typeface="MS PGothic" pitchFamily="34" charset="-128"/>
                          <a:sym typeface="Symbol" pitchFamily="18" charset="2"/>
                        </a:rPr>
                        <a:t>6</a:t>
                      </a:r>
                      <a:endParaRPr kumimoji="0" lang="en-US" sz="1400" b="0" i="0" u="none" strike="noStrike" cap="none" normalizeH="0" baseline="0" smtClean="0">
                        <a:ln>
                          <a:noFill/>
                        </a:ln>
                        <a:solidFill>
                          <a:schemeClr val="tx1"/>
                        </a:solidFill>
                        <a:effectLst/>
                        <a:latin typeface="Arial" pitchFamily="34" charset="0"/>
                        <a:ea typeface="MS PGothic" pitchFamily="34" charset="-128"/>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Tx/>
                        <a:buNone/>
                        <a:tabLst/>
                      </a:pPr>
                      <a:r>
                        <a:rPr kumimoji="0" lang="en-US" sz="1400" b="0" i="0" u="none" strike="noStrike" cap="none" normalizeH="0" baseline="0" smtClean="0">
                          <a:ln>
                            <a:noFill/>
                          </a:ln>
                          <a:solidFill>
                            <a:schemeClr val="tx1"/>
                          </a:solidFill>
                          <a:effectLst/>
                          <a:latin typeface="Arial" pitchFamily="34" charset="0"/>
                          <a:ea typeface="MS PGothic" pitchFamily="34" charset="-128"/>
                        </a:rPr>
                        <a:t>F</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7"/>
                  </a:ext>
                </a:extLst>
              </a:tr>
            </a:tbl>
          </a:graphicData>
        </a:graphic>
      </p:graphicFrame>
      <p:graphicFrame>
        <p:nvGraphicFramePr>
          <p:cNvPr id="148782" name="Group 302"/>
          <p:cNvGraphicFramePr>
            <a:graphicFrameLocks noGrp="1"/>
          </p:cNvGraphicFramePr>
          <p:nvPr/>
        </p:nvGraphicFramePr>
        <p:xfrm>
          <a:off x="2286000" y="1670050"/>
          <a:ext cx="1600200" cy="2438400"/>
        </p:xfrm>
        <a:graphic>
          <a:graphicData uri="http://schemas.openxmlformats.org/drawingml/2006/table">
            <a:tbl>
              <a:tblPr/>
              <a:tblGrid>
                <a:gridCol w="533400">
                  <a:extLst>
                    <a:ext uri="{9D8B030D-6E8A-4147-A177-3AD203B41FA5}">
                      <a16:colId xmlns:a16="http://schemas.microsoft.com/office/drawing/2014/main" val="20000"/>
                    </a:ext>
                  </a:extLst>
                </a:gridCol>
                <a:gridCol w="533400">
                  <a:extLst>
                    <a:ext uri="{9D8B030D-6E8A-4147-A177-3AD203B41FA5}">
                      <a16:colId xmlns:a16="http://schemas.microsoft.com/office/drawing/2014/main" val="20001"/>
                    </a:ext>
                  </a:extLst>
                </a:gridCol>
                <a:gridCol w="533400">
                  <a:extLst>
                    <a:ext uri="{9D8B030D-6E8A-4147-A177-3AD203B41FA5}">
                      <a16:colId xmlns:a16="http://schemas.microsoft.com/office/drawing/2014/main" val="20002"/>
                    </a:ext>
                  </a:extLst>
                </a:gridCol>
              </a:tblGrid>
              <a:tr h="180975">
                <a:tc gridSpan="3">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Tx/>
                        <a:buNone/>
                        <a:tabLst/>
                      </a:pPr>
                      <a:r>
                        <a:rPr kumimoji="0" lang="en-US" sz="1400" b="0" i="0" u="none" strike="noStrike" cap="none" normalizeH="0" baseline="0" smtClean="0">
                          <a:ln>
                            <a:noFill/>
                          </a:ln>
                          <a:solidFill>
                            <a:schemeClr val="tx1"/>
                          </a:solidFill>
                          <a:effectLst/>
                          <a:latin typeface="Arial" pitchFamily="34" charset="0"/>
                          <a:ea typeface="MS PGothic" pitchFamily="34" charset="-128"/>
                        </a:rPr>
                        <a:t>Table for B</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66"/>
                    </a:solidFill>
                  </a:tcPr>
                </a:tc>
                <a:tc hMerge="1">
                  <a:txBody>
                    <a:bodyPr/>
                    <a:lstStyle/>
                    <a:p>
                      <a:pPr rtl="1"/>
                      <a:endParaRPr lang="he-IL"/>
                    </a:p>
                  </a:txBody>
                  <a:tcPr/>
                </a:tc>
                <a:tc hMerge="1">
                  <a:txBody>
                    <a:bodyPr/>
                    <a:lstStyle/>
                    <a:p>
                      <a:pPr rtl="1"/>
                      <a:endParaRPr lang="he-IL"/>
                    </a:p>
                  </a:txBody>
                  <a:tcPr/>
                </a:tc>
                <a:extLst>
                  <a:ext uri="{0D108BD9-81ED-4DB2-BD59-A6C34878D82A}">
                    <a16:rowId xmlns:a16="http://schemas.microsoft.com/office/drawing/2014/main" val="10000"/>
                  </a:ext>
                </a:extLst>
              </a:tr>
              <a:tr h="1809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Tx/>
                        <a:buNone/>
                        <a:tabLst/>
                      </a:pPr>
                      <a:r>
                        <a:rPr kumimoji="0" lang="en-US" sz="1400" b="0" i="0" u="none" strike="noStrike" cap="none" normalizeH="0" baseline="0" smtClean="0">
                          <a:ln>
                            <a:noFill/>
                          </a:ln>
                          <a:solidFill>
                            <a:schemeClr val="bg1"/>
                          </a:solidFill>
                          <a:effectLst/>
                          <a:latin typeface="Arial" pitchFamily="34" charset="0"/>
                          <a:ea typeface="MS PGothic" pitchFamily="34" charset="-128"/>
                        </a:rPr>
                        <a:t>Dst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Tx/>
                        <a:buNone/>
                        <a:tabLst/>
                      </a:pPr>
                      <a:r>
                        <a:rPr kumimoji="0" lang="en-US" sz="1400" b="0" i="0" u="none" strike="noStrike" cap="none" normalizeH="0" baseline="0" smtClean="0">
                          <a:ln>
                            <a:noFill/>
                          </a:ln>
                          <a:solidFill>
                            <a:schemeClr val="bg1"/>
                          </a:solidFill>
                          <a:effectLst/>
                          <a:latin typeface="Arial" pitchFamily="34" charset="0"/>
                          <a:ea typeface="MS PGothic" pitchFamily="34" charset="-128"/>
                        </a:rPr>
                        <a:t>Cst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Tx/>
                        <a:buNone/>
                        <a:tabLst/>
                      </a:pPr>
                      <a:r>
                        <a:rPr kumimoji="0" lang="en-US" sz="1400" b="0" i="0" u="none" strike="noStrike" cap="none" normalizeH="0" baseline="0" smtClean="0">
                          <a:ln>
                            <a:noFill/>
                          </a:ln>
                          <a:solidFill>
                            <a:schemeClr val="bg1"/>
                          </a:solidFill>
                          <a:effectLst/>
                          <a:latin typeface="Arial" pitchFamily="34" charset="0"/>
                          <a:ea typeface="MS PGothic" pitchFamily="34" charset="-128"/>
                        </a:rPr>
                        <a:t>Hop</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extLst>
                  <a:ext uri="{0D108BD9-81ED-4DB2-BD59-A6C34878D82A}">
                    <a16:rowId xmlns:a16="http://schemas.microsoft.com/office/drawing/2014/main" val="10001"/>
                  </a:ext>
                </a:extLst>
              </a:tr>
              <a:tr h="20161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Tx/>
                        <a:buNone/>
                        <a:tabLst/>
                      </a:pPr>
                      <a:r>
                        <a:rPr kumimoji="0" lang="en-US" sz="1400" b="0" i="0" u="none" strike="noStrike" cap="none" normalizeH="0" baseline="0" smtClean="0">
                          <a:ln>
                            <a:noFill/>
                          </a:ln>
                          <a:solidFill>
                            <a:schemeClr val="tx1"/>
                          </a:solidFill>
                          <a:effectLst/>
                          <a:latin typeface="Arial" pitchFamily="34" charset="0"/>
                          <a:ea typeface="MS PGothic" pitchFamily="34" charset="-128"/>
                        </a:rPr>
                        <a:t>A</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Tx/>
                        <a:buNone/>
                        <a:tabLst/>
                      </a:pPr>
                      <a:r>
                        <a:rPr kumimoji="0" lang="en-US" sz="1400" b="0" i="0" u="none" strike="noStrike" cap="none" normalizeH="0" baseline="0" smtClean="0">
                          <a:ln>
                            <a:noFill/>
                          </a:ln>
                          <a:solidFill>
                            <a:schemeClr val="tx1"/>
                          </a:solidFill>
                          <a:effectLst/>
                          <a:latin typeface="Arial" pitchFamily="34" charset="0"/>
                          <a:ea typeface="MS PGothic" pitchFamily="34" charset="-128"/>
                        </a:rPr>
                        <a:t>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Tx/>
                        <a:buNone/>
                        <a:tabLst/>
                      </a:pPr>
                      <a:r>
                        <a:rPr kumimoji="0" lang="en-US" sz="1400" b="0" i="0" u="none" strike="noStrike" cap="none" normalizeH="0" baseline="0" smtClean="0">
                          <a:ln>
                            <a:noFill/>
                          </a:ln>
                          <a:solidFill>
                            <a:schemeClr val="tx1"/>
                          </a:solidFill>
                          <a:effectLst/>
                          <a:latin typeface="Arial" pitchFamily="34" charset="0"/>
                          <a:ea typeface="MS PGothic" pitchFamily="34" charset="-128"/>
                        </a:rPr>
                        <a:t>A</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20161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Tx/>
                        <a:buNone/>
                        <a:tabLst/>
                      </a:pPr>
                      <a:r>
                        <a:rPr kumimoji="0" lang="en-US" sz="1400" b="0" i="0" u="none" strike="noStrike" cap="none" normalizeH="0" baseline="0" smtClean="0">
                          <a:ln>
                            <a:noFill/>
                          </a:ln>
                          <a:solidFill>
                            <a:schemeClr val="tx1"/>
                          </a:solidFill>
                          <a:effectLst/>
                          <a:latin typeface="Arial" pitchFamily="34" charset="0"/>
                          <a:ea typeface="MS PGothic" pitchFamily="34" charset="-128"/>
                        </a:rPr>
                        <a:t>B</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Tx/>
                        <a:buNone/>
                        <a:tabLst/>
                      </a:pPr>
                      <a:r>
                        <a:rPr kumimoji="0" lang="en-US" sz="1400" b="0" i="0" u="none" strike="noStrike" cap="none" normalizeH="0" baseline="0" smtClean="0">
                          <a:ln>
                            <a:noFill/>
                          </a:ln>
                          <a:solidFill>
                            <a:schemeClr val="tx1"/>
                          </a:solidFill>
                          <a:effectLst/>
                          <a:latin typeface="Arial" pitchFamily="34" charset="0"/>
                          <a:ea typeface="MS PGothic" pitchFamily="34" charset="-128"/>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Tx/>
                        <a:buNone/>
                        <a:tabLst/>
                      </a:pPr>
                      <a:r>
                        <a:rPr kumimoji="0" lang="en-US" sz="1400" b="0" i="0" u="none" strike="noStrike" cap="none" normalizeH="0" baseline="0" smtClean="0">
                          <a:ln>
                            <a:noFill/>
                          </a:ln>
                          <a:solidFill>
                            <a:schemeClr val="tx1"/>
                          </a:solidFill>
                          <a:effectLst/>
                          <a:latin typeface="Arial" pitchFamily="34" charset="0"/>
                          <a:ea typeface="MS PGothic" pitchFamily="34" charset="-128"/>
                        </a:rPr>
                        <a:t>B</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r h="20161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Tx/>
                        <a:buNone/>
                        <a:tabLst/>
                      </a:pPr>
                      <a:r>
                        <a:rPr kumimoji="0" lang="en-US" sz="1400" b="0" i="0" u="none" strike="noStrike" cap="none" normalizeH="0" baseline="0" smtClean="0">
                          <a:ln>
                            <a:noFill/>
                          </a:ln>
                          <a:solidFill>
                            <a:schemeClr val="tx1"/>
                          </a:solidFill>
                          <a:effectLst/>
                          <a:latin typeface="Arial" pitchFamily="34" charset="0"/>
                          <a:ea typeface="MS PGothic" pitchFamily="34" charset="-128"/>
                        </a:rPr>
                        <a:t>C</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Tx/>
                        <a:buNone/>
                        <a:tabLst/>
                      </a:pPr>
                      <a:r>
                        <a:rPr kumimoji="0" lang="en-US" sz="1400" b="0" i="0" u="none" strike="noStrike" cap="none" normalizeH="0" baseline="0" smtClean="0">
                          <a:ln>
                            <a:noFill/>
                          </a:ln>
                          <a:solidFill>
                            <a:schemeClr val="tx1"/>
                          </a:solidFill>
                          <a:effectLst/>
                          <a:latin typeface="Arial" pitchFamily="34" charset="0"/>
                          <a:ea typeface="MS PGothic" pitchFamily="34" charset="-128"/>
                          <a:sym typeface="Symbol" pitchFamily="18" charset="2"/>
                        </a:rPr>
                        <a:t></a:t>
                      </a:r>
                      <a:endParaRPr kumimoji="0" lang="en-US" sz="1400" b="0" i="0" u="none" strike="noStrike" cap="none" normalizeH="0" baseline="0" smtClean="0">
                        <a:ln>
                          <a:noFill/>
                        </a:ln>
                        <a:solidFill>
                          <a:schemeClr val="tx1"/>
                        </a:solidFill>
                        <a:effectLst/>
                        <a:latin typeface="Arial" pitchFamily="34" charset="0"/>
                        <a:ea typeface="MS PGothic" pitchFamily="34" charset="-128"/>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Tx/>
                        <a:buNone/>
                        <a:tabLst/>
                      </a:pPr>
                      <a:r>
                        <a:rPr kumimoji="0" lang="en-US" sz="1400" b="0" i="0" u="none" strike="noStrike" cap="none" normalizeH="0" baseline="0" smtClean="0">
                          <a:ln>
                            <a:noFill/>
                          </a:ln>
                          <a:solidFill>
                            <a:schemeClr val="tx1"/>
                          </a:solidFill>
                          <a:effectLst/>
                          <a:latin typeface="Arial" pitchFamily="34" charset="0"/>
                          <a:ea typeface="MS PGothic" pitchFamily="34" charset="-128"/>
                        </a:rPr>
                        <a: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4"/>
                  </a:ext>
                </a:extLst>
              </a:tr>
              <a:tr h="203200">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Tx/>
                        <a:buNone/>
                        <a:tabLst/>
                      </a:pPr>
                      <a:r>
                        <a:rPr kumimoji="0" lang="en-US" sz="1400" b="0" i="0" u="none" strike="noStrike" cap="none" normalizeH="0" baseline="0" smtClean="0">
                          <a:ln>
                            <a:noFill/>
                          </a:ln>
                          <a:solidFill>
                            <a:schemeClr val="tx1"/>
                          </a:solidFill>
                          <a:effectLst/>
                          <a:latin typeface="Arial" pitchFamily="34" charset="0"/>
                          <a:ea typeface="MS PGothic" pitchFamily="34" charset="-128"/>
                        </a:rPr>
                        <a:t>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Tx/>
                        <a:buNone/>
                        <a:tabLst/>
                      </a:pPr>
                      <a:r>
                        <a:rPr kumimoji="0" lang="en-US" sz="1400" b="0" i="0" u="none" strike="noStrike" cap="none" normalizeH="0" baseline="0" smtClean="0">
                          <a:ln>
                            <a:noFill/>
                          </a:ln>
                          <a:solidFill>
                            <a:schemeClr val="tx1"/>
                          </a:solidFill>
                          <a:effectLst/>
                          <a:latin typeface="Arial" pitchFamily="34" charset="0"/>
                          <a:ea typeface="MS PGothic" pitchFamily="34" charset="-128"/>
                          <a:sym typeface="Symbol" pitchFamily="18" charset="2"/>
                        </a:rPr>
                        <a:t>3</a:t>
                      </a:r>
                      <a:endParaRPr kumimoji="0" lang="en-US" sz="1400" b="0" i="0" u="none" strike="noStrike" cap="none" normalizeH="0" baseline="0" smtClean="0">
                        <a:ln>
                          <a:noFill/>
                        </a:ln>
                        <a:solidFill>
                          <a:schemeClr val="tx1"/>
                        </a:solidFill>
                        <a:effectLst/>
                        <a:latin typeface="Arial" pitchFamily="34" charset="0"/>
                        <a:ea typeface="MS PGothic" pitchFamily="34" charset="-128"/>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Tx/>
                        <a:buNone/>
                        <a:tabLst/>
                      </a:pPr>
                      <a:r>
                        <a:rPr kumimoji="0" lang="en-US" sz="1400" b="0" i="0" u="none" strike="noStrike" cap="none" normalizeH="0" baseline="0" smtClean="0">
                          <a:ln>
                            <a:noFill/>
                          </a:ln>
                          <a:solidFill>
                            <a:schemeClr val="tx1"/>
                          </a:solidFill>
                          <a:effectLst/>
                          <a:latin typeface="Arial" pitchFamily="34" charset="0"/>
                          <a:ea typeface="MS PGothic" pitchFamily="34" charset="-128"/>
                        </a:rPr>
                        <a:t>D</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5"/>
                  </a:ext>
                </a:extLst>
              </a:tr>
              <a:tr h="20161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Tx/>
                        <a:buNone/>
                        <a:tabLst/>
                      </a:pPr>
                      <a:r>
                        <a:rPr kumimoji="0" lang="en-US" sz="1400" b="0" i="0" u="none" strike="noStrike" cap="none" normalizeH="0" baseline="0" smtClean="0">
                          <a:ln>
                            <a:noFill/>
                          </a:ln>
                          <a:solidFill>
                            <a:schemeClr val="tx1"/>
                          </a:solidFill>
                          <a:effectLst/>
                          <a:latin typeface="Arial" pitchFamily="34" charset="0"/>
                          <a:ea typeface="MS PGothic" pitchFamily="34" charset="-128"/>
                        </a:rPr>
                        <a:t>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Tx/>
                        <a:buNone/>
                        <a:tabLst/>
                      </a:pPr>
                      <a:r>
                        <a:rPr kumimoji="0" lang="en-US" sz="1400" b="0" i="0" u="none" strike="noStrike" cap="none" normalizeH="0" baseline="0" smtClean="0">
                          <a:ln>
                            <a:noFill/>
                          </a:ln>
                          <a:solidFill>
                            <a:schemeClr val="tx1"/>
                          </a:solidFill>
                          <a:effectLst/>
                          <a:latin typeface="Arial" pitchFamily="34" charset="0"/>
                          <a:ea typeface="MS PGothic" pitchFamily="34" charset="-128"/>
                          <a:sym typeface="Symbol" pitchFamily="18" charset="2"/>
                        </a:rPr>
                        <a:t></a:t>
                      </a:r>
                      <a:endParaRPr kumimoji="0" lang="en-US" sz="1400" b="0" i="0" u="none" strike="noStrike" cap="none" normalizeH="0" baseline="0" smtClean="0">
                        <a:ln>
                          <a:noFill/>
                        </a:ln>
                        <a:solidFill>
                          <a:schemeClr val="tx1"/>
                        </a:solidFill>
                        <a:effectLst/>
                        <a:latin typeface="Arial" pitchFamily="34" charset="0"/>
                        <a:ea typeface="MS PGothic" pitchFamily="34" charset="-128"/>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Tx/>
                        <a:buNone/>
                        <a:tabLst/>
                      </a:pPr>
                      <a:r>
                        <a:rPr kumimoji="0" lang="en-US" sz="1400" b="0" i="0" u="none" strike="noStrike" cap="none" normalizeH="0" baseline="0" smtClean="0">
                          <a:ln>
                            <a:noFill/>
                          </a:ln>
                          <a:solidFill>
                            <a:schemeClr val="tx1"/>
                          </a:solidFill>
                          <a:effectLst/>
                          <a:latin typeface="Arial" pitchFamily="34" charset="0"/>
                          <a:ea typeface="MS PGothic" pitchFamily="34" charset="-128"/>
                        </a:rPr>
                        <a: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6"/>
                  </a:ext>
                </a:extLst>
              </a:tr>
              <a:tr h="20161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Tx/>
                        <a:buNone/>
                        <a:tabLst/>
                      </a:pPr>
                      <a:r>
                        <a:rPr kumimoji="0" lang="en-US" sz="1400" b="0" i="0" u="none" strike="noStrike" cap="none" normalizeH="0" baseline="0" smtClean="0">
                          <a:ln>
                            <a:noFill/>
                          </a:ln>
                          <a:solidFill>
                            <a:schemeClr val="tx1"/>
                          </a:solidFill>
                          <a:effectLst/>
                          <a:latin typeface="Arial" pitchFamily="34" charset="0"/>
                          <a:ea typeface="MS PGothic" pitchFamily="34" charset="-128"/>
                        </a:rPr>
                        <a:t>F</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Tx/>
                        <a:buNone/>
                        <a:tabLst/>
                      </a:pPr>
                      <a:r>
                        <a:rPr kumimoji="0" lang="en-US" sz="1400" b="0" i="0" u="none" strike="noStrike" cap="none" normalizeH="0" baseline="0" smtClean="0">
                          <a:ln>
                            <a:noFill/>
                          </a:ln>
                          <a:solidFill>
                            <a:schemeClr val="tx1"/>
                          </a:solidFill>
                          <a:effectLst/>
                          <a:latin typeface="Arial" pitchFamily="34" charset="0"/>
                          <a:ea typeface="MS PGothic" pitchFamily="34" charset="-128"/>
                          <a:sym typeface="Symbol" pitchFamily="18" charset="2"/>
                        </a:rPr>
                        <a:t>1</a:t>
                      </a:r>
                      <a:endParaRPr kumimoji="0" lang="en-US" sz="1400" b="0" i="0" u="none" strike="noStrike" cap="none" normalizeH="0" baseline="0" smtClean="0">
                        <a:ln>
                          <a:noFill/>
                        </a:ln>
                        <a:solidFill>
                          <a:schemeClr val="tx1"/>
                        </a:solidFill>
                        <a:effectLst/>
                        <a:latin typeface="Arial" pitchFamily="34" charset="0"/>
                        <a:ea typeface="MS PGothic" pitchFamily="34" charset="-128"/>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Tx/>
                        <a:buNone/>
                        <a:tabLst/>
                      </a:pPr>
                      <a:r>
                        <a:rPr kumimoji="0" lang="en-US" sz="1400" b="0" i="0" u="none" strike="noStrike" cap="none" normalizeH="0" baseline="0" smtClean="0">
                          <a:ln>
                            <a:noFill/>
                          </a:ln>
                          <a:solidFill>
                            <a:schemeClr val="tx1"/>
                          </a:solidFill>
                          <a:effectLst/>
                          <a:latin typeface="Arial" pitchFamily="34" charset="0"/>
                          <a:ea typeface="MS PGothic" pitchFamily="34" charset="-128"/>
                        </a:rPr>
                        <a:t>F</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7"/>
                  </a:ext>
                </a:extLst>
              </a:tr>
            </a:tbl>
          </a:graphicData>
        </a:graphic>
      </p:graphicFrame>
      <p:graphicFrame>
        <p:nvGraphicFramePr>
          <p:cNvPr id="148778" name="Group 298"/>
          <p:cNvGraphicFramePr>
            <a:graphicFrameLocks noGrp="1"/>
          </p:cNvGraphicFramePr>
          <p:nvPr/>
        </p:nvGraphicFramePr>
        <p:xfrm>
          <a:off x="685800" y="4108450"/>
          <a:ext cx="1600200" cy="2438400"/>
        </p:xfrm>
        <a:graphic>
          <a:graphicData uri="http://schemas.openxmlformats.org/drawingml/2006/table">
            <a:tbl>
              <a:tblPr/>
              <a:tblGrid>
                <a:gridCol w="482600">
                  <a:extLst>
                    <a:ext uri="{9D8B030D-6E8A-4147-A177-3AD203B41FA5}">
                      <a16:colId xmlns:a16="http://schemas.microsoft.com/office/drawing/2014/main" val="20000"/>
                    </a:ext>
                  </a:extLst>
                </a:gridCol>
                <a:gridCol w="482600">
                  <a:extLst>
                    <a:ext uri="{9D8B030D-6E8A-4147-A177-3AD203B41FA5}">
                      <a16:colId xmlns:a16="http://schemas.microsoft.com/office/drawing/2014/main" val="20001"/>
                    </a:ext>
                  </a:extLst>
                </a:gridCol>
                <a:gridCol w="635000">
                  <a:extLst>
                    <a:ext uri="{9D8B030D-6E8A-4147-A177-3AD203B41FA5}">
                      <a16:colId xmlns:a16="http://schemas.microsoft.com/office/drawing/2014/main" val="20002"/>
                    </a:ext>
                  </a:extLst>
                </a:gridCol>
              </a:tblGrid>
              <a:tr h="180975">
                <a:tc gridSpan="3">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Tx/>
                        <a:buNone/>
                        <a:tabLst/>
                      </a:pPr>
                      <a:r>
                        <a:rPr kumimoji="0" lang="en-US" sz="1400" b="0" i="0" u="none" strike="noStrike" cap="none" normalizeH="0" baseline="0" smtClean="0">
                          <a:ln>
                            <a:noFill/>
                          </a:ln>
                          <a:solidFill>
                            <a:schemeClr val="tx1"/>
                          </a:solidFill>
                          <a:effectLst/>
                          <a:latin typeface="Arial" pitchFamily="34" charset="0"/>
                          <a:ea typeface="MS PGothic" pitchFamily="34" charset="-128"/>
                        </a:rPr>
                        <a:t>Table for C</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66"/>
                    </a:solidFill>
                  </a:tcPr>
                </a:tc>
                <a:tc hMerge="1">
                  <a:txBody>
                    <a:bodyPr/>
                    <a:lstStyle/>
                    <a:p>
                      <a:pPr rtl="1"/>
                      <a:endParaRPr lang="he-IL"/>
                    </a:p>
                  </a:txBody>
                  <a:tcPr/>
                </a:tc>
                <a:tc hMerge="1">
                  <a:txBody>
                    <a:bodyPr/>
                    <a:lstStyle/>
                    <a:p>
                      <a:pPr rtl="1"/>
                      <a:endParaRPr lang="he-IL"/>
                    </a:p>
                  </a:txBody>
                  <a:tcPr/>
                </a:tc>
                <a:extLst>
                  <a:ext uri="{0D108BD9-81ED-4DB2-BD59-A6C34878D82A}">
                    <a16:rowId xmlns:a16="http://schemas.microsoft.com/office/drawing/2014/main" val="10000"/>
                  </a:ext>
                </a:extLst>
              </a:tr>
              <a:tr h="1809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Tx/>
                        <a:buNone/>
                        <a:tabLst/>
                      </a:pPr>
                      <a:r>
                        <a:rPr kumimoji="0" lang="en-US" sz="1400" b="0" i="0" u="none" strike="noStrike" cap="none" normalizeH="0" baseline="0" smtClean="0">
                          <a:ln>
                            <a:noFill/>
                          </a:ln>
                          <a:solidFill>
                            <a:schemeClr val="bg1"/>
                          </a:solidFill>
                          <a:effectLst/>
                          <a:latin typeface="Arial" pitchFamily="34" charset="0"/>
                          <a:ea typeface="MS PGothic" pitchFamily="34" charset="-128"/>
                        </a:rPr>
                        <a:t>Dst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Tx/>
                        <a:buNone/>
                        <a:tabLst/>
                      </a:pPr>
                      <a:r>
                        <a:rPr kumimoji="0" lang="en-US" sz="1400" b="0" i="0" u="none" strike="noStrike" cap="none" normalizeH="0" baseline="0" smtClean="0">
                          <a:ln>
                            <a:noFill/>
                          </a:ln>
                          <a:solidFill>
                            <a:schemeClr val="bg1"/>
                          </a:solidFill>
                          <a:effectLst/>
                          <a:latin typeface="Arial" pitchFamily="34" charset="0"/>
                          <a:ea typeface="MS PGothic" pitchFamily="34" charset="-128"/>
                        </a:rPr>
                        <a:t>Cst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Tx/>
                        <a:buNone/>
                        <a:tabLst/>
                      </a:pPr>
                      <a:r>
                        <a:rPr kumimoji="0" lang="en-US" sz="1400" b="0" i="0" u="none" strike="noStrike" cap="none" normalizeH="0" baseline="0" smtClean="0">
                          <a:ln>
                            <a:noFill/>
                          </a:ln>
                          <a:solidFill>
                            <a:schemeClr val="bg1"/>
                          </a:solidFill>
                          <a:effectLst/>
                          <a:latin typeface="Arial" pitchFamily="34" charset="0"/>
                          <a:ea typeface="MS PGothic" pitchFamily="34" charset="-128"/>
                        </a:rPr>
                        <a:t>Hop</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extLst>
                  <a:ext uri="{0D108BD9-81ED-4DB2-BD59-A6C34878D82A}">
                    <a16:rowId xmlns:a16="http://schemas.microsoft.com/office/drawing/2014/main" val="10001"/>
                  </a:ext>
                </a:extLst>
              </a:tr>
              <a:tr h="20161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Tx/>
                        <a:buNone/>
                        <a:tabLst/>
                      </a:pPr>
                      <a:r>
                        <a:rPr kumimoji="0" lang="en-US" sz="1400" b="0" i="0" u="none" strike="noStrike" cap="none" normalizeH="0" baseline="0" smtClean="0">
                          <a:ln>
                            <a:noFill/>
                          </a:ln>
                          <a:solidFill>
                            <a:schemeClr val="tx1"/>
                          </a:solidFill>
                          <a:effectLst/>
                          <a:latin typeface="Arial" pitchFamily="34" charset="0"/>
                          <a:ea typeface="MS PGothic" pitchFamily="34" charset="-128"/>
                        </a:rPr>
                        <a:t>A</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Tx/>
                        <a:buNone/>
                        <a:tabLst/>
                      </a:pPr>
                      <a:r>
                        <a:rPr kumimoji="0" lang="en-US" sz="1400" b="0" i="0" u="none" strike="noStrike" cap="none" normalizeH="0" baseline="0" smtClean="0">
                          <a:ln>
                            <a:noFill/>
                          </a:ln>
                          <a:solidFill>
                            <a:schemeClr val="tx1"/>
                          </a:solidFill>
                          <a:effectLst/>
                          <a:latin typeface="Arial" pitchFamily="34" charset="0"/>
                          <a:ea typeface="MS PGothic" pitchFamily="34" charset="-128"/>
                          <a:sym typeface="Symbol" pitchFamily="18" charset="2"/>
                        </a:rPr>
                        <a:t></a:t>
                      </a:r>
                      <a:endParaRPr kumimoji="0" lang="en-US" sz="1400" b="0" i="0" u="none" strike="noStrike" cap="none" normalizeH="0" baseline="0" smtClean="0">
                        <a:ln>
                          <a:noFill/>
                        </a:ln>
                        <a:solidFill>
                          <a:schemeClr val="tx1"/>
                        </a:solidFill>
                        <a:effectLst/>
                        <a:latin typeface="Arial" pitchFamily="34" charset="0"/>
                        <a:ea typeface="MS PGothic" pitchFamily="34" charset="-128"/>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Tx/>
                        <a:buNone/>
                        <a:tabLst/>
                      </a:pPr>
                      <a:r>
                        <a:rPr kumimoji="0" lang="en-US" sz="1400" b="0" i="0" u="none" strike="noStrike" cap="none" normalizeH="0" baseline="0" smtClean="0">
                          <a:ln>
                            <a:noFill/>
                          </a:ln>
                          <a:solidFill>
                            <a:schemeClr val="tx1"/>
                          </a:solidFill>
                          <a:effectLst/>
                          <a:latin typeface="Arial" pitchFamily="34" charset="0"/>
                          <a:ea typeface="MS PGothic" pitchFamily="34" charset="-128"/>
                        </a:rPr>
                        <a: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20161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Tx/>
                        <a:buNone/>
                        <a:tabLst/>
                      </a:pPr>
                      <a:r>
                        <a:rPr kumimoji="0" lang="en-US" sz="1400" b="0" i="0" u="none" strike="noStrike" cap="none" normalizeH="0" baseline="0" smtClean="0">
                          <a:ln>
                            <a:noFill/>
                          </a:ln>
                          <a:solidFill>
                            <a:schemeClr val="tx1"/>
                          </a:solidFill>
                          <a:effectLst/>
                          <a:latin typeface="Arial" pitchFamily="34" charset="0"/>
                          <a:ea typeface="MS PGothic" pitchFamily="34" charset="-128"/>
                        </a:rPr>
                        <a:t>B</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Tx/>
                        <a:buNone/>
                        <a:tabLst/>
                      </a:pPr>
                      <a:r>
                        <a:rPr kumimoji="0" lang="en-US" sz="1400" b="0" i="0" u="none" strike="noStrike" cap="none" normalizeH="0" baseline="0" smtClean="0">
                          <a:ln>
                            <a:noFill/>
                          </a:ln>
                          <a:solidFill>
                            <a:schemeClr val="tx1"/>
                          </a:solidFill>
                          <a:effectLst/>
                          <a:latin typeface="Arial" pitchFamily="34" charset="0"/>
                          <a:ea typeface="MS PGothic" pitchFamily="34" charset="-128"/>
                          <a:sym typeface="Symbol" pitchFamily="18" charset="2"/>
                        </a:rPr>
                        <a:t></a:t>
                      </a:r>
                      <a:endParaRPr kumimoji="0" lang="en-US" sz="1400" b="0" i="0" u="none" strike="noStrike" cap="none" normalizeH="0" baseline="0" smtClean="0">
                        <a:ln>
                          <a:noFill/>
                        </a:ln>
                        <a:solidFill>
                          <a:schemeClr val="tx1"/>
                        </a:solidFill>
                        <a:effectLst/>
                        <a:latin typeface="Arial" pitchFamily="34" charset="0"/>
                        <a:ea typeface="MS PGothic" pitchFamily="34" charset="-128"/>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Tx/>
                        <a:buNone/>
                        <a:tabLst/>
                      </a:pPr>
                      <a:r>
                        <a:rPr kumimoji="0" lang="en-US" sz="1400" b="0" i="0" u="none" strike="noStrike" cap="none" normalizeH="0" baseline="0" smtClean="0">
                          <a:ln>
                            <a:noFill/>
                          </a:ln>
                          <a:solidFill>
                            <a:schemeClr val="tx1"/>
                          </a:solidFill>
                          <a:effectLst/>
                          <a:latin typeface="Arial" pitchFamily="34" charset="0"/>
                          <a:ea typeface="MS PGothic" pitchFamily="34" charset="-128"/>
                        </a:rPr>
                        <a: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r h="20161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Tx/>
                        <a:buNone/>
                        <a:tabLst/>
                      </a:pPr>
                      <a:r>
                        <a:rPr kumimoji="0" lang="en-US" sz="1400" b="0" i="0" u="none" strike="noStrike" cap="none" normalizeH="0" baseline="0" smtClean="0">
                          <a:ln>
                            <a:noFill/>
                          </a:ln>
                          <a:solidFill>
                            <a:schemeClr val="tx1"/>
                          </a:solidFill>
                          <a:effectLst/>
                          <a:latin typeface="Arial" pitchFamily="34" charset="0"/>
                          <a:ea typeface="MS PGothic" pitchFamily="34" charset="-128"/>
                        </a:rPr>
                        <a:t>C</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Tx/>
                        <a:buNone/>
                        <a:tabLst/>
                      </a:pPr>
                      <a:r>
                        <a:rPr kumimoji="0" lang="en-US" sz="1400" b="0" i="0" u="none" strike="noStrike" cap="none" normalizeH="0" baseline="0" smtClean="0">
                          <a:ln>
                            <a:noFill/>
                          </a:ln>
                          <a:solidFill>
                            <a:schemeClr val="tx1"/>
                          </a:solidFill>
                          <a:effectLst/>
                          <a:latin typeface="Arial" pitchFamily="34" charset="0"/>
                          <a:ea typeface="MS PGothic" pitchFamily="34" charset="-128"/>
                          <a:sym typeface="Symbol" pitchFamily="18" charset="2"/>
                        </a:rPr>
                        <a:t>0</a:t>
                      </a:r>
                      <a:endParaRPr kumimoji="0" lang="en-US" sz="1400" b="0" i="0" u="none" strike="noStrike" cap="none" normalizeH="0" baseline="0" smtClean="0">
                        <a:ln>
                          <a:noFill/>
                        </a:ln>
                        <a:solidFill>
                          <a:schemeClr val="tx1"/>
                        </a:solidFill>
                        <a:effectLst/>
                        <a:latin typeface="Arial" pitchFamily="34" charset="0"/>
                        <a:ea typeface="MS PGothic" pitchFamily="34" charset="-128"/>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Tx/>
                        <a:buNone/>
                        <a:tabLst/>
                      </a:pPr>
                      <a:r>
                        <a:rPr kumimoji="0" lang="en-US" sz="1400" b="0" i="0" u="none" strike="noStrike" cap="none" normalizeH="0" baseline="0" smtClean="0">
                          <a:ln>
                            <a:noFill/>
                          </a:ln>
                          <a:solidFill>
                            <a:schemeClr val="tx1"/>
                          </a:solidFill>
                          <a:effectLst/>
                          <a:latin typeface="Arial" pitchFamily="34" charset="0"/>
                          <a:ea typeface="MS PGothic" pitchFamily="34" charset="-128"/>
                        </a:rPr>
                        <a:t>C</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4"/>
                  </a:ext>
                </a:extLst>
              </a:tr>
              <a:tr h="203200">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Tx/>
                        <a:buNone/>
                        <a:tabLst/>
                      </a:pPr>
                      <a:r>
                        <a:rPr kumimoji="0" lang="en-US" sz="1400" b="0" i="0" u="none" strike="noStrike" cap="none" normalizeH="0" baseline="0" smtClean="0">
                          <a:ln>
                            <a:noFill/>
                          </a:ln>
                          <a:solidFill>
                            <a:schemeClr val="tx1"/>
                          </a:solidFill>
                          <a:effectLst/>
                          <a:latin typeface="Arial" pitchFamily="34" charset="0"/>
                          <a:ea typeface="MS PGothic" pitchFamily="34" charset="-128"/>
                        </a:rPr>
                        <a:t>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Tx/>
                        <a:buNone/>
                        <a:tabLst/>
                      </a:pPr>
                      <a:r>
                        <a:rPr kumimoji="0" lang="en-US" sz="1400" b="0" i="0" u="none" strike="noStrike" cap="none" normalizeH="0" baseline="0" smtClean="0">
                          <a:ln>
                            <a:noFill/>
                          </a:ln>
                          <a:solidFill>
                            <a:schemeClr val="tx1"/>
                          </a:solidFill>
                          <a:effectLst/>
                          <a:latin typeface="Arial" pitchFamily="34" charset="0"/>
                          <a:ea typeface="MS PGothic" pitchFamily="34" charset="-128"/>
                          <a:sym typeface="Symbol" pitchFamily="18" charset="2"/>
                        </a:rPr>
                        <a:t>1</a:t>
                      </a:r>
                      <a:endParaRPr kumimoji="0" lang="en-US" sz="1400" b="0" i="0" u="none" strike="noStrike" cap="none" normalizeH="0" baseline="0" smtClean="0">
                        <a:ln>
                          <a:noFill/>
                        </a:ln>
                        <a:solidFill>
                          <a:schemeClr val="tx1"/>
                        </a:solidFill>
                        <a:effectLst/>
                        <a:latin typeface="Arial" pitchFamily="34" charset="0"/>
                        <a:ea typeface="MS PGothic" pitchFamily="34" charset="-128"/>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Tx/>
                        <a:buNone/>
                        <a:tabLst/>
                      </a:pPr>
                      <a:r>
                        <a:rPr kumimoji="0" lang="en-US" sz="1400" b="0" i="0" u="none" strike="noStrike" cap="none" normalizeH="0" baseline="0" smtClean="0">
                          <a:ln>
                            <a:noFill/>
                          </a:ln>
                          <a:solidFill>
                            <a:schemeClr val="tx1"/>
                          </a:solidFill>
                          <a:effectLst/>
                          <a:latin typeface="Arial" pitchFamily="34" charset="0"/>
                          <a:ea typeface="MS PGothic" pitchFamily="34" charset="-128"/>
                        </a:rPr>
                        <a:t>D</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5"/>
                  </a:ext>
                </a:extLst>
              </a:tr>
              <a:tr h="20161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Tx/>
                        <a:buNone/>
                        <a:tabLst/>
                      </a:pPr>
                      <a:r>
                        <a:rPr kumimoji="0" lang="en-US" sz="1400" b="0" i="0" u="none" strike="noStrike" cap="none" normalizeH="0" baseline="0" smtClean="0">
                          <a:ln>
                            <a:noFill/>
                          </a:ln>
                          <a:solidFill>
                            <a:schemeClr val="tx1"/>
                          </a:solidFill>
                          <a:effectLst/>
                          <a:latin typeface="Arial" pitchFamily="34" charset="0"/>
                          <a:ea typeface="MS PGothic" pitchFamily="34" charset="-128"/>
                        </a:rPr>
                        <a:t>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Tx/>
                        <a:buNone/>
                        <a:tabLst/>
                      </a:pPr>
                      <a:r>
                        <a:rPr kumimoji="0" lang="en-US" sz="1400" b="0" i="0" u="none" strike="noStrike" cap="none" normalizeH="0" baseline="0" smtClean="0">
                          <a:ln>
                            <a:noFill/>
                          </a:ln>
                          <a:solidFill>
                            <a:schemeClr val="tx1"/>
                          </a:solidFill>
                          <a:effectLst/>
                          <a:latin typeface="Arial" pitchFamily="34" charset="0"/>
                          <a:ea typeface="MS PGothic" pitchFamily="34" charset="-128"/>
                          <a:sym typeface="Symbol" pitchFamily="18" charset="2"/>
                        </a:rPr>
                        <a:t></a:t>
                      </a:r>
                      <a:endParaRPr kumimoji="0" lang="en-US" sz="1400" b="0" i="0" u="none" strike="noStrike" cap="none" normalizeH="0" baseline="0" smtClean="0">
                        <a:ln>
                          <a:noFill/>
                        </a:ln>
                        <a:solidFill>
                          <a:schemeClr val="tx1"/>
                        </a:solidFill>
                        <a:effectLst/>
                        <a:latin typeface="Arial" pitchFamily="34" charset="0"/>
                        <a:ea typeface="MS PGothic" pitchFamily="34" charset="-128"/>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Tx/>
                        <a:buNone/>
                        <a:tabLst/>
                      </a:pPr>
                      <a:r>
                        <a:rPr kumimoji="0" lang="en-US" sz="1400" b="0" i="0" u="none" strike="noStrike" cap="none" normalizeH="0" baseline="0" smtClean="0">
                          <a:ln>
                            <a:noFill/>
                          </a:ln>
                          <a:solidFill>
                            <a:schemeClr val="tx1"/>
                          </a:solidFill>
                          <a:effectLst/>
                          <a:latin typeface="Arial" pitchFamily="34" charset="0"/>
                          <a:ea typeface="MS PGothic" pitchFamily="34" charset="-128"/>
                        </a:rPr>
                        <a: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6"/>
                  </a:ext>
                </a:extLst>
              </a:tr>
              <a:tr h="20161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Tx/>
                        <a:buNone/>
                        <a:tabLst/>
                      </a:pPr>
                      <a:r>
                        <a:rPr kumimoji="0" lang="en-US" sz="1400" b="0" i="0" u="none" strike="noStrike" cap="none" normalizeH="0" baseline="0" smtClean="0">
                          <a:ln>
                            <a:noFill/>
                          </a:ln>
                          <a:solidFill>
                            <a:schemeClr val="tx1"/>
                          </a:solidFill>
                          <a:effectLst/>
                          <a:latin typeface="Arial" pitchFamily="34" charset="0"/>
                          <a:ea typeface="MS PGothic" pitchFamily="34" charset="-128"/>
                        </a:rPr>
                        <a:t>F</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Tx/>
                        <a:buNone/>
                        <a:tabLst/>
                      </a:pPr>
                      <a:r>
                        <a:rPr kumimoji="0" lang="en-US" sz="1400" b="0" i="0" u="none" strike="noStrike" cap="none" normalizeH="0" baseline="0" smtClean="0">
                          <a:ln>
                            <a:noFill/>
                          </a:ln>
                          <a:solidFill>
                            <a:schemeClr val="tx1"/>
                          </a:solidFill>
                          <a:effectLst/>
                          <a:latin typeface="Arial" pitchFamily="34" charset="0"/>
                          <a:ea typeface="MS PGothic" pitchFamily="34" charset="-128"/>
                          <a:sym typeface="Symbol" pitchFamily="18" charset="2"/>
                        </a:rPr>
                        <a:t>1</a:t>
                      </a:r>
                      <a:endParaRPr kumimoji="0" lang="en-US" sz="1400" b="0" i="0" u="none" strike="noStrike" cap="none" normalizeH="0" baseline="0" smtClean="0">
                        <a:ln>
                          <a:noFill/>
                        </a:ln>
                        <a:solidFill>
                          <a:schemeClr val="tx1"/>
                        </a:solidFill>
                        <a:effectLst/>
                        <a:latin typeface="Arial" pitchFamily="34" charset="0"/>
                        <a:ea typeface="MS PGothic" pitchFamily="34" charset="-128"/>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Tx/>
                        <a:buNone/>
                        <a:tabLst/>
                      </a:pPr>
                      <a:r>
                        <a:rPr kumimoji="0" lang="en-US" sz="1400" b="0" i="0" u="none" strike="noStrike" cap="none" normalizeH="0" baseline="0" smtClean="0">
                          <a:ln>
                            <a:noFill/>
                          </a:ln>
                          <a:solidFill>
                            <a:schemeClr val="tx1"/>
                          </a:solidFill>
                          <a:effectLst/>
                          <a:latin typeface="Arial" pitchFamily="34" charset="0"/>
                          <a:ea typeface="MS PGothic" pitchFamily="34" charset="-128"/>
                        </a:rPr>
                        <a:t>F</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7"/>
                  </a:ext>
                </a:extLst>
              </a:tr>
            </a:tbl>
          </a:graphicData>
        </a:graphic>
      </p:graphicFrame>
      <p:graphicFrame>
        <p:nvGraphicFramePr>
          <p:cNvPr id="148783" name="Group 303"/>
          <p:cNvGraphicFramePr>
            <a:graphicFrameLocks noGrp="1"/>
          </p:cNvGraphicFramePr>
          <p:nvPr/>
        </p:nvGraphicFramePr>
        <p:xfrm>
          <a:off x="2286000" y="4108450"/>
          <a:ext cx="1600200" cy="2438400"/>
        </p:xfrm>
        <a:graphic>
          <a:graphicData uri="http://schemas.openxmlformats.org/drawingml/2006/table">
            <a:tbl>
              <a:tblPr/>
              <a:tblGrid>
                <a:gridCol w="533400">
                  <a:extLst>
                    <a:ext uri="{9D8B030D-6E8A-4147-A177-3AD203B41FA5}">
                      <a16:colId xmlns:a16="http://schemas.microsoft.com/office/drawing/2014/main" val="20000"/>
                    </a:ext>
                  </a:extLst>
                </a:gridCol>
                <a:gridCol w="533400">
                  <a:extLst>
                    <a:ext uri="{9D8B030D-6E8A-4147-A177-3AD203B41FA5}">
                      <a16:colId xmlns:a16="http://schemas.microsoft.com/office/drawing/2014/main" val="20001"/>
                    </a:ext>
                  </a:extLst>
                </a:gridCol>
                <a:gridCol w="533400">
                  <a:extLst>
                    <a:ext uri="{9D8B030D-6E8A-4147-A177-3AD203B41FA5}">
                      <a16:colId xmlns:a16="http://schemas.microsoft.com/office/drawing/2014/main" val="20002"/>
                    </a:ext>
                  </a:extLst>
                </a:gridCol>
              </a:tblGrid>
              <a:tr h="180975">
                <a:tc gridSpan="3">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Tx/>
                        <a:buNone/>
                        <a:tabLst/>
                      </a:pPr>
                      <a:r>
                        <a:rPr kumimoji="0" lang="en-US" sz="1400" b="0" i="0" u="none" strike="noStrike" cap="none" normalizeH="0" baseline="0" smtClean="0">
                          <a:ln>
                            <a:noFill/>
                          </a:ln>
                          <a:solidFill>
                            <a:schemeClr val="tx1"/>
                          </a:solidFill>
                          <a:effectLst/>
                          <a:latin typeface="Arial" pitchFamily="34" charset="0"/>
                          <a:ea typeface="MS PGothic" pitchFamily="34" charset="-128"/>
                        </a:rPr>
                        <a:t>Table for D</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66"/>
                    </a:solidFill>
                  </a:tcPr>
                </a:tc>
                <a:tc hMerge="1">
                  <a:txBody>
                    <a:bodyPr/>
                    <a:lstStyle/>
                    <a:p>
                      <a:pPr rtl="1"/>
                      <a:endParaRPr lang="he-IL"/>
                    </a:p>
                  </a:txBody>
                  <a:tcPr/>
                </a:tc>
                <a:tc hMerge="1">
                  <a:txBody>
                    <a:bodyPr/>
                    <a:lstStyle/>
                    <a:p>
                      <a:pPr rtl="1"/>
                      <a:endParaRPr lang="he-IL"/>
                    </a:p>
                  </a:txBody>
                  <a:tcPr/>
                </a:tc>
                <a:extLst>
                  <a:ext uri="{0D108BD9-81ED-4DB2-BD59-A6C34878D82A}">
                    <a16:rowId xmlns:a16="http://schemas.microsoft.com/office/drawing/2014/main" val="10000"/>
                  </a:ext>
                </a:extLst>
              </a:tr>
              <a:tr h="1809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Tx/>
                        <a:buNone/>
                        <a:tabLst/>
                      </a:pPr>
                      <a:r>
                        <a:rPr kumimoji="0" lang="en-US" sz="1400" b="0" i="0" u="none" strike="noStrike" cap="none" normalizeH="0" baseline="0" smtClean="0">
                          <a:ln>
                            <a:noFill/>
                          </a:ln>
                          <a:solidFill>
                            <a:schemeClr val="bg1"/>
                          </a:solidFill>
                          <a:effectLst/>
                          <a:latin typeface="Arial" pitchFamily="34" charset="0"/>
                          <a:ea typeface="MS PGothic" pitchFamily="34" charset="-128"/>
                        </a:rPr>
                        <a:t>Dst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Tx/>
                        <a:buNone/>
                        <a:tabLst/>
                      </a:pPr>
                      <a:r>
                        <a:rPr kumimoji="0" lang="en-US" sz="1400" b="0" i="0" u="none" strike="noStrike" cap="none" normalizeH="0" baseline="0" smtClean="0">
                          <a:ln>
                            <a:noFill/>
                          </a:ln>
                          <a:solidFill>
                            <a:schemeClr val="bg1"/>
                          </a:solidFill>
                          <a:effectLst/>
                          <a:latin typeface="Arial" pitchFamily="34" charset="0"/>
                          <a:ea typeface="MS PGothic" pitchFamily="34" charset="-128"/>
                        </a:rPr>
                        <a:t>Cst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Tx/>
                        <a:buNone/>
                        <a:tabLst/>
                      </a:pPr>
                      <a:r>
                        <a:rPr kumimoji="0" lang="en-US" sz="1400" b="0" i="0" u="none" strike="noStrike" cap="none" normalizeH="0" baseline="0" smtClean="0">
                          <a:ln>
                            <a:noFill/>
                          </a:ln>
                          <a:solidFill>
                            <a:schemeClr val="bg1"/>
                          </a:solidFill>
                          <a:effectLst/>
                          <a:latin typeface="Arial" pitchFamily="34" charset="0"/>
                          <a:ea typeface="MS PGothic" pitchFamily="34" charset="-128"/>
                        </a:rPr>
                        <a:t>Hop</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extLst>
                  <a:ext uri="{0D108BD9-81ED-4DB2-BD59-A6C34878D82A}">
                    <a16:rowId xmlns:a16="http://schemas.microsoft.com/office/drawing/2014/main" val="10001"/>
                  </a:ext>
                </a:extLst>
              </a:tr>
              <a:tr h="20161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Tx/>
                        <a:buNone/>
                        <a:tabLst/>
                      </a:pPr>
                      <a:r>
                        <a:rPr kumimoji="0" lang="en-US" sz="1400" b="0" i="0" u="none" strike="noStrike" cap="none" normalizeH="0" baseline="0" smtClean="0">
                          <a:ln>
                            <a:noFill/>
                          </a:ln>
                          <a:solidFill>
                            <a:schemeClr val="tx1"/>
                          </a:solidFill>
                          <a:effectLst/>
                          <a:latin typeface="Arial" pitchFamily="34" charset="0"/>
                          <a:ea typeface="MS PGothic" pitchFamily="34" charset="-128"/>
                        </a:rPr>
                        <a:t>A</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Tx/>
                        <a:buNone/>
                        <a:tabLst/>
                      </a:pPr>
                      <a:r>
                        <a:rPr kumimoji="0" lang="en-US" sz="1400" b="0" i="0" u="none" strike="noStrike" cap="none" normalizeH="0" baseline="0" smtClean="0">
                          <a:ln>
                            <a:noFill/>
                          </a:ln>
                          <a:solidFill>
                            <a:schemeClr val="tx1"/>
                          </a:solidFill>
                          <a:effectLst/>
                          <a:latin typeface="Arial" pitchFamily="34" charset="0"/>
                          <a:ea typeface="MS PGothic" pitchFamily="34" charset="-128"/>
                          <a:sym typeface="Symbol" pitchFamily="18" charset="2"/>
                        </a:rPr>
                        <a:t></a:t>
                      </a:r>
                      <a:endParaRPr kumimoji="0" lang="en-US" sz="1400" b="0" i="0" u="none" strike="noStrike" cap="none" normalizeH="0" baseline="0" smtClean="0">
                        <a:ln>
                          <a:noFill/>
                        </a:ln>
                        <a:solidFill>
                          <a:schemeClr val="tx1"/>
                        </a:solidFill>
                        <a:effectLst/>
                        <a:latin typeface="Arial" pitchFamily="34" charset="0"/>
                        <a:ea typeface="MS PGothic" pitchFamily="34" charset="-128"/>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Tx/>
                        <a:buNone/>
                        <a:tabLst/>
                      </a:pPr>
                      <a:r>
                        <a:rPr kumimoji="0" lang="en-US" sz="1400" b="0" i="0" u="none" strike="noStrike" cap="none" normalizeH="0" baseline="0" smtClean="0">
                          <a:ln>
                            <a:noFill/>
                          </a:ln>
                          <a:solidFill>
                            <a:schemeClr val="tx1"/>
                          </a:solidFill>
                          <a:effectLst/>
                          <a:latin typeface="Arial" pitchFamily="34" charset="0"/>
                          <a:ea typeface="MS PGothic" pitchFamily="34" charset="-128"/>
                        </a:rPr>
                        <a: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20161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Tx/>
                        <a:buNone/>
                        <a:tabLst/>
                      </a:pPr>
                      <a:r>
                        <a:rPr kumimoji="0" lang="en-US" sz="1400" b="0" i="0" u="none" strike="noStrike" cap="none" normalizeH="0" baseline="0" smtClean="0">
                          <a:ln>
                            <a:noFill/>
                          </a:ln>
                          <a:solidFill>
                            <a:schemeClr val="tx1"/>
                          </a:solidFill>
                          <a:effectLst/>
                          <a:latin typeface="Arial" pitchFamily="34" charset="0"/>
                          <a:ea typeface="MS PGothic" pitchFamily="34" charset="-128"/>
                        </a:rPr>
                        <a:t>B</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Tx/>
                        <a:buNone/>
                        <a:tabLst/>
                      </a:pPr>
                      <a:r>
                        <a:rPr kumimoji="0" lang="en-US" sz="1400" b="0" i="0" u="none" strike="noStrike" cap="none" normalizeH="0" baseline="0" smtClean="0">
                          <a:ln>
                            <a:noFill/>
                          </a:ln>
                          <a:solidFill>
                            <a:schemeClr val="tx1"/>
                          </a:solidFill>
                          <a:effectLst/>
                          <a:latin typeface="Arial" pitchFamily="34" charset="0"/>
                          <a:ea typeface="MS PGothic" pitchFamily="34" charset="-128"/>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Tx/>
                        <a:buNone/>
                        <a:tabLst/>
                      </a:pPr>
                      <a:r>
                        <a:rPr kumimoji="0" lang="en-US" sz="1400" b="0" i="0" u="none" strike="noStrike" cap="none" normalizeH="0" baseline="0" smtClean="0">
                          <a:ln>
                            <a:noFill/>
                          </a:ln>
                          <a:solidFill>
                            <a:schemeClr val="tx1"/>
                          </a:solidFill>
                          <a:effectLst/>
                          <a:latin typeface="Arial" pitchFamily="34" charset="0"/>
                          <a:ea typeface="MS PGothic" pitchFamily="34" charset="-128"/>
                        </a:rPr>
                        <a:t>B</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r h="20161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Tx/>
                        <a:buNone/>
                        <a:tabLst/>
                      </a:pPr>
                      <a:r>
                        <a:rPr kumimoji="0" lang="en-US" sz="1400" b="0" i="0" u="none" strike="noStrike" cap="none" normalizeH="0" baseline="0" smtClean="0">
                          <a:ln>
                            <a:noFill/>
                          </a:ln>
                          <a:solidFill>
                            <a:schemeClr val="tx1"/>
                          </a:solidFill>
                          <a:effectLst/>
                          <a:latin typeface="Arial" pitchFamily="34" charset="0"/>
                          <a:ea typeface="MS PGothic" pitchFamily="34" charset="-128"/>
                        </a:rPr>
                        <a:t>C</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Tx/>
                        <a:buNone/>
                        <a:tabLst/>
                      </a:pPr>
                      <a:r>
                        <a:rPr kumimoji="0" lang="en-US" sz="1400" b="0" i="0" u="none" strike="noStrike" cap="none" normalizeH="0" baseline="0" smtClean="0">
                          <a:ln>
                            <a:noFill/>
                          </a:ln>
                          <a:solidFill>
                            <a:schemeClr val="tx1"/>
                          </a:solidFill>
                          <a:effectLst/>
                          <a:latin typeface="Arial" pitchFamily="34" charset="0"/>
                          <a:ea typeface="MS PGothic" pitchFamily="34" charset="-128"/>
                          <a:sym typeface="Symbol" pitchFamily="18" charset="2"/>
                        </a:rPr>
                        <a:t>1</a:t>
                      </a:r>
                      <a:endParaRPr kumimoji="0" lang="en-US" sz="1400" b="0" i="0" u="none" strike="noStrike" cap="none" normalizeH="0" baseline="0" smtClean="0">
                        <a:ln>
                          <a:noFill/>
                        </a:ln>
                        <a:solidFill>
                          <a:schemeClr val="tx1"/>
                        </a:solidFill>
                        <a:effectLst/>
                        <a:latin typeface="Arial" pitchFamily="34" charset="0"/>
                        <a:ea typeface="MS PGothic" pitchFamily="34" charset="-128"/>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Tx/>
                        <a:buNone/>
                        <a:tabLst/>
                      </a:pPr>
                      <a:r>
                        <a:rPr kumimoji="0" lang="en-US" sz="1400" b="0" i="0" u="none" strike="noStrike" cap="none" normalizeH="0" baseline="0" smtClean="0">
                          <a:ln>
                            <a:noFill/>
                          </a:ln>
                          <a:solidFill>
                            <a:schemeClr val="tx1"/>
                          </a:solidFill>
                          <a:effectLst/>
                          <a:latin typeface="Arial" pitchFamily="34" charset="0"/>
                          <a:ea typeface="MS PGothic" pitchFamily="34" charset="-128"/>
                        </a:rPr>
                        <a:t>C</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4"/>
                  </a:ext>
                </a:extLst>
              </a:tr>
              <a:tr h="203200">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Tx/>
                        <a:buNone/>
                        <a:tabLst/>
                      </a:pPr>
                      <a:r>
                        <a:rPr kumimoji="0" lang="en-US" sz="1400" b="0" i="0" u="none" strike="noStrike" cap="none" normalizeH="0" baseline="0" smtClean="0">
                          <a:ln>
                            <a:noFill/>
                          </a:ln>
                          <a:solidFill>
                            <a:schemeClr val="tx1"/>
                          </a:solidFill>
                          <a:effectLst/>
                          <a:latin typeface="Arial" pitchFamily="34" charset="0"/>
                          <a:ea typeface="MS PGothic" pitchFamily="34" charset="-128"/>
                        </a:rPr>
                        <a:t>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Tx/>
                        <a:buNone/>
                        <a:tabLst/>
                      </a:pPr>
                      <a:r>
                        <a:rPr kumimoji="0" lang="en-US" sz="1400" b="0" i="0" u="none" strike="noStrike" cap="none" normalizeH="0" baseline="0" smtClean="0">
                          <a:ln>
                            <a:noFill/>
                          </a:ln>
                          <a:solidFill>
                            <a:schemeClr val="tx1"/>
                          </a:solidFill>
                          <a:effectLst/>
                          <a:latin typeface="Arial" pitchFamily="34" charset="0"/>
                          <a:ea typeface="MS PGothic" pitchFamily="34" charset="-128"/>
                          <a:sym typeface="Symbol" pitchFamily="18" charset="2"/>
                        </a:rPr>
                        <a:t>0</a:t>
                      </a:r>
                      <a:endParaRPr kumimoji="0" lang="en-US" sz="1400" b="0" i="0" u="none" strike="noStrike" cap="none" normalizeH="0" baseline="0" smtClean="0">
                        <a:ln>
                          <a:noFill/>
                        </a:ln>
                        <a:solidFill>
                          <a:schemeClr val="tx1"/>
                        </a:solidFill>
                        <a:effectLst/>
                        <a:latin typeface="Arial" pitchFamily="34" charset="0"/>
                        <a:ea typeface="MS PGothic" pitchFamily="34" charset="-128"/>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Tx/>
                        <a:buNone/>
                        <a:tabLst/>
                      </a:pPr>
                      <a:r>
                        <a:rPr kumimoji="0" lang="en-US" sz="1400" b="0" i="0" u="none" strike="noStrike" cap="none" normalizeH="0" baseline="0" smtClean="0">
                          <a:ln>
                            <a:noFill/>
                          </a:ln>
                          <a:solidFill>
                            <a:schemeClr val="tx1"/>
                          </a:solidFill>
                          <a:effectLst/>
                          <a:latin typeface="Arial" pitchFamily="34" charset="0"/>
                          <a:ea typeface="MS PGothic" pitchFamily="34" charset="-128"/>
                        </a:rPr>
                        <a:t>D</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5"/>
                  </a:ext>
                </a:extLst>
              </a:tr>
              <a:tr h="20161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Tx/>
                        <a:buNone/>
                        <a:tabLst/>
                      </a:pPr>
                      <a:r>
                        <a:rPr kumimoji="0" lang="en-US" sz="1400" b="0" i="0" u="none" strike="noStrike" cap="none" normalizeH="0" baseline="0" smtClean="0">
                          <a:ln>
                            <a:noFill/>
                          </a:ln>
                          <a:solidFill>
                            <a:schemeClr val="tx1"/>
                          </a:solidFill>
                          <a:effectLst/>
                          <a:latin typeface="Arial" pitchFamily="34" charset="0"/>
                          <a:ea typeface="MS PGothic" pitchFamily="34" charset="-128"/>
                        </a:rPr>
                        <a:t>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Tx/>
                        <a:buNone/>
                        <a:tabLst/>
                      </a:pPr>
                      <a:r>
                        <a:rPr kumimoji="0" lang="en-US" sz="1400" b="0" i="0" u="none" strike="noStrike" cap="none" normalizeH="0" baseline="0" smtClean="0">
                          <a:ln>
                            <a:noFill/>
                          </a:ln>
                          <a:solidFill>
                            <a:schemeClr val="tx1"/>
                          </a:solidFill>
                          <a:effectLst/>
                          <a:latin typeface="Arial" pitchFamily="34" charset="0"/>
                          <a:ea typeface="MS PGothic" pitchFamily="34" charset="-128"/>
                          <a:sym typeface="Symbol" pitchFamily="18" charset="2"/>
                        </a:rPr>
                        <a:t></a:t>
                      </a:r>
                      <a:endParaRPr kumimoji="0" lang="en-US" sz="1400" b="0" i="0" u="none" strike="noStrike" cap="none" normalizeH="0" baseline="0" smtClean="0">
                        <a:ln>
                          <a:noFill/>
                        </a:ln>
                        <a:solidFill>
                          <a:schemeClr val="tx1"/>
                        </a:solidFill>
                        <a:effectLst/>
                        <a:latin typeface="Arial" pitchFamily="34" charset="0"/>
                        <a:ea typeface="MS PGothic" pitchFamily="34" charset="-128"/>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Tx/>
                        <a:buNone/>
                        <a:tabLst/>
                      </a:pPr>
                      <a:r>
                        <a:rPr kumimoji="0" lang="en-US" sz="1400" b="0" i="0" u="none" strike="noStrike" cap="none" normalizeH="0" baseline="0" smtClean="0">
                          <a:ln>
                            <a:noFill/>
                          </a:ln>
                          <a:solidFill>
                            <a:schemeClr val="tx1"/>
                          </a:solidFill>
                          <a:effectLst/>
                          <a:latin typeface="Arial" pitchFamily="34" charset="0"/>
                          <a:ea typeface="MS PGothic" pitchFamily="34" charset="-128"/>
                        </a:rPr>
                        <a: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6"/>
                  </a:ext>
                </a:extLst>
              </a:tr>
              <a:tr h="20161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Tx/>
                        <a:buNone/>
                        <a:tabLst/>
                      </a:pPr>
                      <a:r>
                        <a:rPr kumimoji="0" lang="en-US" sz="1400" b="0" i="0" u="none" strike="noStrike" cap="none" normalizeH="0" baseline="0" smtClean="0">
                          <a:ln>
                            <a:noFill/>
                          </a:ln>
                          <a:solidFill>
                            <a:schemeClr val="tx1"/>
                          </a:solidFill>
                          <a:effectLst/>
                          <a:latin typeface="Arial" pitchFamily="34" charset="0"/>
                          <a:ea typeface="MS PGothic" pitchFamily="34" charset="-128"/>
                        </a:rPr>
                        <a:t>F</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Tx/>
                        <a:buNone/>
                        <a:tabLst/>
                      </a:pPr>
                      <a:r>
                        <a:rPr kumimoji="0" lang="en-US" sz="1400" b="0" i="0" u="none" strike="noStrike" cap="none" normalizeH="0" baseline="0" smtClean="0">
                          <a:ln>
                            <a:noFill/>
                          </a:ln>
                          <a:solidFill>
                            <a:schemeClr val="tx1"/>
                          </a:solidFill>
                          <a:effectLst/>
                          <a:latin typeface="Arial" pitchFamily="34" charset="0"/>
                          <a:ea typeface="MS PGothic" pitchFamily="34" charset="-128"/>
                          <a:sym typeface="Symbol" pitchFamily="18" charset="2"/>
                        </a:rPr>
                        <a:t></a:t>
                      </a:r>
                      <a:endParaRPr kumimoji="0" lang="en-US" sz="1400" b="0" i="0" u="none" strike="noStrike" cap="none" normalizeH="0" baseline="0" smtClean="0">
                        <a:ln>
                          <a:noFill/>
                        </a:ln>
                        <a:solidFill>
                          <a:schemeClr val="tx1"/>
                        </a:solidFill>
                        <a:effectLst/>
                        <a:latin typeface="Arial" pitchFamily="34" charset="0"/>
                        <a:ea typeface="MS PGothic" pitchFamily="34" charset="-128"/>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Tx/>
                        <a:buNone/>
                        <a:tabLst/>
                      </a:pPr>
                      <a:r>
                        <a:rPr kumimoji="0" lang="en-US" sz="1400" b="0" i="0" u="none" strike="noStrike" cap="none" normalizeH="0" baseline="0" smtClean="0">
                          <a:ln>
                            <a:noFill/>
                          </a:ln>
                          <a:solidFill>
                            <a:schemeClr val="tx1"/>
                          </a:solidFill>
                          <a:effectLst/>
                          <a:latin typeface="Arial" pitchFamily="34" charset="0"/>
                          <a:ea typeface="MS PGothic" pitchFamily="34" charset="-128"/>
                        </a:rPr>
                        <a: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7"/>
                  </a:ext>
                </a:extLst>
              </a:tr>
            </a:tbl>
          </a:graphicData>
        </a:graphic>
      </p:graphicFrame>
      <p:graphicFrame>
        <p:nvGraphicFramePr>
          <p:cNvPr id="148784" name="Group 304"/>
          <p:cNvGraphicFramePr>
            <a:graphicFrameLocks noGrp="1"/>
          </p:cNvGraphicFramePr>
          <p:nvPr/>
        </p:nvGraphicFramePr>
        <p:xfrm>
          <a:off x="3886200" y="4108450"/>
          <a:ext cx="1600200" cy="2438400"/>
        </p:xfrm>
        <a:graphic>
          <a:graphicData uri="http://schemas.openxmlformats.org/drawingml/2006/table">
            <a:tbl>
              <a:tblPr/>
              <a:tblGrid>
                <a:gridCol w="533400">
                  <a:extLst>
                    <a:ext uri="{9D8B030D-6E8A-4147-A177-3AD203B41FA5}">
                      <a16:colId xmlns:a16="http://schemas.microsoft.com/office/drawing/2014/main" val="20000"/>
                    </a:ext>
                  </a:extLst>
                </a:gridCol>
                <a:gridCol w="533400">
                  <a:extLst>
                    <a:ext uri="{9D8B030D-6E8A-4147-A177-3AD203B41FA5}">
                      <a16:colId xmlns:a16="http://schemas.microsoft.com/office/drawing/2014/main" val="20001"/>
                    </a:ext>
                  </a:extLst>
                </a:gridCol>
                <a:gridCol w="533400">
                  <a:extLst>
                    <a:ext uri="{9D8B030D-6E8A-4147-A177-3AD203B41FA5}">
                      <a16:colId xmlns:a16="http://schemas.microsoft.com/office/drawing/2014/main" val="20002"/>
                    </a:ext>
                  </a:extLst>
                </a:gridCol>
              </a:tblGrid>
              <a:tr h="180975">
                <a:tc gridSpan="3">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Tx/>
                        <a:buNone/>
                        <a:tabLst/>
                      </a:pPr>
                      <a:r>
                        <a:rPr kumimoji="0" lang="en-US" sz="1400" b="0" i="0" u="none" strike="noStrike" cap="none" normalizeH="0" baseline="0" smtClean="0">
                          <a:ln>
                            <a:noFill/>
                          </a:ln>
                          <a:solidFill>
                            <a:schemeClr val="tx1"/>
                          </a:solidFill>
                          <a:effectLst/>
                          <a:latin typeface="Arial" pitchFamily="34" charset="0"/>
                          <a:ea typeface="MS PGothic" pitchFamily="34" charset="-128"/>
                        </a:rPr>
                        <a:t>Table for E</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66"/>
                    </a:solidFill>
                  </a:tcPr>
                </a:tc>
                <a:tc hMerge="1">
                  <a:txBody>
                    <a:bodyPr/>
                    <a:lstStyle/>
                    <a:p>
                      <a:pPr rtl="1"/>
                      <a:endParaRPr lang="he-IL"/>
                    </a:p>
                  </a:txBody>
                  <a:tcPr/>
                </a:tc>
                <a:tc hMerge="1">
                  <a:txBody>
                    <a:bodyPr/>
                    <a:lstStyle/>
                    <a:p>
                      <a:pPr rtl="1"/>
                      <a:endParaRPr lang="he-IL"/>
                    </a:p>
                  </a:txBody>
                  <a:tcPr/>
                </a:tc>
                <a:extLst>
                  <a:ext uri="{0D108BD9-81ED-4DB2-BD59-A6C34878D82A}">
                    <a16:rowId xmlns:a16="http://schemas.microsoft.com/office/drawing/2014/main" val="10000"/>
                  </a:ext>
                </a:extLst>
              </a:tr>
              <a:tr h="1809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Tx/>
                        <a:buNone/>
                        <a:tabLst/>
                      </a:pPr>
                      <a:r>
                        <a:rPr kumimoji="0" lang="en-US" sz="1400" b="0" i="0" u="none" strike="noStrike" cap="none" normalizeH="0" baseline="0" smtClean="0">
                          <a:ln>
                            <a:noFill/>
                          </a:ln>
                          <a:solidFill>
                            <a:schemeClr val="bg1"/>
                          </a:solidFill>
                          <a:effectLst/>
                          <a:latin typeface="Arial" pitchFamily="34" charset="0"/>
                          <a:ea typeface="MS PGothic" pitchFamily="34" charset="-128"/>
                        </a:rPr>
                        <a:t>Dst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Tx/>
                        <a:buNone/>
                        <a:tabLst/>
                      </a:pPr>
                      <a:r>
                        <a:rPr kumimoji="0" lang="en-US" sz="1400" b="0" i="0" u="none" strike="noStrike" cap="none" normalizeH="0" baseline="0" smtClean="0">
                          <a:ln>
                            <a:noFill/>
                          </a:ln>
                          <a:solidFill>
                            <a:schemeClr val="bg1"/>
                          </a:solidFill>
                          <a:effectLst/>
                          <a:latin typeface="Arial" pitchFamily="34" charset="0"/>
                          <a:ea typeface="MS PGothic" pitchFamily="34" charset="-128"/>
                        </a:rPr>
                        <a:t>Cst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Tx/>
                        <a:buNone/>
                        <a:tabLst/>
                      </a:pPr>
                      <a:r>
                        <a:rPr kumimoji="0" lang="en-US" sz="1400" b="0" i="0" u="none" strike="noStrike" cap="none" normalizeH="0" baseline="0" smtClean="0">
                          <a:ln>
                            <a:noFill/>
                          </a:ln>
                          <a:solidFill>
                            <a:schemeClr val="bg1"/>
                          </a:solidFill>
                          <a:effectLst/>
                          <a:latin typeface="Arial" pitchFamily="34" charset="0"/>
                          <a:ea typeface="MS PGothic" pitchFamily="34" charset="-128"/>
                        </a:rPr>
                        <a:t>Hop</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extLst>
                  <a:ext uri="{0D108BD9-81ED-4DB2-BD59-A6C34878D82A}">
                    <a16:rowId xmlns:a16="http://schemas.microsoft.com/office/drawing/2014/main" val="10001"/>
                  </a:ext>
                </a:extLst>
              </a:tr>
              <a:tr h="20161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Tx/>
                        <a:buNone/>
                        <a:tabLst/>
                      </a:pPr>
                      <a:r>
                        <a:rPr kumimoji="0" lang="en-US" sz="1400" b="0" i="0" u="none" strike="noStrike" cap="none" normalizeH="0" baseline="0" smtClean="0">
                          <a:ln>
                            <a:noFill/>
                          </a:ln>
                          <a:solidFill>
                            <a:schemeClr val="tx1"/>
                          </a:solidFill>
                          <a:effectLst/>
                          <a:latin typeface="Arial" pitchFamily="34" charset="0"/>
                          <a:ea typeface="MS PGothic" pitchFamily="34" charset="-128"/>
                        </a:rPr>
                        <a:t>A</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Tx/>
                        <a:buNone/>
                        <a:tabLst/>
                      </a:pPr>
                      <a:r>
                        <a:rPr kumimoji="0" lang="en-US" sz="1400" b="0" i="0" u="none" strike="noStrike" cap="none" normalizeH="0" baseline="0" smtClean="0">
                          <a:ln>
                            <a:noFill/>
                          </a:ln>
                          <a:solidFill>
                            <a:schemeClr val="tx1"/>
                          </a:solidFill>
                          <a:effectLst/>
                          <a:latin typeface="Arial" pitchFamily="34" charset="0"/>
                          <a:ea typeface="MS PGothic" pitchFamily="34" charset="-128"/>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Tx/>
                        <a:buNone/>
                        <a:tabLst/>
                      </a:pPr>
                      <a:r>
                        <a:rPr kumimoji="0" lang="en-US" sz="1400" b="0" i="0" u="none" strike="noStrike" cap="none" normalizeH="0" baseline="0" smtClean="0">
                          <a:ln>
                            <a:noFill/>
                          </a:ln>
                          <a:solidFill>
                            <a:schemeClr val="tx1"/>
                          </a:solidFill>
                          <a:effectLst/>
                          <a:latin typeface="Arial" pitchFamily="34" charset="0"/>
                          <a:ea typeface="MS PGothic" pitchFamily="34" charset="-128"/>
                        </a:rPr>
                        <a:t>A</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20161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Tx/>
                        <a:buNone/>
                        <a:tabLst/>
                      </a:pPr>
                      <a:r>
                        <a:rPr kumimoji="0" lang="en-US" sz="1400" b="0" i="0" u="none" strike="noStrike" cap="none" normalizeH="0" baseline="0" smtClean="0">
                          <a:ln>
                            <a:noFill/>
                          </a:ln>
                          <a:solidFill>
                            <a:schemeClr val="tx1"/>
                          </a:solidFill>
                          <a:effectLst/>
                          <a:latin typeface="Arial" pitchFamily="34" charset="0"/>
                          <a:ea typeface="MS PGothic" pitchFamily="34" charset="-128"/>
                        </a:rPr>
                        <a:t>B</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Tx/>
                        <a:buNone/>
                        <a:tabLst/>
                      </a:pPr>
                      <a:r>
                        <a:rPr kumimoji="0" lang="en-US" sz="1400" b="0" i="0" u="none" strike="noStrike" cap="none" normalizeH="0" baseline="0" smtClean="0">
                          <a:ln>
                            <a:noFill/>
                          </a:ln>
                          <a:solidFill>
                            <a:schemeClr val="tx1"/>
                          </a:solidFill>
                          <a:effectLst/>
                          <a:latin typeface="Arial" pitchFamily="34" charset="0"/>
                          <a:ea typeface="MS PGothic" pitchFamily="34" charset="-128"/>
                          <a:sym typeface="Symbol" pitchFamily="18" charset="2"/>
                        </a:rPr>
                        <a:t></a:t>
                      </a:r>
                      <a:endParaRPr kumimoji="0" lang="en-US" sz="1400" b="0" i="0" u="none" strike="noStrike" cap="none" normalizeH="0" baseline="0" smtClean="0">
                        <a:ln>
                          <a:noFill/>
                        </a:ln>
                        <a:solidFill>
                          <a:schemeClr val="tx1"/>
                        </a:solidFill>
                        <a:effectLst/>
                        <a:latin typeface="Arial" pitchFamily="34" charset="0"/>
                        <a:ea typeface="MS PGothic" pitchFamily="34" charset="-128"/>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Tx/>
                        <a:buNone/>
                        <a:tabLst/>
                      </a:pPr>
                      <a:r>
                        <a:rPr kumimoji="0" lang="en-US" sz="1400" b="0" i="0" u="none" strike="noStrike" cap="none" normalizeH="0" baseline="0" smtClean="0">
                          <a:ln>
                            <a:noFill/>
                          </a:ln>
                          <a:solidFill>
                            <a:schemeClr val="tx1"/>
                          </a:solidFill>
                          <a:effectLst/>
                          <a:latin typeface="Arial" pitchFamily="34" charset="0"/>
                          <a:ea typeface="MS PGothic" pitchFamily="34" charset="-128"/>
                        </a:rPr>
                        <a: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r h="20161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Tx/>
                        <a:buNone/>
                        <a:tabLst/>
                      </a:pPr>
                      <a:r>
                        <a:rPr kumimoji="0" lang="en-US" sz="1400" b="0" i="0" u="none" strike="noStrike" cap="none" normalizeH="0" baseline="0" smtClean="0">
                          <a:ln>
                            <a:noFill/>
                          </a:ln>
                          <a:solidFill>
                            <a:schemeClr val="tx1"/>
                          </a:solidFill>
                          <a:effectLst/>
                          <a:latin typeface="Arial" pitchFamily="34" charset="0"/>
                          <a:ea typeface="MS PGothic" pitchFamily="34" charset="-128"/>
                        </a:rPr>
                        <a:t>C</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Tx/>
                        <a:buNone/>
                        <a:tabLst/>
                      </a:pPr>
                      <a:r>
                        <a:rPr kumimoji="0" lang="en-US" sz="1400" b="0" i="0" u="none" strike="noStrike" cap="none" normalizeH="0" baseline="0" smtClean="0">
                          <a:ln>
                            <a:noFill/>
                          </a:ln>
                          <a:solidFill>
                            <a:schemeClr val="tx1"/>
                          </a:solidFill>
                          <a:effectLst/>
                          <a:latin typeface="Arial" pitchFamily="34" charset="0"/>
                          <a:ea typeface="MS PGothic" pitchFamily="34" charset="-128"/>
                          <a:sym typeface="Symbol" pitchFamily="18" charset="2"/>
                        </a:rPr>
                        <a:t></a:t>
                      </a:r>
                      <a:endParaRPr kumimoji="0" lang="en-US" sz="1400" b="0" i="0" u="none" strike="noStrike" cap="none" normalizeH="0" baseline="0" smtClean="0">
                        <a:ln>
                          <a:noFill/>
                        </a:ln>
                        <a:solidFill>
                          <a:schemeClr val="tx1"/>
                        </a:solidFill>
                        <a:effectLst/>
                        <a:latin typeface="Arial" pitchFamily="34" charset="0"/>
                        <a:ea typeface="MS PGothic" pitchFamily="34" charset="-128"/>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Tx/>
                        <a:buNone/>
                        <a:tabLst/>
                      </a:pPr>
                      <a:r>
                        <a:rPr kumimoji="0" lang="en-US" sz="1400" b="0" i="0" u="none" strike="noStrike" cap="none" normalizeH="0" baseline="0" smtClean="0">
                          <a:ln>
                            <a:noFill/>
                          </a:ln>
                          <a:solidFill>
                            <a:schemeClr val="tx1"/>
                          </a:solidFill>
                          <a:effectLst/>
                          <a:latin typeface="Arial" pitchFamily="34" charset="0"/>
                          <a:ea typeface="MS PGothic" pitchFamily="34" charset="-128"/>
                        </a:rPr>
                        <a: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4"/>
                  </a:ext>
                </a:extLst>
              </a:tr>
              <a:tr h="203200">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Tx/>
                        <a:buNone/>
                        <a:tabLst/>
                      </a:pPr>
                      <a:r>
                        <a:rPr kumimoji="0" lang="en-US" sz="1400" b="0" i="0" u="none" strike="noStrike" cap="none" normalizeH="0" baseline="0" smtClean="0">
                          <a:ln>
                            <a:noFill/>
                          </a:ln>
                          <a:solidFill>
                            <a:schemeClr val="tx1"/>
                          </a:solidFill>
                          <a:effectLst/>
                          <a:latin typeface="Arial" pitchFamily="34" charset="0"/>
                          <a:ea typeface="MS PGothic" pitchFamily="34" charset="-128"/>
                        </a:rPr>
                        <a:t>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Tx/>
                        <a:buNone/>
                        <a:tabLst/>
                      </a:pPr>
                      <a:r>
                        <a:rPr kumimoji="0" lang="en-US" sz="1400" b="0" i="0" u="none" strike="noStrike" cap="none" normalizeH="0" baseline="0" smtClean="0">
                          <a:ln>
                            <a:noFill/>
                          </a:ln>
                          <a:solidFill>
                            <a:schemeClr val="tx1"/>
                          </a:solidFill>
                          <a:effectLst/>
                          <a:latin typeface="Arial" pitchFamily="34" charset="0"/>
                          <a:ea typeface="MS PGothic" pitchFamily="34" charset="-128"/>
                          <a:sym typeface="Symbol" pitchFamily="18" charset="2"/>
                        </a:rPr>
                        <a:t></a:t>
                      </a:r>
                      <a:endParaRPr kumimoji="0" lang="en-US" sz="1400" b="0" i="0" u="none" strike="noStrike" cap="none" normalizeH="0" baseline="0" smtClean="0">
                        <a:ln>
                          <a:noFill/>
                        </a:ln>
                        <a:solidFill>
                          <a:schemeClr val="tx1"/>
                        </a:solidFill>
                        <a:effectLst/>
                        <a:latin typeface="Arial" pitchFamily="34" charset="0"/>
                        <a:ea typeface="MS PGothic" pitchFamily="34" charset="-128"/>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Tx/>
                        <a:buNone/>
                        <a:tabLst/>
                      </a:pPr>
                      <a:r>
                        <a:rPr kumimoji="0" lang="en-US" sz="1400" b="0" i="0" u="none" strike="noStrike" cap="none" normalizeH="0" baseline="0" smtClean="0">
                          <a:ln>
                            <a:noFill/>
                          </a:ln>
                          <a:solidFill>
                            <a:schemeClr val="tx1"/>
                          </a:solidFill>
                          <a:effectLst/>
                          <a:latin typeface="Arial" pitchFamily="34" charset="0"/>
                          <a:ea typeface="MS PGothic" pitchFamily="34" charset="-128"/>
                        </a:rPr>
                        <a: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5"/>
                  </a:ext>
                </a:extLst>
              </a:tr>
              <a:tr h="20161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Tx/>
                        <a:buNone/>
                        <a:tabLst/>
                      </a:pPr>
                      <a:r>
                        <a:rPr kumimoji="0" lang="en-US" sz="1400" b="0" i="0" u="none" strike="noStrike" cap="none" normalizeH="0" baseline="0" smtClean="0">
                          <a:ln>
                            <a:noFill/>
                          </a:ln>
                          <a:solidFill>
                            <a:schemeClr val="tx1"/>
                          </a:solidFill>
                          <a:effectLst/>
                          <a:latin typeface="Arial" pitchFamily="34" charset="0"/>
                          <a:ea typeface="MS PGothic" pitchFamily="34" charset="-128"/>
                        </a:rPr>
                        <a:t>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Tx/>
                        <a:buNone/>
                        <a:tabLst/>
                      </a:pPr>
                      <a:r>
                        <a:rPr kumimoji="0" lang="en-US" sz="1400" b="0" i="0" u="none" strike="noStrike" cap="none" normalizeH="0" baseline="0" smtClean="0">
                          <a:ln>
                            <a:noFill/>
                          </a:ln>
                          <a:solidFill>
                            <a:schemeClr val="tx1"/>
                          </a:solidFill>
                          <a:effectLst/>
                          <a:latin typeface="Arial" pitchFamily="34" charset="0"/>
                          <a:ea typeface="MS PGothic" pitchFamily="34" charset="-128"/>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Tx/>
                        <a:buNone/>
                        <a:tabLst/>
                      </a:pPr>
                      <a:r>
                        <a:rPr kumimoji="0" lang="en-US" sz="1400" b="0" i="0" u="none" strike="noStrike" cap="none" normalizeH="0" baseline="0" smtClean="0">
                          <a:ln>
                            <a:noFill/>
                          </a:ln>
                          <a:solidFill>
                            <a:schemeClr val="tx1"/>
                          </a:solidFill>
                          <a:effectLst/>
                          <a:latin typeface="Arial" pitchFamily="34" charset="0"/>
                          <a:ea typeface="MS PGothic" pitchFamily="34" charset="-128"/>
                        </a:rPr>
                        <a:t>E</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6"/>
                  </a:ext>
                </a:extLst>
              </a:tr>
              <a:tr h="20161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Tx/>
                        <a:buNone/>
                        <a:tabLst/>
                      </a:pPr>
                      <a:r>
                        <a:rPr kumimoji="0" lang="en-US" sz="1400" b="0" i="0" u="none" strike="noStrike" cap="none" normalizeH="0" baseline="0" smtClean="0">
                          <a:ln>
                            <a:noFill/>
                          </a:ln>
                          <a:solidFill>
                            <a:schemeClr val="tx1"/>
                          </a:solidFill>
                          <a:effectLst/>
                          <a:latin typeface="Arial" pitchFamily="34" charset="0"/>
                          <a:ea typeface="MS PGothic" pitchFamily="34" charset="-128"/>
                        </a:rPr>
                        <a:t>F</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Tx/>
                        <a:buNone/>
                        <a:tabLst/>
                      </a:pPr>
                      <a:r>
                        <a:rPr kumimoji="0" lang="en-US" sz="1400" b="0" i="0" u="none" strike="noStrike" cap="none" normalizeH="0" baseline="0" smtClean="0">
                          <a:ln>
                            <a:noFill/>
                          </a:ln>
                          <a:solidFill>
                            <a:schemeClr val="tx1"/>
                          </a:solidFill>
                          <a:effectLst/>
                          <a:latin typeface="Arial" pitchFamily="34" charset="0"/>
                          <a:ea typeface="MS PGothic" pitchFamily="34" charset="-128"/>
                          <a:sym typeface="Symbol" pitchFamily="18" charset="2"/>
                        </a:rPr>
                        <a:t>3</a:t>
                      </a:r>
                      <a:endParaRPr kumimoji="0" lang="en-US" sz="1400" b="0" i="0" u="none" strike="noStrike" cap="none" normalizeH="0" baseline="0" smtClean="0">
                        <a:ln>
                          <a:noFill/>
                        </a:ln>
                        <a:solidFill>
                          <a:schemeClr val="tx1"/>
                        </a:solidFill>
                        <a:effectLst/>
                        <a:latin typeface="Arial" pitchFamily="34" charset="0"/>
                        <a:ea typeface="MS PGothic" pitchFamily="34" charset="-128"/>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Tx/>
                        <a:buNone/>
                        <a:tabLst/>
                      </a:pPr>
                      <a:r>
                        <a:rPr kumimoji="0" lang="en-US" sz="1400" b="0" i="0" u="none" strike="noStrike" cap="none" normalizeH="0" baseline="0" smtClean="0">
                          <a:ln>
                            <a:noFill/>
                          </a:ln>
                          <a:solidFill>
                            <a:schemeClr val="tx1"/>
                          </a:solidFill>
                          <a:effectLst/>
                          <a:latin typeface="Arial" pitchFamily="34" charset="0"/>
                          <a:ea typeface="MS PGothic" pitchFamily="34" charset="-128"/>
                        </a:rPr>
                        <a:t>F</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7"/>
                  </a:ext>
                </a:extLst>
              </a:tr>
            </a:tbl>
          </a:graphicData>
        </a:graphic>
      </p:graphicFrame>
      <p:graphicFrame>
        <p:nvGraphicFramePr>
          <p:cNvPr id="148785" name="Group 305"/>
          <p:cNvGraphicFramePr>
            <a:graphicFrameLocks noGrp="1"/>
          </p:cNvGraphicFramePr>
          <p:nvPr/>
        </p:nvGraphicFramePr>
        <p:xfrm>
          <a:off x="5486400" y="4108450"/>
          <a:ext cx="1600200" cy="2438400"/>
        </p:xfrm>
        <a:graphic>
          <a:graphicData uri="http://schemas.openxmlformats.org/drawingml/2006/table">
            <a:tbl>
              <a:tblPr/>
              <a:tblGrid>
                <a:gridCol w="533400">
                  <a:extLst>
                    <a:ext uri="{9D8B030D-6E8A-4147-A177-3AD203B41FA5}">
                      <a16:colId xmlns:a16="http://schemas.microsoft.com/office/drawing/2014/main" val="20000"/>
                    </a:ext>
                  </a:extLst>
                </a:gridCol>
                <a:gridCol w="533400">
                  <a:extLst>
                    <a:ext uri="{9D8B030D-6E8A-4147-A177-3AD203B41FA5}">
                      <a16:colId xmlns:a16="http://schemas.microsoft.com/office/drawing/2014/main" val="20001"/>
                    </a:ext>
                  </a:extLst>
                </a:gridCol>
                <a:gridCol w="533400">
                  <a:extLst>
                    <a:ext uri="{9D8B030D-6E8A-4147-A177-3AD203B41FA5}">
                      <a16:colId xmlns:a16="http://schemas.microsoft.com/office/drawing/2014/main" val="20002"/>
                    </a:ext>
                  </a:extLst>
                </a:gridCol>
              </a:tblGrid>
              <a:tr h="180975">
                <a:tc gridSpan="3">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Tx/>
                        <a:buNone/>
                        <a:tabLst/>
                      </a:pPr>
                      <a:r>
                        <a:rPr kumimoji="0" lang="en-US" sz="1400" b="0" i="0" u="none" strike="noStrike" cap="none" normalizeH="0" baseline="0" smtClean="0">
                          <a:ln>
                            <a:noFill/>
                          </a:ln>
                          <a:solidFill>
                            <a:schemeClr val="tx1"/>
                          </a:solidFill>
                          <a:effectLst/>
                          <a:latin typeface="Arial" pitchFamily="34" charset="0"/>
                          <a:ea typeface="MS PGothic" pitchFamily="34" charset="-128"/>
                        </a:rPr>
                        <a:t>Table for F</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66"/>
                    </a:solidFill>
                  </a:tcPr>
                </a:tc>
                <a:tc hMerge="1">
                  <a:txBody>
                    <a:bodyPr/>
                    <a:lstStyle/>
                    <a:p>
                      <a:pPr rtl="1"/>
                      <a:endParaRPr lang="he-IL"/>
                    </a:p>
                  </a:txBody>
                  <a:tcPr/>
                </a:tc>
                <a:tc hMerge="1">
                  <a:txBody>
                    <a:bodyPr/>
                    <a:lstStyle/>
                    <a:p>
                      <a:pPr rtl="1"/>
                      <a:endParaRPr lang="he-IL"/>
                    </a:p>
                  </a:txBody>
                  <a:tcPr/>
                </a:tc>
                <a:extLst>
                  <a:ext uri="{0D108BD9-81ED-4DB2-BD59-A6C34878D82A}">
                    <a16:rowId xmlns:a16="http://schemas.microsoft.com/office/drawing/2014/main" val="10000"/>
                  </a:ext>
                </a:extLst>
              </a:tr>
              <a:tr h="1809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Tx/>
                        <a:buNone/>
                        <a:tabLst/>
                      </a:pPr>
                      <a:r>
                        <a:rPr kumimoji="0" lang="en-US" sz="1400" b="0" i="0" u="none" strike="noStrike" cap="none" normalizeH="0" baseline="0" smtClean="0">
                          <a:ln>
                            <a:noFill/>
                          </a:ln>
                          <a:solidFill>
                            <a:schemeClr val="bg1"/>
                          </a:solidFill>
                          <a:effectLst/>
                          <a:latin typeface="Arial" pitchFamily="34" charset="0"/>
                          <a:ea typeface="MS PGothic" pitchFamily="34" charset="-128"/>
                        </a:rPr>
                        <a:t>Dst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Tx/>
                        <a:buNone/>
                        <a:tabLst/>
                      </a:pPr>
                      <a:r>
                        <a:rPr kumimoji="0" lang="en-US" sz="1400" b="0" i="0" u="none" strike="noStrike" cap="none" normalizeH="0" baseline="0" smtClean="0">
                          <a:ln>
                            <a:noFill/>
                          </a:ln>
                          <a:solidFill>
                            <a:schemeClr val="bg1"/>
                          </a:solidFill>
                          <a:effectLst/>
                          <a:latin typeface="Arial" pitchFamily="34" charset="0"/>
                          <a:ea typeface="MS PGothic" pitchFamily="34" charset="-128"/>
                        </a:rPr>
                        <a:t>Cst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Tx/>
                        <a:buNone/>
                        <a:tabLst/>
                      </a:pPr>
                      <a:r>
                        <a:rPr kumimoji="0" lang="en-US" sz="1400" b="0" i="0" u="none" strike="noStrike" cap="none" normalizeH="0" baseline="0" smtClean="0">
                          <a:ln>
                            <a:noFill/>
                          </a:ln>
                          <a:solidFill>
                            <a:schemeClr val="bg1"/>
                          </a:solidFill>
                          <a:effectLst/>
                          <a:latin typeface="Arial" pitchFamily="34" charset="0"/>
                          <a:ea typeface="MS PGothic" pitchFamily="34" charset="-128"/>
                        </a:rPr>
                        <a:t>Hop</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extLst>
                  <a:ext uri="{0D108BD9-81ED-4DB2-BD59-A6C34878D82A}">
                    <a16:rowId xmlns:a16="http://schemas.microsoft.com/office/drawing/2014/main" val="10001"/>
                  </a:ext>
                </a:extLst>
              </a:tr>
              <a:tr h="20161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Tx/>
                        <a:buNone/>
                        <a:tabLst/>
                      </a:pPr>
                      <a:r>
                        <a:rPr kumimoji="0" lang="en-US" sz="1400" b="0" i="0" u="none" strike="noStrike" cap="none" normalizeH="0" baseline="0" smtClean="0">
                          <a:ln>
                            <a:noFill/>
                          </a:ln>
                          <a:solidFill>
                            <a:schemeClr val="tx1"/>
                          </a:solidFill>
                          <a:effectLst/>
                          <a:latin typeface="Arial" pitchFamily="34" charset="0"/>
                          <a:ea typeface="MS PGothic" pitchFamily="34" charset="-128"/>
                        </a:rPr>
                        <a:t>A</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Tx/>
                        <a:buNone/>
                        <a:tabLst/>
                      </a:pPr>
                      <a:r>
                        <a:rPr kumimoji="0" lang="en-US" sz="1400" b="0" i="0" u="none" strike="noStrike" cap="none" normalizeH="0" baseline="0" smtClean="0">
                          <a:ln>
                            <a:noFill/>
                          </a:ln>
                          <a:solidFill>
                            <a:schemeClr val="tx1"/>
                          </a:solidFill>
                          <a:effectLst/>
                          <a:latin typeface="Arial" pitchFamily="34" charset="0"/>
                          <a:ea typeface="MS PGothic" pitchFamily="34" charset="-128"/>
                        </a:rPr>
                        <a:t>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Tx/>
                        <a:buNone/>
                        <a:tabLst/>
                      </a:pPr>
                      <a:r>
                        <a:rPr kumimoji="0" lang="en-US" sz="1400" b="0" i="0" u="none" strike="noStrike" cap="none" normalizeH="0" baseline="0" smtClean="0">
                          <a:ln>
                            <a:noFill/>
                          </a:ln>
                          <a:solidFill>
                            <a:schemeClr val="tx1"/>
                          </a:solidFill>
                          <a:effectLst/>
                          <a:latin typeface="Arial" pitchFamily="34" charset="0"/>
                          <a:ea typeface="MS PGothic" pitchFamily="34" charset="-128"/>
                        </a:rPr>
                        <a:t>A</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20161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Tx/>
                        <a:buNone/>
                        <a:tabLst/>
                      </a:pPr>
                      <a:r>
                        <a:rPr kumimoji="0" lang="en-US" sz="1400" b="0" i="0" u="none" strike="noStrike" cap="none" normalizeH="0" baseline="0" smtClean="0">
                          <a:ln>
                            <a:noFill/>
                          </a:ln>
                          <a:solidFill>
                            <a:schemeClr val="tx1"/>
                          </a:solidFill>
                          <a:effectLst/>
                          <a:latin typeface="Arial" pitchFamily="34" charset="0"/>
                          <a:ea typeface="MS PGothic" pitchFamily="34" charset="-128"/>
                        </a:rPr>
                        <a:t>B</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Tx/>
                        <a:buNone/>
                        <a:tabLst/>
                      </a:pPr>
                      <a:r>
                        <a:rPr kumimoji="0" lang="en-US" sz="1400" b="0" i="0" u="none" strike="noStrike" cap="none" normalizeH="0" baseline="0" smtClean="0">
                          <a:ln>
                            <a:noFill/>
                          </a:ln>
                          <a:solidFill>
                            <a:schemeClr val="tx1"/>
                          </a:solidFill>
                          <a:effectLst/>
                          <a:latin typeface="Arial" pitchFamily="34" charset="0"/>
                          <a:ea typeface="MS PGothic" pitchFamily="34" charset="-128"/>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Tx/>
                        <a:buNone/>
                        <a:tabLst/>
                      </a:pPr>
                      <a:r>
                        <a:rPr kumimoji="0" lang="en-US" sz="1400" b="0" i="0" u="none" strike="noStrike" cap="none" normalizeH="0" baseline="0" smtClean="0">
                          <a:ln>
                            <a:noFill/>
                          </a:ln>
                          <a:solidFill>
                            <a:schemeClr val="tx1"/>
                          </a:solidFill>
                          <a:effectLst/>
                          <a:latin typeface="Arial" pitchFamily="34" charset="0"/>
                          <a:ea typeface="MS PGothic" pitchFamily="34" charset="-128"/>
                        </a:rPr>
                        <a:t>B</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r h="20161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Tx/>
                        <a:buNone/>
                        <a:tabLst/>
                      </a:pPr>
                      <a:r>
                        <a:rPr kumimoji="0" lang="en-US" sz="1400" b="0" i="0" u="none" strike="noStrike" cap="none" normalizeH="0" baseline="0" smtClean="0">
                          <a:ln>
                            <a:noFill/>
                          </a:ln>
                          <a:solidFill>
                            <a:schemeClr val="tx1"/>
                          </a:solidFill>
                          <a:effectLst/>
                          <a:latin typeface="Arial" pitchFamily="34" charset="0"/>
                          <a:ea typeface="MS PGothic" pitchFamily="34" charset="-128"/>
                        </a:rPr>
                        <a:t>C</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Tx/>
                        <a:buNone/>
                        <a:tabLst/>
                      </a:pPr>
                      <a:r>
                        <a:rPr kumimoji="0" lang="en-US" sz="1400" b="0" i="0" u="none" strike="noStrike" cap="none" normalizeH="0" baseline="0" smtClean="0">
                          <a:ln>
                            <a:noFill/>
                          </a:ln>
                          <a:solidFill>
                            <a:schemeClr val="tx1"/>
                          </a:solidFill>
                          <a:effectLst/>
                          <a:latin typeface="Arial" pitchFamily="34" charset="0"/>
                          <a:ea typeface="MS PGothic" pitchFamily="34" charset="-128"/>
                          <a:sym typeface="Symbol" pitchFamily="18" charset="2"/>
                        </a:rPr>
                        <a:t>1</a:t>
                      </a:r>
                      <a:endParaRPr kumimoji="0" lang="en-US" sz="1400" b="0" i="0" u="none" strike="noStrike" cap="none" normalizeH="0" baseline="0" smtClean="0">
                        <a:ln>
                          <a:noFill/>
                        </a:ln>
                        <a:solidFill>
                          <a:schemeClr val="tx1"/>
                        </a:solidFill>
                        <a:effectLst/>
                        <a:latin typeface="Arial" pitchFamily="34" charset="0"/>
                        <a:ea typeface="MS PGothic" pitchFamily="34" charset="-128"/>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Tx/>
                        <a:buNone/>
                        <a:tabLst/>
                      </a:pPr>
                      <a:r>
                        <a:rPr kumimoji="0" lang="en-US" sz="1400" b="0" i="0" u="none" strike="noStrike" cap="none" normalizeH="0" baseline="0" smtClean="0">
                          <a:ln>
                            <a:noFill/>
                          </a:ln>
                          <a:solidFill>
                            <a:schemeClr val="tx1"/>
                          </a:solidFill>
                          <a:effectLst/>
                          <a:latin typeface="Arial" pitchFamily="34" charset="0"/>
                          <a:ea typeface="MS PGothic" pitchFamily="34" charset="-128"/>
                        </a:rPr>
                        <a:t>C</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4"/>
                  </a:ext>
                </a:extLst>
              </a:tr>
              <a:tr h="203200">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Tx/>
                        <a:buNone/>
                        <a:tabLst/>
                      </a:pPr>
                      <a:r>
                        <a:rPr kumimoji="0" lang="en-US" sz="1400" b="0" i="0" u="none" strike="noStrike" cap="none" normalizeH="0" baseline="0" smtClean="0">
                          <a:ln>
                            <a:noFill/>
                          </a:ln>
                          <a:solidFill>
                            <a:schemeClr val="tx1"/>
                          </a:solidFill>
                          <a:effectLst/>
                          <a:latin typeface="Arial" pitchFamily="34" charset="0"/>
                          <a:ea typeface="MS PGothic" pitchFamily="34" charset="-128"/>
                        </a:rPr>
                        <a:t>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Tx/>
                        <a:buNone/>
                        <a:tabLst/>
                      </a:pPr>
                      <a:r>
                        <a:rPr kumimoji="0" lang="en-US" sz="1400" b="0" i="0" u="none" strike="noStrike" cap="none" normalizeH="0" baseline="0" smtClean="0">
                          <a:ln>
                            <a:noFill/>
                          </a:ln>
                          <a:solidFill>
                            <a:schemeClr val="tx1"/>
                          </a:solidFill>
                          <a:effectLst/>
                          <a:latin typeface="Arial" pitchFamily="34" charset="0"/>
                          <a:ea typeface="MS PGothic" pitchFamily="34" charset="-128"/>
                          <a:sym typeface="Symbol" pitchFamily="18" charset="2"/>
                        </a:rPr>
                        <a:t></a:t>
                      </a:r>
                      <a:endParaRPr kumimoji="0" lang="en-US" sz="1400" b="0" i="0" u="none" strike="noStrike" cap="none" normalizeH="0" baseline="0" smtClean="0">
                        <a:ln>
                          <a:noFill/>
                        </a:ln>
                        <a:solidFill>
                          <a:schemeClr val="tx1"/>
                        </a:solidFill>
                        <a:effectLst/>
                        <a:latin typeface="Arial" pitchFamily="34" charset="0"/>
                        <a:ea typeface="MS PGothic" pitchFamily="34" charset="-128"/>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Tx/>
                        <a:buNone/>
                        <a:tabLst/>
                      </a:pPr>
                      <a:r>
                        <a:rPr kumimoji="0" lang="en-US" sz="1400" b="0" i="0" u="none" strike="noStrike" cap="none" normalizeH="0" baseline="0" smtClean="0">
                          <a:ln>
                            <a:noFill/>
                          </a:ln>
                          <a:solidFill>
                            <a:schemeClr val="tx1"/>
                          </a:solidFill>
                          <a:effectLst/>
                          <a:latin typeface="Arial" pitchFamily="34" charset="0"/>
                          <a:ea typeface="MS PGothic" pitchFamily="34" charset="-128"/>
                        </a:rPr>
                        <a: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5"/>
                  </a:ext>
                </a:extLst>
              </a:tr>
              <a:tr h="20161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Tx/>
                        <a:buNone/>
                        <a:tabLst/>
                      </a:pPr>
                      <a:r>
                        <a:rPr kumimoji="0" lang="en-US" sz="1400" b="0" i="0" u="none" strike="noStrike" cap="none" normalizeH="0" baseline="0" smtClean="0">
                          <a:ln>
                            <a:noFill/>
                          </a:ln>
                          <a:solidFill>
                            <a:schemeClr val="tx1"/>
                          </a:solidFill>
                          <a:effectLst/>
                          <a:latin typeface="Arial" pitchFamily="34" charset="0"/>
                          <a:ea typeface="MS PGothic" pitchFamily="34" charset="-128"/>
                        </a:rPr>
                        <a:t>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Tx/>
                        <a:buNone/>
                        <a:tabLst/>
                      </a:pPr>
                      <a:r>
                        <a:rPr kumimoji="0" lang="en-US" sz="1400" b="0" i="0" u="none" strike="noStrike" cap="none" normalizeH="0" baseline="0" smtClean="0">
                          <a:ln>
                            <a:noFill/>
                          </a:ln>
                          <a:solidFill>
                            <a:schemeClr val="tx1"/>
                          </a:solidFill>
                          <a:effectLst/>
                          <a:latin typeface="Arial" pitchFamily="34" charset="0"/>
                          <a:ea typeface="MS PGothic" pitchFamily="34" charset="-128"/>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Tx/>
                        <a:buNone/>
                        <a:tabLst/>
                      </a:pPr>
                      <a:r>
                        <a:rPr kumimoji="0" lang="en-US" sz="1400" b="0" i="0" u="none" strike="noStrike" cap="none" normalizeH="0" baseline="0" smtClean="0">
                          <a:ln>
                            <a:noFill/>
                          </a:ln>
                          <a:solidFill>
                            <a:schemeClr val="tx1"/>
                          </a:solidFill>
                          <a:effectLst/>
                          <a:latin typeface="Arial" pitchFamily="34" charset="0"/>
                          <a:ea typeface="MS PGothic" pitchFamily="34" charset="-128"/>
                        </a:rPr>
                        <a:t>E</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6"/>
                  </a:ext>
                </a:extLst>
              </a:tr>
              <a:tr h="20161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Tx/>
                        <a:buNone/>
                        <a:tabLst/>
                      </a:pPr>
                      <a:r>
                        <a:rPr kumimoji="0" lang="en-US" sz="1400" b="0" i="0" u="none" strike="noStrike" cap="none" normalizeH="0" baseline="0" smtClean="0">
                          <a:ln>
                            <a:noFill/>
                          </a:ln>
                          <a:solidFill>
                            <a:schemeClr val="tx1"/>
                          </a:solidFill>
                          <a:effectLst/>
                          <a:latin typeface="Arial" pitchFamily="34" charset="0"/>
                          <a:ea typeface="MS PGothic" pitchFamily="34" charset="-128"/>
                        </a:rPr>
                        <a:t>F</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Tx/>
                        <a:buNone/>
                        <a:tabLst/>
                      </a:pPr>
                      <a:r>
                        <a:rPr kumimoji="0" lang="en-US" sz="1400" b="0" i="0" u="none" strike="noStrike" cap="none" normalizeH="0" baseline="0" smtClean="0">
                          <a:ln>
                            <a:noFill/>
                          </a:ln>
                          <a:solidFill>
                            <a:schemeClr val="tx1"/>
                          </a:solidFill>
                          <a:effectLst/>
                          <a:latin typeface="Arial" pitchFamily="34" charset="0"/>
                          <a:ea typeface="MS PGothic" pitchFamily="34" charset="-128"/>
                          <a:sym typeface="Symbol" pitchFamily="18" charset="2"/>
                        </a:rPr>
                        <a:t>0</a:t>
                      </a:r>
                      <a:endParaRPr kumimoji="0" lang="en-US" sz="1400" b="0" i="0" u="none" strike="noStrike" cap="none" normalizeH="0" baseline="0" smtClean="0">
                        <a:ln>
                          <a:noFill/>
                        </a:ln>
                        <a:solidFill>
                          <a:schemeClr val="tx1"/>
                        </a:solidFill>
                        <a:effectLst/>
                        <a:latin typeface="Arial" pitchFamily="34" charset="0"/>
                        <a:ea typeface="MS PGothic" pitchFamily="34" charset="-128"/>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Tx/>
                        <a:buNone/>
                        <a:tabLst/>
                      </a:pPr>
                      <a:r>
                        <a:rPr kumimoji="0" lang="en-US" sz="1400" b="0" i="0" u="none" strike="noStrike" cap="none" normalizeH="0" baseline="0" smtClean="0">
                          <a:ln>
                            <a:noFill/>
                          </a:ln>
                          <a:solidFill>
                            <a:schemeClr val="tx1"/>
                          </a:solidFill>
                          <a:effectLst/>
                          <a:latin typeface="Arial" pitchFamily="34" charset="0"/>
                          <a:ea typeface="MS PGothic" pitchFamily="34" charset="-128"/>
                        </a:rPr>
                        <a:t>F</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7"/>
                  </a:ext>
                </a:extLst>
              </a:tr>
            </a:tbl>
          </a:graphicData>
        </a:graphic>
      </p:graphicFrame>
      <p:sp>
        <p:nvSpPr>
          <p:cNvPr id="198898" name="Text Box 241"/>
          <p:cNvSpPr txBox="1">
            <a:spLocks noChangeArrowheads="1"/>
          </p:cNvSpPr>
          <p:nvPr/>
        </p:nvSpPr>
        <p:spPr bwMode="auto">
          <a:xfrm>
            <a:off x="914400" y="1295400"/>
            <a:ext cx="22860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he-IL" sz="1600" b="1">
                <a:latin typeface="Helvetica" panose="020B0604020202020204" pitchFamily="34" charset="0"/>
              </a:rPr>
              <a:t>Optimum 1-hop paths</a:t>
            </a:r>
          </a:p>
        </p:txBody>
      </p:sp>
    </p:spTree>
    <p:extLst>
      <p:ext uri="{BB962C8B-B14F-4D97-AF65-F5344CB8AC3E}">
        <p14:creationId xmlns:p14="http://schemas.microsoft.com/office/powerpoint/2010/main" val="269970582"/>
      </p:ext>
    </p:extLst>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4" name="Rectangle 2"/>
          <p:cNvSpPr>
            <a:spLocks noGrp="1" noChangeArrowheads="1"/>
          </p:cNvSpPr>
          <p:nvPr>
            <p:ph type="title"/>
          </p:nvPr>
        </p:nvSpPr>
        <p:spPr/>
        <p:txBody>
          <a:bodyPr/>
          <a:lstStyle/>
          <a:p>
            <a:pPr>
              <a:defRPr/>
            </a:pPr>
            <a:r>
              <a:rPr lang="en-US" sz="4000">
                <a:ea typeface="ＭＳ Ｐゴシック" charset="0"/>
                <a:cs typeface="+mj-cs"/>
              </a:rPr>
              <a:t>DHCP client-server scenario</a:t>
            </a:r>
          </a:p>
        </p:txBody>
      </p:sp>
      <p:sp>
        <p:nvSpPr>
          <p:cNvPr id="46085" name="Rectangle 3"/>
          <p:cNvSpPr>
            <a:spLocks noChangeArrowheads="1"/>
          </p:cNvSpPr>
          <p:nvPr/>
        </p:nvSpPr>
        <p:spPr bwMode="auto">
          <a:xfrm>
            <a:off x="2408238" y="6037263"/>
            <a:ext cx="4978400" cy="319087"/>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63494" name="Rectangle 63"/>
          <p:cNvSpPr>
            <a:spLocks noChangeArrowheads="1"/>
          </p:cNvSpPr>
          <p:nvPr/>
        </p:nvSpPr>
        <p:spPr bwMode="auto">
          <a:xfrm>
            <a:off x="6210300" y="6770688"/>
            <a:ext cx="85725" cy="411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he-IL" sz="2700">
                <a:solidFill>
                  <a:srgbClr val="000000"/>
                </a:solidFill>
                <a:latin typeface="Times New Roman" panose="02020603050405020304" pitchFamily="18" charset="0"/>
              </a:rPr>
              <a:t> </a:t>
            </a:r>
            <a:endParaRPr lang="en-US" altLang="he-IL" sz="1800">
              <a:latin typeface="Comic Sans MS" panose="030F0702030302020204" pitchFamily="66" charset="0"/>
            </a:endParaRPr>
          </a:p>
        </p:txBody>
      </p:sp>
      <p:sp>
        <p:nvSpPr>
          <p:cNvPr id="46087" name="Text Box 97"/>
          <p:cNvSpPr txBox="1">
            <a:spLocks noChangeArrowheads="1"/>
          </p:cNvSpPr>
          <p:nvPr/>
        </p:nvSpPr>
        <p:spPr bwMode="auto">
          <a:xfrm>
            <a:off x="869950" y="1903413"/>
            <a:ext cx="131445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defRPr/>
            </a:pPr>
            <a:r>
              <a:rPr lang="en-US" sz="1600" b="1" i="1" smtClean="0"/>
              <a:t>223.1.1.0/24</a:t>
            </a:r>
          </a:p>
        </p:txBody>
      </p:sp>
      <p:sp>
        <p:nvSpPr>
          <p:cNvPr id="46088" name="Text Box 98"/>
          <p:cNvSpPr txBox="1">
            <a:spLocks noChangeArrowheads="1"/>
          </p:cNvSpPr>
          <p:nvPr/>
        </p:nvSpPr>
        <p:spPr bwMode="auto">
          <a:xfrm>
            <a:off x="4348163" y="4398963"/>
            <a:ext cx="131445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defRPr/>
            </a:pPr>
            <a:r>
              <a:rPr lang="en-US" sz="1600" b="1" i="1" smtClean="0"/>
              <a:t>223.1.2.0/24</a:t>
            </a:r>
          </a:p>
        </p:txBody>
      </p:sp>
      <p:sp>
        <p:nvSpPr>
          <p:cNvPr id="46089" name="Text Box 99"/>
          <p:cNvSpPr txBox="1">
            <a:spLocks noChangeArrowheads="1"/>
          </p:cNvSpPr>
          <p:nvPr/>
        </p:nvSpPr>
        <p:spPr bwMode="auto">
          <a:xfrm>
            <a:off x="2651125" y="5992813"/>
            <a:ext cx="131445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defRPr/>
            </a:pPr>
            <a:r>
              <a:rPr lang="en-US" sz="1600" b="1" i="1" smtClean="0"/>
              <a:t>223.1.3.0/24</a:t>
            </a:r>
          </a:p>
        </p:txBody>
      </p:sp>
      <p:sp>
        <p:nvSpPr>
          <p:cNvPr id="46090" name="Rectangle 100"/>
          <p:cNvSpPr>
            <a:spLocks noChangeArrowheads="1"/>
          </p:cNvSpPr>
          <p:nvPr/>
        </p:nvSpPr>
        <p:spPr bwMode="auto">
          <a:xfrm>
            <a:off x="1663700" y="4233863"/>
            <a:ext cx="847725" cy="18097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63499" name="Freeform 101"/>
          <p:cNvSpPr>
            <a:spLocks/>
          </p:cNvSpPr>
          <p:nvPr/>
        </p:nvSpPr>
        <p:spPr bwMode="auto">
          <a:xfrm>
            <a:off x="1076325" y="2173288"/>
            <a:ext cx="1941513" cy="2049462"/>
          </a:xfrm>
          <a:custGeom>
            <a:avLst/>
            <a:gdLst>
              <a:gd name="T0" fmla="*/ 2147483646 w 1223"/>
              <a:gd name="T1" fmla="*/ 2147483646 h 1291"/>
              <a:gd name="T2" fmla="*/ 2147483646 w 1223"/>
              <a:gd name="T3" fmla="*/ 2147483646 h 1291"/>
              <a:gd name="T4" fmla="*/ 2147483646 w 1223"/>
              <a:gd name="T5" fmla="*/ 2147483646 h 1291"/>
              <a:gd name="T6" fmla="*/ 2147483646 w 1223"/>
              <a:gd name="T7" fmla="*/ 2147483646 h 1291"/>
              <a:gd name="T8" fmla="*/ 2147483646 w 1223"/>
              <a:gd name="T9" fmla="*/ 2147483646 h 1291"/>
              <a:gd name="T10" fmla="*/ 2147483646 w 1223"/>
              <a:gd name="T11" fmla="*/ 2147483646 h 1291"/>
              <a:gd name="T12" fmla="*/ 2147483646 w 1223"/>
              <a:gd name="T13" fmla="*/ 2147483646 h 1291"/>
              <a:gd name="T14" fmla="*/ 2147483646 w 1223"/>
              <a:gd name="T15" fmla="*/ 2147483646 h 1291"/>
              <a:gd name="T16" fmla="*/ 2147483646 w 1223"/>
              <a:gd name="T17" fmla="*/ 2147483646 h 1291"/>
              <a:gd name="T18" fmla="*/ 2147483646 w 1223"/>
              <a:gd name="T19" fmla="*/ 2147483646 h 1291"/>
              <a:gd name="T20" fmla="*/ 2147483646 w 1223"/>
              <a:gd name="T21" fmla="*/ 2147483646 h 1291"/>
              <a:gd name="T22" fmla="*/ 2147483646 w 1223"/>
              <a:gd name="T23" fmla="*/ 2147483646 h 1291"/>
              <a:gd name="T24" fmla="*/ 2147483646 w 1223"/>
              <a:gd name="T25" fmla="*/ 2147483646 h 1291"/>
              <a:gd name="T26" fmla="*/ 2147483646 w 1223"/>
              <a:gd name="T27" fmla="*/ 2147483646 h 129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223" h="1291">
                <a:moveTo>
                  <a:pt x="1201" y="756"/>
                </a:moveTo>
                <a:cubicBezTo>
                  <a:pt x="1180" y="640"/>
                  <a:pt x="798" y="744"/>
                  <a:pt x="702" y="670"/>
                </a:cubicBezTo>
                <a:cubicBezTo>
                  <a:pt x="603" y="561"/>
                  <a:pt x="669" y="206"/>
                  <a:pt x="608" y="103"/>
                </a:cubicBezTo>
                <a:cubicBezTo>
                  <a:pt x="547" y="0"/>
                  <a:pt x="425" y="55"/>
                  <a:pt x="335" y="52"/>
                </a:cubicBezTo>
                <a:cubicBezTo>
                  <a:pt x="245" y="49"/>
                  <a:pt x="114" y="0"/>
                  <a:pt x="65" y="82"/>
                </a:cubicBezTo>
                <a:cubicBezTo>
                  <a:pt x="16" y="164"/>
                  <a:pt x="45" y="433"/>
                  <a:pt x="41" y="544"/>
                </a:cubicBezTo>
                <a:cubicBezTo>
                  <a:pt x="37" y="655"/>
                  <a:pt x="41" y="685"/>
                  <a:pt x="38" y="751"/>
                </a:cubicBezTo>
                <a:cubicBezTo>
                  <a:pt x="35" y="817"/>
                  <a:pt x="26" y="880"/>
                  <a:pt x="23" y="940"/>
                </a:cubicBezTo>
                <a:cubicBezTo>
                  <a:pt x="20" y="1000"/>
                  <a:pt x="0" y="1068"/>
                  <a:pt x="17" y="1114"/>
                </a:cubicBezTo>
                <a:cubicBezTo>
                  <a:pt x="34" y="1160"/>
                  <a:pt x="31" y="1198"/>
                  <a:pt x="128" y="1219"/>
                </a:cubicBezTo>
                <a:cubicBezTo>
                  <a:pt x="225" y="1240"/>
                  <a:pt x="509" y="1291"/>
                  <a:pt x="602" y="1243"/>
                </a:cubicBezTo>
                <a:cubicBezTo>
                  <a:pt x="695" y="1195"/>
                  <a:pt x="590" y="984"/>
                  <a:pt x="686" y="930"/>
                </a:cubicBezTo>
                <a:cubicBezTo>
                  <a:pt x="782" y="876"/>
                  <a:pt x="1091" y="945"/>
                  <a:pt x="1177" y="916"/>
                </a:cubicBezTo>
                <a:cubicBezTo>
                  <a:pt x="1208" y="864"/>
                  <a:pt x="1223" y="871"/>
                  <a:pt x="1201" y="756"/>
                </a:cubicBezTo>
                <a:close/>
              </a:path>
            </a:pathLst>
          </a:custGeom>
          <a:solidFill>
            <a:srgbClr val="66CC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he-IL"/>
          </a:p>
        </p:txBody>
      </p:sp>
      <p:sp>
        <p:nvSpPr>
          <p:cNvPr id="63500" name="Freeform 102"/>
          <p:cNvSpPr>
            <a:spLocks/>
          </p:cNvSpPr>
          <p:nvPr/>
        </p:nvSpPr>
        <p:spPr bwMode="auto">
          <a:xfrm>
            <a:off x="3603625" y="2482850"/>
            <a:ext cx="1906588" cy="1958975"/>
          </a:xfrm>
          <a:custGeom>
            <a:avLst/>
            <a:gdLst>
              <a:gd name="T0" fmla="*/ 2147483646 w 1201"/>
              <a:gd name="T1" fmla="*/ 2147483646 h 1234"/>
              <a:gd name="T2" fmla="*/ 2147483646 w 1201"/>
              <a:gd name="T3" fmla="*/ 2147483646 h 1234"/>
              <a:gd name="T4" fmla="*/ 2147483646 w 1201"/>
              <a:gd name="T5" fmla="*/ 2147483646 h 1234"/>
              <a:gd name="T6" fmla="*/ 2147483646 w 1201"/>
              <a:gd name="T7" fmla="*/ 2147483646 h 1234"/>
              <a:gd name="T8" fmla="*/ 2147483646 w 1201"/>
              <a:gd name="T9" fmla="*/ 2147483646 h 1234"/>
              <a:gd name="T10" fmla="*/ 2147483646 w 1201"/>
              <a:gd name="T11" fmla="*/ 2147483646 h 1234"/>
              <a:gd name="T12" fmla="*/ 2147483646 w 1201"/>
              <a:gd name="T13" fmla="*/ 2147483646 h 1234"/>
              <a:gd name="T14" fmla="*/ 2147483646 w 1201"/>
              <a:gd name="T15" fmla="*/ 2147483646 h 1234"/>
              <a:gd name="T16" fmla="*/ 2147483646 w 1201"/>
              <a:gd name="T17" fmla="*/ 2147483646 h 1234"/>
              <a:gd name="T18" fmla="*/ 2147483646 w 1201"/>
              <a:gd name="T19" fmla="*/ 2147483646 h 1234"/>
              <a:gd name="T20" fmla="*/ 2147483646 w 1201"/>
              <a:gd name="T21" fmla="*/ 2147483646 h 1234"/>
              <a:gd name="T22" fmla="*/ 2147483646 w 1201"/>
              <a:gd name="T23" fmla="*/ 2147483646 h 1234"/>
              <a:gd name="T24" fmla="*/ 2147483646 w 1201"/>
              <a:gd name="T25" fmla="*/ 2147483646 h 1234"/>
              <a:gd name="T26" fmla="*/ 2147483646 w 1201"/>
              <a:gd name="T27" fmla="*/ 2147483646 h 123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201" h="1234">
                <a:moveTo>
                  <a:pt x="25" y="709"/>
                </a:moveTo>
                <a:cubicBezTo>
                  <a:pt x="49" y="824"/>
                  <a:pt x="428" y="709"/>
                  <a:pt x="526" y="780"/>
                </a:cubicBezTo>
                <a:cubicBezTo>
                  <a:pt x="624" y="851"/>
                  <a:pt x="543" y="1059"/>
                  <a:pt x="613" y="1134"/>
                </a:cubicBezTo>
                <a:cubicBezTo>
                  <a:pt x="683" y="1209"/>
                  <a:pt x="853" y="1234"/>
                  <a:pt x="946" y="1230"/>
                </a:cubicBezTo>
                <a:cubicBezTo>
                  <a:pt x="1039" y="1226"/>
                  <a:pt x="1141" y="1163"/>
                  <a:pt x="1171" y="1107"/>
                </a:cubicBezTo>
                <a:cubicBezTo>
                  <a:pt x="1201" y="1051"/>
                  <a:pt x="1135" y="963"/>
                  <a:pt x="1126" y="894"/>
                </a:cubicBezTo>
                <a:cubicBezTo>
                  <a:pt x="1117" y="825"/>
                  <a:pt x="1119" y="772"/>
                  <a:pt x="1114" y="693"/>
                </a:cubicBezTo>
                <a:cubicBezTo>
                  <a:pt x="1109" y="614"/>
                  <a:pt x="1095" y="502"/>
                  <a:pt x="1099" y="423"/>
                </a:cubicBezTo>
                <a:cubicBezTo>
                  <a:pt x="1103" y="344"/>
                  <a:pt x="1141" y="281"/>
                  <a:pt x="1141" y="216"/>
                </a:cubicBezTo>
                <a:cubicBezTo>
                  <a:pt x="1141" y="151"/>
                  <a:pt x="1185" y="56"/>
                  <a:pt x="1102" y="33"/>
                </a:cubicBezTo>
                <a:cubicBezTo>
                  <a:pt x="1019" y="10"/>
                  <a:pt x="740" y="0"/>
                  <a:pt x="646" y="81"/>
                </a:cubicBezTo>
                <a:cubicBezTo>
                  <a:pt x="552" y="162"/>
                  <a:pt x="635" y="441"/>
                  <a:pt x="535" y="519"/>
                </a:cubicBezTo>
                <a:cubicBezTo>
                  <a:pt x="435" y="597"/>
                  <a:pt x="129" y="516"/>
                  <a:pt x="44" y="548"/>
                </a:cubicBezTo>
                <a:cubicBezTo>
                  <a:pt x="15" y="601"/>
                  <a:pt x="0" y="594"/>
                  <a:pt x="25" y="709"/>
                </a:cubicBezTo>
                <a:close/>
              </a:path>
            </a:pathLst>
          </a:custGeom>
          <a:solidFill>
            <a:srgbClr val="66CC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he-IL"/>
          </a:p>
        </p:txBody>
      </p:sp>
      <p:sp>
        <p:nvSpPr>
          <p:cNvPr id="63501" name="Freeform 103"/>
          <p:cNvSpPr>
            <a:spLocks/>
          </p:cNvSpPr>
          <p:nvPr/>
        </p:nvSpPr>
        <p:spPr bwMode="auto">
          <a:xfrm>
            <a:off x="2276475" y="3916363"/>
            <a:ext cx="2041525" cy="1979612"/>
          </a:xfrm>
          <a:custGeom>
            <a:avLst/>
            <a:gdLst>
              <a:gd name="T0" fmla="*/ 2147483646 w 1286"/>
              <a:gd name="T1" fmla="*/ 2147483646 h 1247"/>
              <a:gd name="T2" fmla="*/ 2147483646 w 1286"/>
              <a:gd name="T3" fmla="*/ 2147483646 h 1247"/>
              <a:gd name="T4" fmla="*/ 2147483646 w 1286"/>
              <a:gd name="T5" fmla="*/ 2147483646 h 1247"/>
              <a:gd name="T6" fmla="*/ 2147483646 w 1286"/>
              <a:gd name="T7" fmla="*/ 2147483646 h 1247"/>
              <a:gd name="T8" fmla="*/ 2147483646 w 1286"/>
              <a:gd name="T9" fmla="*/ 2147483646 h 1247"/>
              <a:gd name="T10" fmla="*/ 2147483646 w 1286"/>
              <a:gd name="T11" fmla="*/ 2147483646 h 1247"/>
              <a:gd name="T12" fmla="*/ 2147483646 w 1286"/>
              <a:gd name="T13" fmla="*/ 2147483646 h 1247"/>
              <a:gd name="T14" fmla="*/ 2147483646 w 1286"/>
              <a:gd name="T15" fmla="*/ 2147483646 h 1247"/>
              <a:gd name="T16" fmla="*/ 2147483646 w 1286"/>
              <a:gd name="T17" fmla="*/ 2147483646 h 1247"/>
              <a:gd name="T18" fmla="*/ 2147483646 w 1286"/>
              <a:gd name="T19" fmla="*/ 2147483646 h 1247"/>
              <a:gd name="T20" fmla="*/ 2147483646 w 1286"/>
              <a:gd name="T21" fmla="*/ 2147483646 h 1247"/>
              <a:gd name="T22" fmla="*/ 2147483646 w 1286"/>
              <a:gd name="T23" fmla="*/ 2147483646 h 1247"/>
              <a:gd name="T24" fmla="*/ 2147483646 w 1286"/>
              <a:gd name="T25" fmla="*/ 2147483646 h 124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286" h="1247">
                <a:moveTo>
                  <a:pt x="587" y="30"/>
                </a:moveTo>
                <a:cubicBezTo>
                  <a:pt x="473" y="60"/>
                  <a:pt x="601" y="475"/>
                  <a:pt x="509" y="618"/>
                </a:cubicBezTo>
                <a:cubicBezTo>
                  <a:pt x="424" y="765"/>
                  <a:pt x="154" y="830"/>
                  <a:pt x="77" y="909"/>
                </a:cubicBezTo>
                <a:cubicBezTo>
                  <a:pt x="0" y="988"/>
                  <a:pt x="37" y="1043"/>
                  <a:pt x="47" y="1095"/>
                </a:cubicBezTo>
                <a:cubicBezTo>
                  <a:pt x="57" y="1147"/>
                  <a:pt x="71" y="1205"/>
                  <a:pt x="140" y="1224"/>
                </a:cubicBezTo>
                <a:cubicBezTo>
                  <a:pt x="209" y="1243"/>
                  <a:pt x="369" y="1212"/>
                  <a:pt x="461" y="1209"/>
                </a:cubicBezTo>
                <a:cubicBezTo>
                  <a:pt x="553" y="1206"/>
                  <a:pt x="571" y="1206"/>
                  <a:pt x="692" y="1209"/>
                </a:cubicBezTo>
                <a:cubicBezTo>
                  <a:pt x="813" y="1212"/>
                  <a:pt x="1094" y="1247"/>
                  <a:pt x="1190" y="1227"/>
                </a:cubicBezTo>
                <a:cubicBezTo>
                  <a:pt x="1286" y="1207"/>
                  <a:pt x="1279" y="1170"/>
                  <a:pt x="1271" y="1089"/>
                </a:cubicBezTo>
                <a:cubicBezTo>
                  <a:pt x="1263" y="1008"/>
                  <a:pt x="1217" y="818"/>
                  <a:pt x="1139" y="741"/>
                </a:cubicBezTo>
                <a:cubicBezTo>
                  <a:pt x="1061" y="664"/>
                  <a:pt x="865" y="743"/>
                  <a:pt x="800" y="627"/>
                </a:cubicBezTo>
                <a:cubicBezTo>
                  <a:pt x="735" y="511"/>
                  <a:pt x="785" y="142"/>
                  <a:pt x="749" y="42"/>
                </a:cubicBezTo>
                <a:cubicBezTo>
                  <a:pt x="695" y="15"/>
                  <a:pt x="701" y="0"/>
                  <a:pt x="587" y="30"/>
                </a:cubicBezTo>
                <a:close/>
              </a:path>
            </a:pathLst>
          </a:custGeom>
          <a:solidFill>
            <a:srgbClr val="66CC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he-IL"/>
          </a:p>
        </p:txBody>
      </p:sp>
      <p:sp>
        <p:nvSpPr>
          <p:cNvPr id="46094" name="Line 104"/>
          <p:cNvSpPr>
            <a:spLocks noChangeShapeType="1"/>
          </p:cNvSpPr>
          <p:nvPr/>
        </p:nvSpPr>
        <p:spPr bwMode="auto">
          <a:xfrm>
            <a:off x="1625600" y="2695575"/>
            <a:ext cx="277813" cy="1588"/>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400">
              <a:latin typeface="Arial" charset="0"/>
              <a:ea typeface="ＭＳ Ｐゴシック" charset="0"/>
            </a:endParaRPr>
          </a:p>
        </p:txBody>
      </p:sp>
      <p:sp>
        <p:nvSpPr>
          <p:cNvPr id="46096" name="Line 106"/>
          <p:cNvSpPr>
            <a:spLocks noChangeShapeType="1"/>
          </p:cNvSpPr>
          <p:nvPr/>
        </p:nvSpPr>
        <p:spPr bwMode="auto">
          <a:xfrm flipV="1">
            <a:off x="1674813" y="3416300"/>
            <a:ext cx="277812" cy="3175"/>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400">
              <a:latin typeface="Arial" charset="0"/>
              <a:ea typeface="ＭＳ Ｐゴシック" charset="0"/>
            </a:endParaRPr>
          </a:p>
        </p:txBody>
      </p:sp>
      <p:sp>
        <p:nvSpPr>
          <p:cNvPr id="46097" name="Line 107"/>
          <p:cNvSpPr>
            <a:spLocks noChangeShapeType="1"/>
          </p:cNvSpPr>
          <p:nvPr/>
        </p:nvSpPr>
        <p:spPr bwMode="auto">
          <a:xfrm>
            <a:off x="1635125" y="3967163"/>
            <a:ext cx="273050" cy="1587"/>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400">
              <a:latin typeface="Arial" charset="0"/>
              <a:ea typeface="ＭＳ Ｐゴシック" charset="0"/>
            </a:endParaRPr>
          </a:p>
        </p:txBody>
      </p:sp>
      <p:sp>
        <p:nvSpPr>
          <p:cNvPr id="46098" name="Line 108"/>
          <p:cNvSpPr>
            <a:spLocks noChangeShapeType="1"/>
          </p:cNvSpPr>
          <p:nvPr/>
        </p:nvSpPr>
        <p:spPr bwMode="auto">
          <a:xfrm flipV="1">
            <a:off x="2478088" y="3544888"/>
            <a:ext cx="561975" cy="1587"/>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400">
              <a:latin typeface="Arial" charset="0"/>
              <a:ea typeface="ＭＳ Ｐゴシック" charset="0"/>
            </a:endParaRPr>
          </a:p>
        </p:txBody>
      </p:sp>
      <p:sp>
        <p:nvSpPr>
          <p:cNvPr id="46099" name="Text Box 109"/>
          <p:cNvSpPr txBox="1">
            <a:spLocks noChangeArrowheads="1"/>
          </p:cNvSpPr>
          <p:nvPr/>
        </p:nvSpPr>
        <p:spPr bwMode="auto">
          <a:xfrm>
            <a:off x="1673225" y="2370138"/>
            <a:ext cx="933450" cy="307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defRPr/>
            </a:pPr>
            <a:r>
              <a:rPr lang="en-US" sz="1400" smtClean="0"/>
              <a:t>223.1.1.1</a:t>
            </a:r>
            <a:endParaRPr lang="en-US" sz="1400" smtClean="0">
              <a:latin typeface="Comic Sans MS" charset="0"/>
            </a:endParaRPr>
          </a:p>
        </p:txBody>
      </p:sp>
      <p:sp>
        <p:nvSpPr>
          <p:cNvPr id="46100" name="Text Box 111"/>
          <p:cNvSpPr txBox="1">
            <a:spLocks noChangeArrowheads="1"/>
          </p:cNvSpPr>
          <p:nvPr/>
        </p:nvSpPr>
        <p:spPr bwMode="auto">
          <a:xfrm>
            <a:off x="1558925" y="3995738"/>
            <a:ext cx="933450" cy="307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defRPr/>
            </a:pPr>
            <a:r>
              <a:rPr lang="en-US" sz="1400" smtClean="0"/>
              <a:t>223.1.1.3</a:t>
            </a:r>
            <a:endParaRPr lang="en-US" sz="1400" smtClean="0">
              <a:latin typeface="Comic Sans MS" charset="0"/>
            </a:endParaRPr>
          </a:p>
        </p:txBody>
      </p:sp>
      <p:sp>
        <p:nvSpPr>
          <p:cNvPr id="46101" name="Text Box 112"/>
          <p:cNvSpPr txBox="1">
            <a:spLocks noChangeArrowheads="1"/>
          </p:cNvSpPr>
          <p:nvPr/>
        </p:nvSpPr>
        <p:spPr bwMode="auto">
          <a:xfrm>
            <a:off x="2305050" y="3235325"/>
            <a:ext cx="933450" cy="307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defRPr/>
            </a:pPr>
            <a:r>
              <a:rPr lang="en-US" sz="1400" smtClean="0"/>
              <a:t>223.1.1.4</a:t>
            </a:r>
            <a:endParaRPr lang="en-US" sz="1400" smtClean="0">
              <a:latin typeface="Comic Sans MS" charset="0"/>
            </a:endParaRPr>
          </a:p>
        </p:txBody>
      </p:sp>
      <p:sp>
        <p:nvSpPr>
          <p:cNvPr id="46102" name="Line 113"/>
          <p:cNvSpPr>
            <a:spLocks noChangeShapeType="1"/>
          </p:cNvSpPr>
          <p:nvPr/>
        </p:nvSpPr>
        <p:spPr bwMode="auto">
          <a:xfrm flipV="1">
            <a:off x="3552825" y="3546475"/>
            <a:ext cx="533400" cy="1588"/>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400">
              <a:latin typeface="Arial" charset="0"/>
              <a:ea typeface="ＭＳ Ｐゴシック" charset="0"/>
            </a:endParaRPr>
          </a:p>
        </p:txBody>
      </p:sp>
      <p:sp>
        <p:nvSpPr>
          <p:cNvPr id="46103" name="Text Box 114"/>
          <p:cNvSpPr txBox="1">
            <a:spLocks noChangeArrowheads="1"/>
          </p:cNvSpPr>
          <p:nvPr/>
        </p:nvSpPr>
        <p:spPr bwMode="auto">
          <a:xfrm>
            <a:off x="3425825" y="3236913"/>
            <a:ext cx="933450" cy="307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defRPr/>
            </a:pPr>
            <a:r>
              <a:rPr lang="en-US" sz="1400" smtClean="0"/>
              <a:t>223.1.2.9</a:t>
            </a:r>
            <a:endParaRPr lang="en-US" sz="1400" smtClean="0">
              <a:latin typeface="Comic Sans MS" charset="0"/>
            </a:endParaRPr>
          </a:p>
        </p:txBody>
      </p:sp>
      <p:sp>
        <p:nvSpPr>
          <p:cNvPr id="46105" name="Line 116"/>
          <p:cNvSpPr>
            <a:spLocks noChangeShapeType="1"/>
          </p:cNvSpPr>
          <p:nvPr/>
        </p:nvSpPr>
        <p:spPr bwMode="auto">
          <a:xfrm>
            <a:off x="4745038" y="2857500"/>
            <a:ext cx="234950" cy="635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400">
              <a:latin typeface="Arial" charset="0"/>
              <a:ea typeface="ＭＳ Ｐゴシック" charset="0"/>
            </a:endParaRPr>
          </a:p>
        </p:txBody>
      </p:sp>
      <p:sp>
        <p:nvSpPr>
          <p:cNvPr id="46106" name="Line 117"/>
          <p:cNvSpPr>
            <a:spLocks noChangeShapeType="1"/>
          </p:cNvSpPr>
          <p:nvPr/>
        </p:nvSpPr>
        <p:spPr bwMode="auto">
          <a:xfrm>
            <a:off x="4799013" y="4133850"/>
            <a:ext cx="234950" cy="635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400">
              <a:latin typeface="Arial" charset="0"/>
              <a:ea typeface="ＭＳ Ｐゴシック" charset="0"/>
            </a:endParaRPr>
          </a:p>
        </p:txBody>
      </p:sp>
      <p:sp>
        <p:nvSpPr>
          <p:cNvPr id="46107" name="Line 120"/>
          <p:cNvSpPr>
            <a:spLocks noChangeShapeType="1"/>
          </p:cNvSpPr>
          <p:nvPr/>
        </p:nvSpPr>
        <p:spPr bwMode="auto">
          <a:xfrm flipH="1">
            <a:off x="3311525" y="3886200"/>
            <a:ext cx="3175" cy="708025"/>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46109" name="Line 122"/>
          <p:cNvSpPr>
            <a:spLocks noChangeShapeType="1"/>
          </p:cNvSpPr>
          <p:nvPr/>
        </p:nvSpPr>
        <p:spPr bwMode="auto">
          <a:xfrm flipH="1" flipV="1">
            <a:off x="2736850" y="5230813"/>
            <a:ext cx="3175" cy="2413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400">
              <a:latin typeface="Arial" charset="0"/>
              <a:ea typeface="ＭＳ Ｐゴシック" charset="0"/>
            </a:endParaRPr>
          </a:p>
        </p:txBody>
      </p:sp>
      <p:sp>
        <p:nvSpPr>
          <p:cNvPr id="46110" name="Line 123"/>
          <p:cNvSpPr>
            <a:spLocks noChangeShapeType="1"/>
          </p:cNvSpPr>
          <p:nvPr/>
        </p:nvSpPr>
        <p:spPr bwMode="auto">
          <a:xfrm flipH="1" flipV="1">
            <a:off x="3878263" y="5164138"/>
            <a:ext cx="3175" cy="2413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400">
              <a:latin typeface="Arial" charset="0"/>
              <a:ea typeface="ＭＳ Ｐゴシック" charset="0"/>
            </a:endParaRPr>
          </a:p>
        </p:txBody>
      </p:sp>
      <p:sp>
        <p:nvSpPr>
          <p:cNvPr id="46111" name="Text Box 124"/>
          <p:cNvSpPr txBox="1">
            <a:spLocks noChangeArrowheads="1"/>
          </p:cNvSpPr>
          <p:nvPr/>
        </p:nvSpPr>
        <p:spPr bwMode="auto">
          <a:xfrm>
            <a:off x="3849688" y="5041900"/>
            <a:ext cx="933450" cy="307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defRPr/>
            </a:pPr>
            <a:r>
              <a:rPr lang="en-US" sz="1400" smtClean="0"/>
              <a:t>223.1.3.2</a:t>
            </a:r>
            <a:endParaRPr lang="en-US" sz="1400" smtClean="0">
              <a:latin typeface="Comic Sans MS" charset="0"/>
            </a:endParaRPr>
          </a:p>
        </p:txBody>
      </p:sp>
      <p:sp>
        <p:nvSpPr>
          <p:cNvPr id="46112" name="Text Box 127"/>
          <p:cNvSpPr txBox="1">
            <a:spLocks noChangeArrowheads="1"/>
          </p:cNvSpPr>
          <p:nvPr/>
        </p:nvSpPr>
        <p:spPr bwMode="auto">
          <a:xfrm>
            <a:off x="1701800" y="5053013"/>
            <a:ext cx="933450" cy="307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defRPr/>
            </a:pPr>
            <a:r>
              <a:rPr lang="en-US" sz="1400" dirty="0" smtClean="0"/>
              <a:t>223.1.3.1</a:t>
            </a:r>
            <a:endParaRPr lang="en-US" sz="1400" dirty="0" smtClean="0">
              <a:latin typeface="Comic Sans MS" charset="0"/>
            </a:endParaRPr>
          </a:p>
        </p:txBody>
      </p:sp>
      <p:grpSp>
        <p:nvGrpSpPr>
          <p:cNvPr id="63518" name="Group 129"/>
          <p:cNvGrpSpPr>
            <a:grpSpLocks/>
          </p:cNvGrpSpPr>
          <p:nvPr/>
        </p:nvGrpSpPr>
        <p:grpSpPr bwMode="auto">
          <a:xfrm>
            <a:off x="1071563" y="2397125"/>
            <a:ext cx="641350" cy="558800"/>
            <a:chOff x="-44" y="1473"/>
            <a:chExt cx="981" cy="1105"/>
          </a:xfrm>
        </p:grpSpPr>
        <p:pic>
          <p:nvPicPr>
            <p:cNvPr id="63616" name="Picture 130"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617" name="Freeform 131"/>
            <p:cNvSpPr>
              <a:spLocks/>
            </p:cNvSpPr>
            <p:nvPr/>
          </p:nvSpPr>
          <p:spPr bwMode="auto">
            <a:xfrm flipH="1">
              <a:off x="374" y="1579"/>
              <a:ext cx="477" cy="506"/>
            </a:xfrm>
            <a:custGeom>
              <a:avLst/>
              <a:gdLst>
                <a:gd name="T0" fmla="*/ 0 w 356"/>
                <a:gd name="T1" fmla="*/ 0 h 368"/>
                <a:gd name="T2" fmla="*/ 187350 w 356"/>
                <a:gd name="T3" fmla="*/ 15593 h 368"/>
                <a:gd name="T4" fmla="*/ 222251 w 356"/>
                <a:gd name="T5" fmla="*/ 324849 h 368"/>
                <a:gd name="T6" fmla="*/ 48981 w 356"/>
                <a:gd name="T7" fmla="*/ 406267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he-IL"/>
            </a:p>
          </p:txBody>
        </p:sp>
      </p:grpSp>
      <p:grpSp>
        <p:nvGrpSpPr>
          <p:cNvPr id="63519" name="Group 132"/>
          <p:cNvGrpSpPr>
            <a:grpSpLocks/>
          </p:cNvGrpSpPr>
          <p:nvPr/>
        </p:nvGrpSpPr>
        <p:grpSpPr bwMode="auto">
          <a:xfrm>
            <a:off x="1066800" y="3006725"/>
            <a:ext cx="641350" cy="558800"/>
            <a:chOff x="-44" y="1473"/>
            <a:chExt cx="981" cy="1105"/>
          </a:xfrm>
        </p:grpSpPr>
        <p:pic>
          <p:nvPicPr>
            <p:cNvPr id="63614" name="Picture 133"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615" name="Freeform 134"/>
            <p:cNvSpPr>
              <a:spLocks/>
            </p:cNvSpPr>
            <p:nvPr/>
          </p:nvSpPr>
          <p:spPr bwMode="auto">
            <a:xfrm flipH="1">
              <a:off x="374" y="1579"/>
              <a:ext cx="477" cy="506"/>
            </a:xfrm>
            <a:custGeom>
              <a:avLst/>
              <a:gdLst>
                <a:gd name="T0" fmla="*/ 0 w 356"/>
                <a:gd name="T1" fmla="*/ 0 h 368"/>
                <a:gd name="T2" fmla="*/ 187350 w 356"/>
                <a:gd name="T3" fmla="*/ 15593 h 368"/>
                <a:gd name="T4" fmla="*/ 222251 w 356"/>
                <a:gd name="T5" fmla="*/ 324849 h 368"/>
                <a:gd name="T6" fmla="*/ 48981 w 356"/>
                <a:gd name="T7" fmla="*/ 406267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he-IL"/>
            </a:p>
          </p:txBody>
        </p:sp>
      </p:grpSp>
      <p:grpSp>
        <p:nvGrpSpPr>
          <p:cNvPr id="63520" name="Group 135"/>
          <p:cNvGrpSpPr>
            <a:grpSpLocks/>
          </p:cNvGrpSpPr>
          <p:nvPr/>
        </p:nvGrpSpPr>
        <p:grpSpPr bwMode="auto">
          <a:xfrm>
            <a:off x="1095375" y="3616325"/>
            <a:ext cx="641350" cy="558800"/>
            <a:chOff x="-44" y="1473"/>
            <a:chExt cx="981" cy="1105"/>
          </a:xfrm>
        </p:grpSpPr>
        <p:pic>
          <p:nvPicPr>
            <p:cNvPr id="63612" name="Picture 136"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613" name="Freeform 137"/>
            <p:cNvSpPr>
              <a:spLocks/>
            </p:cNvSpPr>
            <p:nvPr/>
          </p:nvSpPr>
          <p:spPr bwMode="auto">
            <a:xfrm flipH="1">
              <a:off x="374" y="1579"/>
              <a:ext cx="477" cy="506"/>
            </a:xfrm>
            <a:custGeom>
              <a:avLst/>
              <a:gdLst>
                <a:gd name="T0" fmla="*/ 0 w 356"/>
                <a:gd name="T1" fmla="*/ 0 h 368"/>
                <a:gd name="T2" fmla="*/ 187350 w 356"/>
                <a:gd name="T3" fmla="*/ 15593 h 368"/>
                <a:gd name="T4" fmla="*/ 222251 w 356"/>
                <a:gd name="T5" fmla="*/ 324849 h 368"/>
                <a:gd name="T6" fmla="*/ 48981 w 356"/>
                <a:gd name="T7" fmla="*/ 406267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he-IL"/>
            </a:p>
          </p:txBody>
        </p:sp>
      </p:grpSp>
      <p:grpSp>
        <p:nvGrpSpPr>
          <p:cNvPr id="63521" name="Group 138"/>
          <p:cNvGrpSpPr>
            <a:grpSpLocks/>
          </p:cNvGrpSpPr>
          <p:nvPr/>
        </p:nvGrpSpPr>
        <p:grpSpPr bwMode="auto">
          <a:xfrm flipH="1">
            <a:off x="4803775" y="2565400"/>
            <a:ext cx="641350" cy="558800"/>
            <a:chOff x="-44" y="1473"/>
            <a:chExt cx="981" cy="1105"/>
          </a:xfrm>
        </p:grpSpPr>
        <p:pic>
          <p:nvPicPr>
            <p:cNvPr id="63610" name="Picture 139"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611" name="Freeform 140"/>
            <p:cNvSpPr>
              <a:spLocks/>
            </p:cNvSpPr>
            <p:nvPr/>
          </p:nvSpPr>
          <p:spPr bwMode="auto">
            <a:xfrm flipH="1">
              <a:off x="374" y="1579"/>
              <a:ext cx="477" cy="506"/>
            </a:xfrm>
            <a:custGeom>
              <a:avLst/>
              <a:gdLst>
                <a:gd name="T0" fmla="*/ 0 w 356"/>
                <a:gd name="T1" fmla="*/ 0 h 368"/>
                <a:gd name="T2" fmla="*/ 187350 w 356"/>
                <a:gd name="T3" fmla="*/ 15593 h 368"/>
                <a:gd name="T4" fmla="*/ 222251 w 356"/>
                <a:gd name="T5" fmla="*/ 324849 h 368"/>
                <a:gd name="T6" fmla="*/ 48981 w 356"/>
                <a:gd name="T7" fmla="*/ 406267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he-IL"/>
            </a:p>
          </p:txBody>
        </p:sp>
      </p:grpSp>
      <p:grpSp>
        <p:nvGrpSpPr>
          <p:cNvPr id="63522" name="Group 141"/>
          <p:cNvGrpSpPr>
            <a:grpSpLocks/>
          </p:cNvGrpSpPr>
          <p:nvPr/>
        </p:nvGrpSpPr>
        <p:grpSpPr bwMode="auto">
          <a:xfrm flipH="1">
            <a:off x="4878388" y="3844925"/>
            <a:ext cx="641350" cy="558800"/>
            <a:chOff x="-44" y="1473"/>
            <a:chExt cx="981" cy="1105"/>
          </a:xfrm>
        </p:grpSpPr>
        <p:pic>
          <p:nvPicPr>
            <p:cNvPr id="63608" name="Picture 142"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609" name="Freeform 143"/>
            <p:cNvSpPr>
              <a:spLocks/>
            </p:cNvSpPr>
            <p:nvPr/>
          </p:nvSpPr>
          <p:spPr bwMode="auto">
            <a:xfrm flipH="1">
              <a:off x="374" y="1579"/>
              <a:ext cx="477" cy="506"/>
            </a:xfrm>
            <a:custGeom>
              <a:avLst/>
              <a:gdLst>
                <a:gd name="T0" fmla="*/ 0 w 356"/>
                <a:gd name="T1" fmla="*/ 0 h 368"/>
                <a:gd name="T2" fmla="*/ 187350 w 356"/>
                <a:gd name="T3" fmla="*/ 15593 h 368"/>
                <a:gd name="T4" fmla="*/ 222251 w 356"/>
                <a:gd name="T5" fmla="*/ 324849 h 368"/>
                <a:gd name="T6" fmla="*/ 48981 w 356"/>
                <a:gd name="T7" fmla="*/ 406267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he-IL"/>
            </a:p>
          </p:txBody>
        </p:sp>
      </p:grpSp>
      <p:grpSp>
        <p:nvGrpSpPr>
          <p:cNvPr id="63523" name="Group 144"/>
          <p:cNvGrpSpPr>
            <a:grpSpLocks/>
          </p:cNvGrpSpPr>
          <p:nvPr/>
        </p:nvGrpSpPr>
        <p:grpSpPr bwMode="auto">
          <a:xfrm flipH="1">
            <a:off x="3670300" y="5368925"/>
            <a:ext cx="641350" cy="558800"/>
            <a:chOff x="-44" y="1473"/>
            <a:chExt cx="981" cy="1105"/>
          </a:xfrm>
        </p:grpSpPr>
        <p:pic>
          <p:nvPicPr>
            <p:cNvPr id="63606" name="Picture 1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607" name="Freeform 146"/>
            <p:cNvSpPr>
              <a:spLocks/>
            </p:cNvSpPr>
            <p:nvPr/>
          </p:nvSpPr>
          <p:spPr bwMode="auto">
            <a:xfrm flipH="1">
              <a:off x="374" y="1579"/>
              <a:ext cx="477" cy="506"/>
            </a:xfrm>
            <a:custGeom>
              <a:avLst/>
              <a:gdLst>
                <a:gd name="T0" fmla="*/ 0 w 356"/>
                <a:gd name="T1" fmla="*/ 0 h 368"/>
                <a:gd name="T2" fmla="*/ 187350 w 356"/>
                <a:gd name="T3" fmla="*/ 15593 h 368"/>
                <a:gd name="T4" fmla="*/ 222251 w 356"/>
                <a:gd name="T5" fmla="*/ 324849 h 368"/>
                <a:gd name="T6" fmla="*/ 48981 w 356"/>
                <a:gd name="T7" fmla="*/ 406267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he-IL"/>
            </a:p>
          </p:txBody>
        </p:sp>
      </p:grpSp>
      <p:grpSp>
        <p:nvGrpSpPr>
          <p:cNvPr id="63524" name="Group 147"/>
          <p:cNvGrpSpPr>
            <a:grpSpLocks/>
          </p:cNvGrpSpPr>
          <p:nvPr/>
        </p:nvGrpSpPr>
        <p:grpSpPr bwMode="auto">
          <a:xfrm flipH="1">
            <a:off x="2506663" y="5410200"/>
            <a:ext cx="641350" cy="558800"/>
            <a:chOff x="-44" y="1473"/>
            <a:chExt cx="981" cy="1105"/>
          </a:xfrm>
        </p:grpSpPr>
        <p:pic>
          <p:nvPicPr>
            <p:cNvPr id="63604" name="Picture 148"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605" name="Freeform 149"/>
            <p:cNvSpPr>
              <a:spLocks/>
            </p:cNvSpPr>
            <p:nvPr/>
          </p:nvSpPr>
          <p:spPr bwMode="auto">
            <a:xfrm flipH="1">
              <a:off x="374" y="1579"/>
              <a:ext cx="477" cy="506"/>
            </a:xfrm>
            <a:custGeom>
              <a:avLst/>
              <a:gdLst>
                <a:gd name="T0" fmla="*/ 0 w 356"/>
                <a:gd name="T1" fmla="*/ 0 h 368"/>
                <a:gd name="T2" fmla="*/ 187350 w 356"/>
                <a:gd name="T3" fmla="*/ 15593 h 368"/>
                <a:gd name="T4" fmla="*/ 222251 w 356"/>
                <a:gd name="T5" fmla="*/ 324849 h 368"/>
                <a:gd name="T6" fmla="*/ 48981 w 356"/>
                <a:gd name="T7" fmla="*/ 406267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he-IL"/>
            </a:p>
          </p:txBody>
        </p:sp>
      </p:grpSp>
      <p:grpSp>
        <p:nvGrpSpPr>
          <p:cNvPr id="63525" name="Group 150"/>
          <p:cNvGrpSpPr>
            <a:grpSpLocks/>
          </p:cNvGrpSpPr>
          <p:nvPr/>
        </p:nvGrpSpPr>
        <p:grpSpPr bwMode="auto">
          <a:xfrm>
            <a:off x="2935288" y="3503613"/>
            <a:ext cx="698500" cy="355600"/>
            <a:chOff x="4396" y="1245"/>
            <a:chExt cx="672" cy="248"/>
          </a:xfrm>
        </p:grpSpPr>
        <p:sp>
          <p:nvSpPr>
            <p:cNvPr id="63596" name="Oval 407"/>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he-IL" altLang="he-IL" sz="1400">
                <a:latin typeface="Times New Roman" panose="02020603050405020304" pitchFamily="18" charset="0"/>
                <a:cs typeface="Arial" panose="020B0604020202020204" pitchFamily="34" charset="0"/>
              </a:endParaRPr>
            </a:p>
          </p:txBody>
        </p:sp>
        <p:sp>
          <p:nvSpPr>
            <p:cNvPr id="63597" name="Rectangle 410"/>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endParaRPr lang="he-IL" altLang="he-IL" sz="1400">
                <a:latin typeface="Times New Roman" panose="02020603050405020304" pitchFamily="18" charset="0"/>
                <a:cs typeface="Arial" panose="020B0604020202020204" pitchFamily="34" charset="0"/>
              </a:endParaRPr>
            </a:p>
          </p:txBody>
        </p:sp>
        <p:sp>
          <p:nvSpPr>
            <p:cNvPr id="63598" name="Oval 411"/>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he-IL" altLang="he-IL" sz="1400">
                <a:latin typeface="Times New Roman" panose="02020603050405020304" pitchFamily="18" charset="0"/>
                <a:cs typeface="Arial" panose="020B0604020202020204" pitchFamily="34" charset="0"/>
              </a:endParaRPr>
            </a:p>
          </p:txBody>
        </p:sp>
        <p:grpSp>
          <p:nvGrpSpPr>
            <p:cNvPr id="63599" name="Group 154"/>
            <p:cNvGrpSpPr>
              <a:grpSpLocks/>
            </p:cNvGrpSpPr>
            <p:nvPr/>
          </p:nvGrpSpPr>
          <p:grpSpPr bwMode="auto">
            <a:xfrm>
              <a:off x="4530" y="1287"/>
              <a:ext cx="377" cy="75"/>
              <a:chOff x="2468" y="1332"/>
              <a:chExt cx="310" cy="60"/>
            </a:xfrm>
          </p:grpSpPr>
          <p:sp>
            <p:nvSpPr>
              <p:cNvPr id="63602" name="Freeform 155"/>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noFill/>
              <a:ln w="19050" cmpd="sng">
                <a:solidFill>
                  <a:srgbClr val="000000"/>
                </a:solidFill>
                <a:round/>
                <a:headEnd/>
                <a:tailEnd/>
              </a:ln>
              <a:effectLst/>
              <a:extLst>
                <a:ext uri="{909E8E84-426E-40DD-AFC4-6F175D3DCCD1}">
                  <a14:hiddenFill xmlns:a14="http://schemas.microsoft.com/office/drawing/2010/main">
                    <a:solidFill>
                      <a:srgbClr val="00CC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63603" name="Freeform 156"/>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noFill/>
              <a:ln w="19050" cmpd="sng">
                <a:solidFill>
                  <a:srgbClr val="000000"/>
                </a:solidFill>
                <a:round/>
                <a:headEnd/>
                <a:tailEnd/>
              </a:ln>
              <a:effectLst/>
              <a:extLst>
                <a:ext uri="{909E8E84-426E-40DD-AFC4-6F175D3DCCD1}">
                  <a14:hiddenFill xmlns:a14="http://schemas.microsoft.com/office/drawing/2010/main">
                    <a:solidFill>
                      <a:srgbClr val="00CC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grpSp>
        <p:sp>
          <p:nvSpPr>
            <p:cNvPr id="46195" name="Line 157"/>
            <p:cNvSpPr>
              <a:spLocks noChangeShapeType="1"/>
            </p:cNvSpPr>
            <p:nvPr/>
          </p:nvSpPr>
          <p:spPr bwMode="auto">
            <a:xfrm>
              <a:off x="4399" y="1321"/>
              <a:ext cx="0" cy="109"/>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400">
                <a:latin typeface="Arial" charset="0"/>
                <a:ea typeface="ＭＳ Ｐゴシック" charset="0"/>
              </a:endParaRPr>
            </a:p>
          </p:txBody>
        </p:sp>
        <p:sp>
          <p:nvSpPr>
            <p:cNvPr id="46196" name="Line 158"/>
            <p:cNvSpPr>
              <a:spLocks noChangeShapeType="1"/>
            </p:cNvSpPr>
            <p:nvPr/>
          </p:nvSpPr>
          <p:spPr bwMode="auto">
            <a:xfrm>
              <a:off x="5063" y="1326"/>
              <a:ext cx="0" cy="107"/>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400">
                <a:latin typeface="Arial" charset="0"/>
                <a:ea typeface="ＭＳ Ｐゴシック" charset="0"/>
              </a:endParaRPr>
            </a:p>
          </p:txBody>
        </p:sp>
      </p:grpSp>
      <p:sp>
        <p:nvSpPr>
          <p:cNvPr id="46121" name="Rectangle 162"/>
          <p:cNvSpPr>
            <a:spLocks noChangeArrowheads="1"/>
          </p:cNvSpPr>
          <p:nvPr/>
        </p:nvSpPr>
        <p:spPr bwMode="auto">
          <a:xfrm>
            <a:off x="1789113" y="3119438"/>
            <a:ext cx="288925" cy="233362"/>
          </a:xfrm>
          <a:prstGeom prst="rect">
            <a:avLst/>
          </a:prstGeom>
          <a:solidFill>
            <a:srgbClr val="66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400">
              <a:latin typeface="Arial" charset="0"/>
              <a:ea typeface="ＭＳ Ｐゴシック" charset="0"/>
            </a:endParaRPr>
          </a:p>
        </p:txBody>
      </p:sp>
      <p:sp>
        <p:nvSpPr>
          <p:cNvPr id="46122" name="Text Box 110"/>
          <p:cNvSpPr txBox="1">
            <a:spLocks noChangeArrowheads="1"/>
          </p:cNvSpPr>
          <p:nvPr/>
        </p:nvSpPr>
        <p:spPr bwMode="auto">
          <a:xfrm>
            <a:off x="1624013" y="3025775"/>
            <a:ext cx="933450" cy="307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defRPr/>
            </a:pPr>
            <a:r>
              <a:rPr lang="en-US" sz="1400" dirty="0" smtClean="0"/>
              <a:t>223.1.1.2</a:t>
            </a:r>
            <a:endParaRPr lang="en-US" sz="1400" dirty="0" smtClean="0">
              <a:latin typeface="Comic Sans MS" charset="0"/>
            </a:endParaRPr>
          </a:p>
        </p:txBody>
      </p:sp>
      <p:sp>
        <p:nvSpPr>
          <p:cNvPr id="46123" name="Rectangle 165"/>
          <p:cNvSpPr>
            <a:spLocks noChangeArrowheads="1"/>
          </p:cNvSpPr>
          <p:nvPr/>
        </p:nvSpPr>
        <p:spPr bwMode="auto">
          <a:xfrm>
            <a:off x="4530725" y="3829050"/>
            <a:ext cx="288925" cy="233363"/>
          </a:xfrm>
          <a:prstGeom prst="rect">
            <a:avLst/>
          </a:prstGeom>
          <a:solidFill>
            <a:srgbClr val="66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400">
              <a:latin typeface="Arial" charset="0"/>
              <a:ea typeface="ＭＳ Ｐゴシック" charset="0"/>
            </a:endParaRPr>
          </a:p>
        </p:txBody>
      </p:sp>
      <p:sp>
        <p:nvSpPr>
          <p:cNvPr id="46124" name="Rectangle 166"/>
          <p:cNvSpPr>
            <a:spLocks noChangeArrowheads="1"/>
          </p:cNvSpPr>
          <p:nvPr/>
        </p:nvSpPr>
        <p:spPr bwMode="auto">
          <a:xfrm>
            <a:off x="3178175" y="4014788"/>
            <a:ext cx="288925" cy="233362"/>
          </a:xfrm>
          <a:prstGeom prst="rect">
            <a:avLst/>
          </a:prstGeom>
          <a:solidFill>
            <a:srgbClr val="66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400">
              <a:latin typeface="Arial" charset="0"/>
              <a:ea typeface="ＭＳ Ｐゴシック" charset="0"/>
            </a:endParaRPr>
          </a:p>
        </p:txBody>
      </p:sp>
      <p:sp>
        <p:nvSpPr>
          <p:cNvPr id="46125" name="Text Box 128"/>
          <p:cNvSpPr txBox="1">
            <a:spLocks noChangeArrowheads="1"/>
          </p:cNvSpPr>
          <p:nvPr/>
        </p:nvSpPr>
        <p:spPr bwMode="auto">
          <a:xfrm>
            <a:off x="2801938" y="3976688"/>
            <a:ext cx="1033462" cy="307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defRPr/>
            </a:pPr>
            <a:r>
              <a:rPr lang="en-US" sz="1400" dirty="0" smtClean="0"/>
              <a:t>223.1.3.27</a:t>
            </a:r>
            <a:endParaRPr lang="en-US" sz="1400" dirty="0" smtClean="0">
              <a:latin typeface="Comic Sans MS" charset="0"/>
            </a:endParaRPr>
          </a:p>
        </p:txBody>
      </p:sp>
      <p:sp>
        <p:nvSpPr>
          <p:cNvPr id="46126" name="Text Box 118"/>
          <p:cNvSpPr txBox="1">
            <a:spLocks noChangeArrowheads="1"/>
          </p:cNvSpPr>
          <p:nvPr/>
        </p:nvSpPr>
        <p:spPr bwMode="auto">
          <a:xfrm>
            <a:off x="3900488" y="3843338"/>
            <a:ext cx="933450" cy="307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defRPr/>
            </a:pPr>
            <a:r>
              <a:rPr lang="en-US" sz="1400" dirty="0" smtClean="0"/>
              <a:t>223.1.2.2</a:t>
            </a:r>
            <a:endParaRPr lang="en-US" sz="1400" dirty="0" smtClean="0">
              <a:latin typeface="Comic Sans MS" charset="0"/>
            </a:endParaRPr>
          </a:p>
        </p:txBody>
      </p:sp>
      <p:sp>
        <p:nvSpPr>
          <p:cNvPr id="46127" name="Text Box 119"/>
          <p:cNvSpPr txBox="1">
            <a:spLocks noChangeArrowheads="1"/>
          </p:cNvSpPr>
          <p:nvPr/>
        </p:nvSpPr>
        <p:spPr bwMode="auto">
          <a:xfrm>
            <a:off x="4730750" y="2327275"/>
            <a:ext cx="933450" cy="307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defRPr/>
            </a:pPr>
            <a:r>
              <a:rPr lang="en-US" sz="1400" smtClean="0"/>
              <a:t>223.1.2.1</a:t>
            </a:r>
            <a:endParaRPr lang="en-US" sz="1400" smtClean="0">
              <a:latin typeface="Comic Sans MS" charset="0"/>
            </a:endParaRPr>
          </a:p>
        </p:txBody>
      </p:sp>
      <p:sp>
        <p:nvSpPr>
          <p:cNvPr id="46128" name="Text Box 168"/>
          <p:cNvSpPr txBox="1">
            <a:spLocks noChangeArrowheads="1"/>
          </p:cNvSpPr>
          <p:nvPr/>
        </p:nvSpPr>
        <p:spPr bwMode="auto">
          <a:xfrm>
            <a:off x="3465513" y="1760538"/>
            <a:ext cx="906462"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nSpc>
                <a:spcPct val="85000"/>
              </a:lnSpc>
              <a:defRPr/>
            </a:pPr>
            <a:r>
              <a:rPr lang="en-US" sz="2000" i="1" smtClean="0">
                <a:solidFill>
                  <a:srgbClr val="CC0000"/>
                </a:solidFill>
              </a:rPr>
              <a:t>DHCP</a:t>
            </a:r>
          </a:p>
          <a:p>
            <a:pPr>
              <a:lnSpc>
                <a:spcPct val="85000"/>
              </a:lnSpc>
              <a:defRPr/>
            </a:pPr>
            <a:r>
              <a:rPr lang="en-US" sz="2000" i="1" smtClean="0">
                <a:solidFill>
                  <a:srgbClr val="CC0000"/>
                </a:solidFill>
              </a:rPr>
              <a:t>server</a:t>
            </a:r>
          </a:p>
        </p:txBody>
      </p:sp>
      <p:sp>
        <p:nvSpPr>
          <p:cNvPr id="46129" name="Text Box 170"/>
          <p:cNvSpPr txBox="1">
            <a:spLocks noChangeArrowheads="1"/>
          </p:cNvSpPr>
          <p:nvPr/>
        </p:nvSpPr>
        <p:spPr bwMode="auto">
          <a:xfrm>
            <a:off x="6627813" y="3059113"/>
            <a:ext cx="1820862" cy="1127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nSpc>
                <a:spcPct val="85000"/>
              </a:lnSpc>
              <a:defRPr/>
            </a:pPr>
            <a:r>
              <a:rPr lang="en-US" sz="2000" i="1" smtClean="0"/>
              <a:t>arriving </a:t>
            </a:r>
            <a:r>
              <a:rPr lang="en-US" sz="2000" i="1" smtClean="0">
                <a:solidFill>
                  <a:srgbClr val="CC0000"/>
                </a:solidFill>
              </a:rPr>
              <a:t>DHCP</a:t>
            </a:r>
          </a:p>
          <a:p>
            <a:pPr>
              <a:lnSpc>
                <a:spcPct val="85000"/>
              </a:lnSpc>
              <a:defRPr/>
            </a:pPr>
            <a:r>
              <a:rPr lang="en-US" sz="2000" i="1" smtClean="0">
                <a:solidFill>
                  <a:srgbClr val="CC0000"/>
                </a:solidFill>
              </a:rPr>
              <a:t>client</a:t>
            </a:r>
            <a:r>
              <a:rPr lang="en-US" sz="2000" i="1" smtClean="0"/>
              <a:t> needs </a:t>
            </a:r>
          </a:p>
          <a:p>
            <a:pPr>
              <a:lnSpc>
                <a:spcPct val="85000"/>
              </a:lnSpc>
              <a:defRPr/>
            </a:pPr>
            <a:r>
              <a:rPr lang="en-US" sz="2000" i="1" smtClean="0"/>
              <a:t>address in this</a:t>
            </a:r>
          </a:p>
          <a:p>
            <a:pPr>
              <a:lnSpc>
                <a:spcPct val="85000"/>
              </a:lnSpc>
              <a:defRPr/>
            </a:pPr>
            <a:r>
              <a:rPr lang="en-US" sz="2000" i="1" smtClean="0"/>
              <a:t>network</a:t>
            </a:r>
          </a:p>
        </p:txBody>
      </p:sp>
      <p:grpSp>
        <p:nvGrpSpPr>
          <p:cNvPr id="63535" name="Group 195"/>
          <p:cNvGrpSpPr>
            <a:grpSpLocks/>
          </p:cNvGrpSpPr>
          <p:nvPr/>
        </p:nvGrpSpPr>
        <p:grpSpPr bwMode="auto">
          <a:xfrm>
            <a:off x="3873500" y="2395538"/>
            <a:ext cx="401638" cy="681037"/>
            <a:chOff x="4140" y="429"/>
            <a:chExt cx="1425" cy="2396"/>
          </a:xfrm>
        </p:grpSpPr>
        <p:sp>
          <p:nvSpPr>
            <p:cNvPr id="63564" name="Freeform 196"/>
            <p:cNvSpPr>
              <a:spLocks/>
            </p:cNvSpPr>
            <p:nvPr/>
          </p:nvSpPr>
          <p:spPr bwMode="auto">
            <a:xfrm>
              <a:off x="5268" y="433"/>
              <a:ext cx="283" cy="2286"/>
            </a:xfrm>
            <a:custGeom>
              <a:avLst/>
              <a:gdLst>
                <a:gd name="T0" fmla="*/ 2 w 354"/>
                <a:gd name="T1" fmla="*/ 0 h 2742"/>
                <a:gd name="T2" fmla="*/ 2 w 354"/>
                <a:gd name="T3" fmla="*/ 7 h 2742"/>
                <a:gd name="T4" fmla="*/ 2 w 354"/>
                <a:gd name="T5" fmla="*/ 48 h 2742"/>
                <a:gd name="T6" fmla="*/ 0 w 354"/>
                <a:gd name="T7" fmla="*/ 50 h 2742"/>
                <a:gd name="T8" fmla="*/ 2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46160" name="Rectangle 197"/>
            <p:cNvSpPr>
              <a:spLocks noChangeArrowheads="1"/>
            </p:cNvSpPr>
            <p:nvPr/>
          </p:nvSpPr>
          <p:spPr bwMode="auto">
            <a:xfrm>
              <a:off x="4208" y="429"/>
              <a:ext cx="1048" cy="2284"/>
            </a:xfrm>
            <a:prstGeom prst="rect">
              <a:avLst/>
            </a:pr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400">
                <a:latin typeface="Arial" charset="0"/>
                <a:ea typeface="ＭＳ Ｐゴシック" charset="0"/>
              </a:endParaRPr>
            </a:p>
          </p:txBody>
        </p:sp>
        <p:sp>
          <p:nvSpPr>
            <p:cNvPr id="63566" name="Freeform 198"/>
            <p:cNvSpPr>
              <a:spLocks/>
            </p:cNvSpPr>
            <p:nvPr/>
          </p:nvSpPr>
          <p:spPr bwMode="auto">
            <a:xfrm>
              <a:off x="5321" y="570"/>
              <a:ext cx="169" cy="2115"/>
            </a:xfrm>
            <a:custGeom>
              <a:avLst/>
              <a:gdLst>
                <a:gd name="T0" fmla="*/ 2 w 211"/>
                <a:gd name="T1" fmla="*/ 0 h 2537"/>
                <a:gd name="T2" fmla="*/ 2 w 211"/>
                <a:gd name="T3" fmla="*/ 5 h 2537"/>
                <a:gd name="T4" fmla="*/ 2 w 211"/>
                <a:gd name="T5" fmla="*/ 45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63567" name="Freeform 199"/>
            <p:cNvSpPr>
              <a:spLocks/>
            </p:cNvSpPr>
            <p:nvPr/>
          </p:nvSpPr>
          <p:spPr bwMode="auto">
            <a:xfrm>
              <a:off x="5284" y="1640"/>
              <a:ext cx="263" cy="189"/>
            </a:xfrm>
            <a:custGeom>
              <a:avLst/>
              <a:gdLst>
                <a:gd name="T0" fmla="*/ 2 w 328"/>
                <a:gd name="T1" fmla="*/ 0 h 226"/>
                <a:gd name="T2" fmla="*/ 2 w 328"/>
                <a:gd name="T3" fmla="*/ 3 h 226"/>
                <a:gd name="T4" fmla="*/ 2 w 328"/>
                <a:gd name="T5" fmla="*/ 5 h 226"/>
                <a:gd name="T6" fmla="*/ 0 w 328"/>
                <a:gd name="T7" fmla="*/ 3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46163" name="Rectangle 200"/>
            <p:cNvSpPr>
              <a:spLocks noChangeArrowheads="1"/>
            </p:cNvSpPr>
            <p:nvPr/>
          </p:nvSpPr>
          <p:spPr bwMode="auto">
            <a:xfrm>
              <a:off x="4213" y="691"/>
              <a:ext cx="597" cy="50"/>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400">
                <a:latin typeface="Arial" charset="0"/>
                <a:ea typeface="ＭＳ Ｐゴシック" charset="0"/>
              </a:endParaRPr>
            </a:p>
          </p:txBody>
        </p:sp>
        <p:grpSp>
          <p:nvGrpSpPr>
            <p:cNvPr id="63569" name="Group 201"/>
            <p:cNvGrpSpPr>
              <a:grpSpLocks/>
            </p:cNvGrpSpPr>
            <p:nvPr/>
          </p:nvGrpSpPr>
          <p:grpSpPr bwMode="auto">
            <a:xfrm>
              <a:off x="4749" y="668"/>
              <a:ext cx="581" cy="145"/>
              <a:chOff x="614" y="2568"/>
              <a:chExt cx="725" cy="139"/>
            </a:xfrm>
          </p:grpSpPr>
          <p:sp>
            <p:nvSpPr>
              <p:cNvPr id="46189" name="AutoShape 202"/>
              <p:cNvSpPr>
                <a:spLocks noChangeArrowheads="1"/>
              </p:cNvSpPr>
              <p:nvPr/>
            </p:nvSpPr>
            <p:spPr bwMode="auto">
              <a:xfrm>
                <a:off x="613" y="2569"/>
                <a:ext cx="724" cy="139"/>
              </a:xfrm>
              <a:prstGeom prst="roundRect">
                <a:avLst>
                  <a:gd name="adj" fmla="val 50000"/>
                </a:avLst>
              </a:prstGeom>
              <a:solidFill>
                <a:schemeClr val="tx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400">
                  <a:latin typeface="Arial" charset="0"/>
                  <a:ea typeface="ＭＳ Ｐゴシック" charset="0"/>
                </a:endParaRPr>
              </a:p>
            </p:txBody>
          </p:sp>
          <p:sp>
            <p:nvSpPr>
              <p:cNvPr id="46190" name="AutoShape 203"/>
              <p:cNvSpPr>
                <a:spLocks noChangeArrowheads="1"/>
              </p:cNvSpPr>
              <p:nvPr/>
            </p:nvSpPr>
            <p:spPr bwMode="auto">
              <a:xfrm>
                <a:off x="627" y="2585"/>
                <a:ext cx="689" cy="107"/>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400">
                  <a:latin typeface="Arial" charset="0"/>
                  <a:ea typeface="ＭＳ Ｐゴシック" charset="0"/>
                </a:endParaRPr>
              </a:p>
            </p:txBody>
          </p:sp>
        </p:grpSp>
        <p:sp>
          <p:nvSpPr>
            <p:cNvPr id="46165" name="Rectangle 204"/>
            <p:cNvSpPr>
              <a:spLocks noChangeArrowheads="1"/>
            </p:cNvSpPr>
            <p:nvPr/>
          </p:nvSpPr>
          <p:spPr bwMode="auto">
            <a:xfrm>
              <a:off x="4224" y="1021"/>
              <a:ext cx="597" cy="45"/>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400">
                <a:latin typeface="Arial" charset="0"/>
                <a:ea typeface="ＭＳ Ｐゴシック" charset="0"/>
              </a:endParaRPr>
            </a:p>
          </p:txBody>
        </p:sp>
        <p:grpSp>
          <p:nvGrpSpPr>
            <p:cNvPr id="63571" name="Group 205"/>
            <p:cNvGrpSpPr>
              <a:grpSpLocks/>
            </p:cNvGrpSpPr>
            <p:nvPr/>
          </p:nvGrpSpPr>
          <p:grpSpPr bwMode="auto">
            <a:xfrm>
              <a:off x="4747" y="994"/>
              <a:ext cx="581" cy="134"/>
              <a:chOff x="614" y="2568"/>
              <a:chExt cx="725" cy="139"/>
            </a:xfrm>
          </p:grpSpPr>
          <p:sp>
            <p:nvSpPr>
              <p:cNvPr id="46187" name="AutoShape 206"/>
              <p:cNvSpPr>
                <a:spLocks noChangeArrowheads="1"/>
              </p:cNvSpPr>
              <p:nvPr/>
            </p:nvSpPr>
            <p:spPr bwMode="auto">
              <a:xfrm>
                <a:off x="616" y="2567"/>
                <a:ext cx="724" cy="139"/>
              </a:xfrm>
              <a:prstGeom prst="roundRect">
                <a:avLst>
                  <a:gd name="adj" fmla="val 50000"/>
                </a:avLst>
              </a:prstGeom>
              <a:solidFill>
                <a:schemeClr val="tx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400">
                  <a:latin typeface="Arial" charset="0"/>
                  <a:ea typeface="ＭＳ Ｐゴシック" charset="0"/>
                </a:endParaRPr>
              </a:p>
            </p:txBody>
          </p:sp>
          <p:sp>
            <p:nvSpPr>
              <p:cNvPr id="46188" name="AutoShape 207"/>
              <p:cNvSpPr>
                <a:spLocks noChangeArrowheads="1"/>
              </p:cNvSpPr>
              <p:nvPr/>
            </p:nvSpPr>
            <p:spPr bwMode="auto">
              <a:xfrm>
                <a:off x="630" y="2584"/>
                <a:ext cx="689" cy="104"/>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400">
                  <a:latin typeface="Arial" charset="0"/>
                  <a:ea typeface="ＭＳ Ｐゴシック" charset="0"/>
                </a:endParaRPr>
              </a:p>
            </p:txBody>
          </p:sp>
        </p:grpSp>
        <p:sp>
          <p:nvSpPr>
            <p:cNvPr id="46167" name="Rectangle 208"/>
            <p:cNvSpPr>
              <a:spLocks noChangeArrowheads="1"/>
            </p:cNvSpPr>
            <p:nvPr/>
          </p:nvSpPr>
          <p:spPr bwMode="auto">
            <a:xfrm>
              <a:off x="4219" y="1356"/>
              <a:ext cx="591" cy="50"/>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400">
                <a:latin typeface="Arial" charset="0"/>
                <a:ea typeface="ＭＳ Ｐゴシック" charset="0"/>
              </a:endParaRPr>
            </a:p>
          </p:txBody>
        </p:sp>
        <p:sp>
          <p:nvSpPr>
            <p:cNvPr id="46168" name="Rectangle 209"/>
            <p:cNvSpPr>
              <a:spLocks noChangeArrowheads="1"/>
            </p:cNvSpPr>
            <p:nvPr/>
          </p:nvSpPr>
          <p:spPr bwMode="auto">
            <a:xfrm>
              <a:off x="4230" y="1658"/>
              <a:ext cx="591" cy="45"/>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400">
                <a:latin typeface="Arial" charset="0"/>
                <a:ea typeface="ＭＳ Ｐゴシック" charset="0"/>
              </a:endParaRPr>
            </a:p>
          </p:txBody>
        </p:sp>
        <p:grpSp>
          <p:nvGrpSpPr>
            <p:cNvPr id="63574" name="Group 210"/>
            <p:cNvGrpSpPr>
              <a:grpSpLocks/>
            </p:cNvGrpSpPr>
            <p:nvPr/>
          </p:nvGrpSpPr>
          <p:grpSpPr bwMode="auto">
            <a:xfrm>
              <a:off x="4735" y="1627"/>
              <a:ext cx="582" cy="151"/>
              <a:chOff x="614" y="2568"/>
              <a:chExt cx="725" cy="139"/>
            </a:xfrm>
          </p:grpSpPr>
          <p:sp>
            <p:nvSpPr>
              <p:cNvPr id="46185" name="AutoShape 211"/>
              <p:cNvSpPr>
                <a:spLocks noChangeArrowheads="1"/>
              </p:cNvSpPr>
              <p:nvPr/>
            </p:nvSpPr>
            <p:spPr bwMode="auto">
              <a:xfrm>
                <a:off x="617" y="2586"/>
                <a:ext cx="723" cy="139"/>
              </a:xfrm>
              <a:prstGeom prst="roundRect">
                <a:avLst>
                  <a:gd name="adj" fmla="val 50000"/>
                </a:avLst>
              </a:prstGeom>
              <a:solidFill>
                <a:schemeClr val="tx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400">
                  <a:latin typeface="Arial" charset="0"/>
                  <a:ea typeface="ＭＳ Ｐゴシック" charset="0"/>
                </a:endParaRPr>
              </a:p>
            </p:txBody>
          </p:sp>
          <p:sp>
            <p:nvSpPr>
              <p:cNvPr id="46186" name="AutoShape 212"/>
              <p:cNvSpPr>
                <a:spLocks noChangeArrowheads="1"/>
              </p:cNvSpPr>
              <p:nvPr/>
            </p:nvSpPr>
            <p:spPr bwMode="auto">
              <a:xfrm>
                <a:off x="631" y="2586"/>
                <a:ext cx="688" cy="108"/>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400">
                  <a:latin typeface="Arial" charset="0"/>
                  <a:ea typeface="ＭＳ Ｐゴシック" charset="0"/>
                </a:endParaRPr>
              </a:p>
            </p:txBody>
          </p:sp>
        </p:grpSp>
        <p:sp>
          <p:nvSpPr>
            <p:cNvPr id="63575" name="Freeform 213"/>
            <p:cNvSpPr>
              <a:spLocks/>
            </p:cNvSpPr>
            <p:nvPr/>
          </p:nvSpPr>
          <p:spPr bwMode="auto">
            <a:xfrm>
              <a:off x="5288" y="1354"/>
              <a:ext cx="263" cy="188"/>
            </a:xfrm>
            <a:custGeom>
              <a:avLst/>
              <a:gdLst>
                <a:gd name="T0" fmla="*/ 2 w 328"/>
                <a:gd name="T1" fmla="*/ 0 h 226"/>
                <a:gd name="T2" fmla="*/ 2 w 328"/>
                <a:gd name="T3" fmla="*/ 2 h 226"/>
                <a:gd name="T4" fmla="*/ 2 w 328"/>
                <a:gd name="T5" fmla="*/ 4 h 226"/>
                <a:gd name="T6" fmla="*/ 0 w 328"/>
                <a:gd name="T7" fmla="*/ 2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grpSp>
          <p:nvGrpSpPr>
            <p:cNvPr id="63576" name="Group 214"/>
            <p:cNvGrpSpPr>
              <a:grpSpLocks/>
            </p:cNvGrpSpPr>
            <p:nvPr/>
          </p:nvGrpSpPr>
          <p:grpSpPr bwMode="auto">
            <a:xfrm>
              <a:off x="4739" y="1327"/>
              <a:ext cx="582" cy="139"/>
              <a:chOff x="614" y="2568"/>
              <a:chExt cx="725" cy="139"/>
            </a:xfrm>
          </p:grpSpPr>
          <p:sp>
            <p:nvSpPr>
              <p:cNvPr id="46183" name="AutoShape 215"/>
              <p:cNvSpPr>
                <a:spLocks noChangeArrowheads="1"/>
              </p:cNvSpPr>
              <p:nvPr/>
            </p:nvSpPr>
            <p:spPr bwMode="auto">
              <a:xfrm>
                <a:off x="612" y="2569"/>
                <a:ext cx="730" cy="140"/>
              </a:xfrm>
              <a:prstGeom prst="roundRect">
                <a:avLst>
                  <a:gd name="adj" fmla="val 50000"/>
                </a:avLst>
              </a:prstGeom>
              <a:solidFill>
                <a:schemeClr val="tx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400">
                  <a:latin typeface="Arial" charset="0"/>
                  <a:ea typeface="ＭＳ Ｐゴシック" charset="0"/>
                </a:endParaRPr>
              </a:p>
            </p:txBody>
          </p:sp>
          <p:sp>
            <p:nvSpPr>
              <p:cNvPr id="46184" name="AutoShape 216"/>
              <p:cNvSpPr>
                <a:spLocks noChangeArrowheads="1"/>
              </p:cNvSpPr>
              <p:nvPr/>
            </p:nvSpPr>
            <p:spPr bwMode="auto">
              <a:xfrm>
                <a:off x="626" y="2586"/>
                <a:ext cx="695" cy="106"/>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400">
                  <a:latin typeface="Arial" charset="0"/>
                  <a:ea typeface="ＭＳ Ｐゴシック" charset="0"/>
                </a:endParaRPr>
              </a:p>
            </p:txBody>
          </p:sp>
        </p:grpSp>
        <p:sp>
          <p:nvSpPr>
            <p:cNvPr id="46172" name="Rectangle 217"/>
            <p:cNvSpPr>
              <a:spLocks noChangeArrowheads="1"/>
            </p:cNvSpPr>
            <p:nvPr/>
          </p:nvSpPr>
          <p:spPr bwMode="auto">
            <a:xfrm>
              <a:off x="5250" y="429"/>
              <a:ext cx="68" cy="2290"/>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400">
                <a:latin typeface="Arial" charset="0"/>
                <a:ea typeface="ＭＳ Ｐゴシック" charset="0"/>
              </a:endParaRPr>
            </a:p>
          </p:txBody>
        </p:sp>
        <p:sp>
          <p:nvSpPr>
            <p:cNvPr id="63578" name="Freeform 218"/>
            <p:cNvSpPr>
              <a:spLocks/>
            </p:cNvSpPr>
            <p:nvPr/>
          </p:nvSpPr>
          <p:spPr bwMode="auto">
            <a:xfrm>
              <a:off x="5312" y="1007"/>
              <a:ext cx="237" cy="213"/>
            </a:xfrm>
            <a:custGeom>
              <a:avLst/>
              <a:gdLst>
                <a:gd name="T0" fmla="*/ 2 w 296"/>
                <a:gd name="T1" fmla="*/ 0 h 256"/>
                <a:gd name="T2" fmla="*/ 2 w 296"/>
                <a:gd name="T3" fmla="*/ 2 h 256"/>
                <a:gd name="T4" fmla="*/ 2 w 296"/>
                <a:gd name="T5" fmla="*/ 4 h 256"/>
                <a:gd name="T6" fmla="*/ 0 w 296"/>
                <a:gd name="T7" fmla="*/ 2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63579" name="Freeform 219"/>
            <p:cNvSpPr>
              <a:spLocks/>
            </p:cNvSpPr>
            <p:nvPr/>
          </p:nvSpPr>
          <p:spPr bwMode="auto">
            <a:xfrm>
              <a:off x="5315" y="680"/>
              <a:ext cx="244" cy="240"/>
            </a:xfrm>
            <a:custGeom>
              <a:avLst/>
              <a:gdLst>
                <a:gd name="T0" fmla="*/ 0 w 304"/>
                <a:gd name="T1" fmla="*/ 0 h 288"/>
                <a:gd name="T2" fmla="*/ 2 w 304"/>
                <a:gd name="T3" fmla="*/ 3 h 288"/>
                <a:gd name="T4" fmla="*/ 2 w 304"/>
                <a:gd name="T5" fmla="*/ 6 h 288"/>
                <a:gd name="T6" fmla="*/ 2 w 304"/>
                <a:gd name="T7" fmla="*/ 3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46175" name="Oval 220"/>
            <p:cNvSpPr>
              <a:spLocks noChangeArrowheads="1"/>
            </p:cNvSpPr>
            <p:nvPr/>
          </p:nvSpPr>
          <p:spPr bwMode="auto">
            <a:xfrm>
              <a:off x="5514" y="2613"/>
              <a:ext cx="51" cy="95"/>
            </a:xfrm>
            <a:prstGeom prst="ellipse">
              <a:avLst/>
            </a:pr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400">
                <a:latin typeface="Arial" charset="0"/>
                <a:ea typeface="ＭＳ Ｐゴシック" charset="0"/>
              </a:endParaRPr>
            </a:p>
          </p:txBody>
        </p:sp>
        <p:sp>
          <p:nvSpPr>
            <p:cNvPr id="63581" name="Freeform 221"/>
            <p:cNvSpPr>
              <a:spLocks/>
            </p:cNvSpPr>
            <p:nvPr/>
          </p:nvSpPr>
          <p:spPr bwMode="auto">
            <a:xfrm>
              <a:off x="5302" y="2614"/>
              <a:ext cx="245" cy="200"/>
            </a:xfrm>
            <a:custGeom>
              <a:avLst/>
              <a:gdLst>
                <a:gd name="T0" fmla="*/ 0 w 306"/>
                <a:gd name="T1" fmla="*/ 3 h 240"/>
                <a:gd name="T2" fmla="*/ 2 w 306"/>
                <a:gd name="T3" fmla="*/ 5 h 240"/>
                <a:gd name="T4" fmla="*/ 2 w 306"/>
                <a:gd name="T5" fmla="*/ 3 h 240"/>
                <a:gd name="T6" fmla="*/ 2 w 306"/>
                <a:gd name="T7" fmla="*/ 0 h 240"/>
                <a:gd name="T8" fmla="*/ 0 w 306"/>
                <a:gd name="T9" fmla="*/ 3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46177" name="AutoShape 222"/>
            <p:cNvSpPr>
              <a:spLocks noChangeArrowheads="1"/>
            </p:cNvSpPr>
            <p:nvPr/>
          </p:nvSpPr>
          <p:spPr bwMode="auto">
            <a:xfrm>
              <a:off x="4140" y="2680"/>
              <a:ext cx="1200" cy="145"/>
            </a:xfrm>
            <a:prstGeom prst="roundRect">
              <a:avLst>
                <a:gd name="adj" fmla="val 50000"/>
              </a:avLst>
            </a:prstGeom>
            <a:solidFill>
              <a:srgbClr val="DDDDDD"/>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400">
                <a:latin typeface="Arial" charset="0"/>
                <a:ea typeface="ＭＳ Ｐゴシック" charset="0"/>
              </a:endParaRPr>
            </a:p>
          </p:txBody>
        </p:sp>
        <p:sp>
          <p:nvSpPr>
            <p:cNvPr id="46178" name="AutoShape 223"/>
            <p:cNvSpPr>
              <a:spLocks noChangeArrowheads="1"/>
            </p:cNvSpPr>
            <p:nvPr/>
          </p:nvSpPr>
          <p:spPr bwMode="auto">
            <a:xfrm>
              <a:off x="4208" y="2713"/>
              <a:ext cx="1070" cy="78"/>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400">
                <a:latin typeface="Arial" charset="0"/>
                <a:ea typeface="ＭＳ Ｐゴシック" charset="0"/>
              </a:endParaRPr>
            </a:p>
          </p:txBody>
        </p:sp>
        <p:sp>
          <p:nvSpPr>
            <p:cNvPr id="46179" name="Oval 224"/>
            <p:cNvSpPr>
              <a:spLocks noChangeArrowheads="1"/>
            </p:cNvSpPr>
            <p:nvPr/>
          </p:nvSpPr>
          <p:spPr bwMode="auto">
            <a:xfrm>
              <a:off x="4309" y="2384"/>
              <a:ext cx="158" cy="140"/>
            </a:xfrm>
            <a:prstGeom prst="ellipse">
              <a:avLst/>
            </a:prstGeom>
            <a:solidFill>
              <a:srgbClr val="33CC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400">
                <a:latin typeface="Arial" charset="0"/>
                <a:ea typeface="ＭＳ Ｐゴシック" charset="0"/>
              </a:endParaRPr>
            </a:p>
          </p:txBody>
        </p:sp>
        <p:sp>
          <p:nvSpPr>
            <p:cNvPr id="46180" name="Oval 225"/>
            <p:cNvSpPr>
              <a:spLocks noChangeArrowheads="1"/>
            </p:cNvSpPr>
            <p:nvPr/>
          </p:nvSpPr>
          <p:spPr bwMode="auto">
            <a:xfrm>
              <a:off x="4484" y="2384"/>
              <a:ext cx="163" cy="145"/>
            </a:xfrm>
            <a:prstGeom prst="ellipse">
              <a:avLst/>
            </a:prstGeom>
            <a:solidFill>
              <a:srgbClr val="FF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defRPr/>
              </a:pPr>
              <a:endParaRPr lang="en-US" sz="1400">
                <a:solidFill>
                  <a:srgbClr val="FF0000"/>
                </a:solidFill>
                <a:latin typeface="Arial" charset="0"/>
                <a:ea typeface="ＭＳ Ｐゴシック" charset="0"/>
                <a:cs typeface="Arial" charset="0"/>
              </a:endParaRPr>
            </a:p>
          </p:txBody>
        </p:sp>
        <p:sp>
          <p:nvSpPr>
            <p:cNvPr id="46181" name="Oval 226"/>
            <p:cNvSpPr>
              <a:spLocks noChangeArrowheads="1"/>
            </p:cNvSpPr>
            <p:nvPr/>
          </p:nvSpPr>
          <p:spPr bwMode="auto">
            <a:xfrm>
              <a:off x="4664" y="2384"/>
              <a:ext cx="158" cy="140"/>
            </a:xfrm>
            <a:prstGeom prst="ellipse">
              <a:avLst/>
            </a:prstGeom>
            <a:solidFill>
              <a:srgbClr val="33CC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400">
                <a:latin typeface="Arial" charset="0"/>
                <a:ea typeface="ＭＳ Ｐゴシック" charset="0"/>
              </a:endParaRPr>
            </a:p>
          </p:txBody>
        </p:sp>
        <p:sp>
          <p:nvSpPr>
            <p:cNvPr id="46182" name="Rectangle 227"/>
            <p:cNvSpPr>
              <a:spLocks noChangeArrowheads="1"/>
            </p:cNvSpPr>
            <p:nvPr/>
          </p:nvSpPr>
          <p:spPr bwMode="auto">
            <a:xfrm>
              <a:off x="5064" y="1836"/>
              <a:ext cx="84" cy="760"/>
            </a:xfrm>
            <a:prstGeom prst="rect">
              <a:avLst/>
            </a:prstGeom>
            <a:solidFill>
              <a:srgbClr val="292929"/>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400">
                <a:latin typeface="Arial" charset="0"/>
                <a:ea typeface="ＭＳ Ｐゴシック" charset="0"/>
              </a:endParaRPr>
            </a:p>
          </p:txBody>
        </p:sp>
      </p:grpSp>
      <p:grpSp>
        <p:nvGrpSpPr>
          <p:cNvPr id="63536" name="Group 231"/>
          <p:cNvGrpSpPr>
            <a:grpSpLocks/>
          </p:cNvGrpSpPr>
          <p:nvPr/>
        </p:nvGrpSpPr>
        <p:grpSpPr bwMode="auto">
          <a:xfrm>
            <a:off x="5486400" y="3141663"/>
            <a:ext cx="1101725" cy="549275"/>
            <a:chOff x="3428" y="1798"/>
            <a:chExt cx="694" cy="346"/>
          </a:xfrm>
        </p:grpSpPr>
        <p:grpSp>
          <p:nvGrpSpPr>
            <p:cNvPr id="63540" name="Group 229"/>
            <p:cNvGrpSpPr>
              <a:grpSpLocks/>
            </p:cNvGrpSpPr>
            <p:nvPr/>
          </p:nvGrpSpPr>
          <p:grpSpPr bwMode="auto">
            <a:xfrm>
              <a:off x="3628" y="1798"/>
              <a:ext cx="494" cy="346"/>
              <a:chOff x="4420" y="878"/>
              <a:chExt cx="614" cy="458"/>
            </a:xfrm>
          </p:grpSpPr>
          <p:pic>
            <p:nvPicPr>
              <p:cNvPr id="63542" name="Picture 173" descr="laptop_keyboar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09064" flipH="1">
                <a:off x="4420" y="1108"/>
                <a:ext cx="527" cy="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543" name="Freeform 174"/>
              <p:cNvSpPr>
                <a:spLocks/>
              </p:cNvSpPr>
              <p:nvPr/>
            </p:nvSpPr>
            <p:spPr bwMode="auto">
              <a:xfrm>
                <a:off x="4595" y="888"/>
                <a:ext cx="424" cy="297"/>
              </a:xfrm>
              <a:custGeom>
                <a:avLst/>
                <a:gdLst>
                  <a:gd name="T0" fmla="*/ 0 w 2982"/>
                  <a:gd name="T1" fmla="*/ 0 h 2442"/>
                  <a:gd name="T2" fmla="*/ 0 w 2982"/>
                  <a:gd name="T3" fmla="*/ 0 h 2442"/>
                  <a:gd name="T4" fmla="*/ 0 w 2982"/>
                  <a:gd name="T5" fmla="*/ 0 h 2442"/>
                  <a:gd name="T6" fmla="*/ 0 w 2982"/>
                  <a:gd name="T7" fmla="*/ 0 h 2442"/>
                  <a:gd name="T8" fmla="*/ 0 w 2982"/>
                  <a:gd name="T9" fmla="*/ 0 h 24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pic>
            <p:nvPicPr>
              <p:cNvPr id="63544" name="Picture 175" descr="scree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16" y="895"/>
                <a:ext cx="385" cy="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545" name="Freeform 176"/>
              <p:cNvSpPr>
                <a:spLocks/>
              </p:cNvSpPr>
              <p:nvPr/>
            </p:nvSpPr>
            <p:spPr bwMode="auto">
              <a:xfrm>
                <a:off x="4672" y="879"/>
                <a:ext cx="359" cy="55"/>
              </a:xfrm>
              <a:custGeom>
                <a:avLst/>
                <a:gdLst>
                  <a:gd name="T0" fmla="*/ 0 w 2528"/>
                  <a:gd name="T1" fmla="*/ 0 h 455"/>
                  <a:gd name="T2" fmla="*/ 0 w 2528"/>
                  <a:gd name="T3" fmla="*/ 0 h 455"/>
                  <a:gd name="T4" fmla="*/ 0 w 2528"/>
                  <a:gd name="T5" fmla="*/ 0 h 455"/>
                  <a:gd name="T6" fmla="*/ 0 w 2528"/>
                  <a:gd name="T7" fmla="*/ 0 h 455"/>
                  <a:gd name="T8" fmla="*/ 0 w 2528"/>
                  <a:gd name="T9" fmla="*/ 0 h 45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63546" name="Freeform 177"/>
              <p:cNvSpPr>
                <a:spLocks/>
              </p:cNvSpPr>
              <p:nvPr/>
            </p:nvSpPr>
            <p:spPr bwMode="auto">
              <a:xfrm>
                <a:off x="4591" y="878"/>
                <a:ext cx="100" cy="230"/>
              </a:xfrm>
              <a:custGeom>
                <a:avLst/>
                <a:gdLst>
                  <a:gd name="T0" fmla="*/ 0 w 702"/>
                  <a:gd name="T1" fmla="*/ 0 h 1893"/>
                  <a:gd name="T2" fmla="*/ 0 w 702"/>
                  <a:gd name="T3" fmla="*/ 0 h 1893"/>
                  <a:gd name="T4" fmla="*/ 0 w 702"/>
                  <a:gd name="T5" fmla="*/ 0 h 1893"/>
                  <a:gd name="T6" fmla="*/ 0 w 702"/>
                  <a:gd name="T7" fmla="*/ 0 h 1893"/>
                  <a:gd name="T8" fmla="*/ 0 w 702"/>
                  <a:gd name="T9" fmla="*/ 0 h 189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02" h="1893">
                    <a:moveTo>
                      <a:pt x="579" y="0"/>
                    </a:moveTo>
                    <a:lnTo>
                      <a:pt x="0" y="1869"/>
                    </a:lnTo>
                    <a:lnTo>
                      <a:pt x="114" y="1893"/>
                    </a:lnTo>
                    <a:lnTo>
                      <a:pt x="702" y="51"/>
                    </a:lnTo>
                    <a:lnTo>
                      <a:pt x="579"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63547" name="Freeform 178"/>
              <p:cNvSpPr>
                <a:spLocks/>
              </p:cNvSpPr>
              <p:nvPr/>
            </p:nvSpPr>
            <p:spPr bwMode="auto">
              <a:xfrm>
                <a:off x="4921" y="920"/>
                <a:ext cx="108" cy="265"/>
              </a:xfrm>
              <a:custGeom>
                <a:avLst/>
                <a:gdLst>
                  <a:gd name="T0" fmla="*/ 0 w 756"/>
                  <a:gd name="T1" fmla="*/ 0 h 2184"/>
                  <a:gd name="T2" fmla="*/ 0 w 756"/>
                  <a:gd name="T3" fmla="*/ 0 h 2184"/>
                  <a:gd name="T4" fmla="*/ 0 w 756"/>
                  <a:gd name="T5" fmla="*/ 0 h 2184"/>
                  <a:gd name="T6" fmla="*/ 0 w 756"/>
                  <a:gd name="T7" fmla="*/ 0 h 2184"/>
                  <a:gd name="T8" fmla="*/ 0 w 756"/>
                  <a:gd name="T9" fmla="*/ 0 h 21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63548" name="Freeform 179"/>
              <p:cNvSpPr>
                <a:spLocks/>
              </p:cNvSpPr>
              <p:nvPr/>
            </p:nvSpPr>
            <p:spPr bwMode="auto">
              <a:xfrm>
                <a:off x="4590" y="1097"/>
                <a:ext cx="394" cy="89"/>
              </a:xfrm>
              <a:custGeom>
                <a:avLst/>
                <a:gdLst>
                  <a:gd name="T0" fmla="*/ 0 w 2773"/>
                  <a:gd name="T1" fmla="*/ 0 h 738"/>
                  <a:gd name="T2" fmla="*/ 0 w 2773"/>
                  <a:gd name="T3" fmla="*/ 0 h 738"/>
                  <a:gd name="T4" fmla="*/ 0 w 2773"/>
                  <a:gd name="T5" fmla="*/ 0 h 738"/>
                  <a:gd name="T6" fmla="*/ 0 w 2773"/>
                  <a:gd name="T7" fmla="*/ 0 h 738"/>
                  <a:gd name="T8" fmla="*/ 0 w 2773"/>
                  <a:gd name="T9" fmla="*/ 0 h 7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63549" name="Freeform 180"/>
              <p:cNvSpPr>
                <a:spLocks/>
              </p:cNvSpPr>
              <p:nvPr/>
            </p:nvSpPr>
            <p:spPr bwMode="auto">
              <a:xfrm>
                <a:off x="4933" y="922"/>
                <a:ext cx="101" cy="266"/>
              </a:xfrm>
              <a:custGeom>
                <a:avLst/>
                <a:gdLst>
                  <a:gd name="T0" fmla="*/ 0 w 637"/>
                  <a:gd name="T1" fmla="*/ 0 h 1659"/>
                  <a:gd name="T2" fmla="*/ 0 w 637"/>
                  <a:gd name="T3" fmla="*/ 0 h 1659"/>
                  <a:gd name="T4" fmla="*/ 0 w 637"/>
                  <a:gd name="T5" fmla="*/ 0 h 1659"/>
                  <a:gd name="T6" fmla="*/ 0 w 637"/>
                  <a:gd name="T7" fmla="*/ 0 h 1659"/>
                  <a:gd name="T8" fmla="*/ 0 w 637"/>
                  <a:gd name="T9" fmla="*/ 0 h 165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37" h="1659">
                    <a:moveTo>
                      <a:pt x="615" y="0"/>
                    </a:moveTo>
                    <a:lnTo>
                      <a:pt x="637" y="0"/>
                    </a:lnTo>
                    <a:lnTo>
                      <a:pt x="68" y="1659"/>
                    </a:lnTo>
                    <a:lnTo>
                      <a:pt x="0" y="1647"/>
                    </a:lnTo>
                    <a:lnTo>
                      <a:pt x="615" y="0"/>
                    </a:lnTo>
                    <a:close/>
                  </a:path>
                </a:pathLst>
              </a:custGeom>
              <a:solidFill>
                <a:srgbClr val="4D4D4D"/>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63550" name="Freeform 181"/>
              <p:cNvSpPr>
                <a:spLocks/>
              </p:cNvSpPr>
              <p:nvPr/>
            </p:nvSpPr>
            <p:spPr bwMode="auto">
              <a:xfrm>
                <a:off x="4590" y="1109"/>
                <a:ext cx="351" cy="88"/>
              </a:xfrm>
              <a:custGeom>
                <a:avLst/>
                <a:gdLst>
                  <a:gd name="T0" fmla="*/ 0 w 2216"/>
                  <a:gd name="T1" fmla="*/ 0 h 550"/>
                  <a:gd name="T2" fmla="*/ 0 w 2216"/>
                  <a:gd name="T3" fmla="*/ 0 h 550"/>
                  <a:gd name="T4" fmla="*/ 0 w 2216"/>
                  <a:gd name="T5" fmla="*/ 0 h 550"/>
                  <a:gd name="T6" fmla="*/ 0 w 2216"/>
                  <a:gd name="T7" fmla="*/ 0 h 550"/>
                  <a:gd name="T8" fmla="*/ 0 w 2216"/>
                  <a:gd name="T9" fmla="*/ 0 h 55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grpSp>
            <p:nvGrpSpPr>
              <p:cNvPr id="63551" name="Group 182"/>
              <p:cNvGrpSpPr>
                <a:grpSpLocks/>
              </p:cNvGrpSpPr>
              <p:nvPr/>
            </p:nvGrpSpPr>
            <p:grpSpPr bwMode="auto">
              <a:xfrm>
                <a:off x="4584" y="1203"/>
                <a:ext cx="119" cy="53"/>
                <a:chOff x="1740" y="2642"/>
                <a:chExt cx="752" cy="327"/>
              </a:xfrm>
            </p:grpSpPr>
            <p:sp>
              <p:nvSpPr>
                <p:cNvPr id="63558" name="Freeform 183"/>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2" h="327">
                      <a:moveTo>
                        <a:pt x="293" y="0"/>
                      </a:moveTo>
                      <a:lnTo>
                        <a:pt x="752" y="124"/>
                      </a:lnTo>
                      <a:lnTo>
                        <a:pt x="470" y="327"/>
                      </a:lnTo>
                      <a:lnTo>
                        <a:pt x="0" y="183"/>
                      </a:lnTo>
                      <a:lnTo>
                        <a:pt x="293"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63559" name="Freeform 184"/>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63560" name="Freeform 185"/>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8" h="100">
                      <a:moveTo>
                        <a:pt x="0" y="44"/>
                      </a:moveTo>
                      <a:lnTo>
                        <a:pt x="75" y="0"/>
                      </a:lnTo>
                      <a:lnTo>
                        <a:pt x="258" y="50"/>
                      </a:lnTo>
                      <a:lnTo>
                        <a:pt x="183" y="100"/>
                      </a:lnTo>
                      <a:lnTo>
                        <a:pt x="0" y="44"/>
                      </a:lnTo>
                      <a:close/>
                    </a:path>
                  </a:pathLst>
                </a:cu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63561" name="Freeform 186"/>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4" h="63">
                      <a:moveTo>
                        <a:pt x="12" y="0"/>
                      </a:moveTo>
                      <a:lnTo>
                        <a:pt x="194" y="53"/>
                      </a:lnTo>
                      <a:lnTo>
                        <a:pt x="180" y="63"/>
                      </a:lnTo>
                      <a:lnTo>
                        <a:pt x="0" y="9"/>
                      </a:lnTo>
                      <a:lnTo>
                        <a:pt x="12"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63562" name="Freeform 187"/>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8" h="102">
                      <a:moveTo>
                        <a:pt x="0" y="46"/>
                      </a:moveTo>
                      <a:lnTo>
                        <a:pt x="71" y="0"/>
                      </a:lnTo>
                      <a:lnTo>
                        <a:pt x="258" y="52"/>
                      </a:lnTo>
                      <a:lnTo>
                        <a:pt x="183" y="102"/>
                      </a:lnTo>
                      <a:lnTo>
                        <a:pt x="0" y="46"/>
                      </a:lnTo>
                      <a:close/>
                    </a:path>
                  </a:pathLst>
                </a:cu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63563" name="Freeform 188"/>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4" h="63">
                      <a:moveTo>
                        <a:pt x="12" y="0"/>
                      </a:moveTo>
                      <a:lnTo>
                        <a:pt x="194" y="53"/>
                      </a:lnTo>
                      <a:lnTo>
                        <a:pt x="180" y="63"/>
                      </a:lnTo>
                      <a:lnTo>
                        <a:pt x="0" y="9"/>
                      </a:lnTo>
                      <a:lnTo>
                        <a:pt x="12"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grpSp>
          <p:sp>
            <p:nvSpPr>
              <p:cNvPr id="63552" name="Freeform 189"/>
              <p:cNvSpPr>
                <a:spLocks/>
              </p:cNvSpPr>
              <p:nvPr/>
            </p:nvSpPr>
            <p:spPr bwMode="auto">
              <a:xfrm>
                <a:off x="4788" y="1211"/>
                <a:ext cx="144" cy="116"/>
              </a:xfrm>
              <a:custGeom>
                <a:avLst/>
                <a:gdLst>
                  <a:gd name="T0" fmla="*/ 0 w 990"/>
                  <a:gd name="T1" fmla="*/ 0 h 792"/>
                  <a:gd name="T2" fmla="*/ 0 w 990"/>
                  <a:gd name="T3" fmla="*/ 0 h 792"/>
                  <a:gd name="T4" fmla="*/ 0 w 990"/>
                  <a:gd name="T5" fmla="*/ 0 h 792"/>
                  <a:gd name="T6" fmla="*/ 0 w 990"/>
                  <a:gd name="T7" fmla="*/ 0 h 792"/>
                  <a:gd name="T8" fmla="*/ 0 w 990"/>
                  <a:gd name="T9" fmla="*/ 0 h 79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90" h="792">
                    <a:moveTo>
                      <a:pt x="3" y="738"/>
                    </a:moveTo>
                    <a:lnTo>
                      <a:pt x="990" y="0"/>
                    </a:lnTo>
                    <a:lnTo>
                      <a:pt x="987" y="60"/>
                    </a:lnTo>
                    <a:lnTo>
                      <a:pt x="0" y="792"/>
                    </a:lnTo>
                    <a:lnTo>
                      <a:pt x="3" y="738"/>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63553" name="Freeform 190"/>
              <p:cNvSpPr>
                <a:spLocks/>
              </p:cNvSpPr>
              <p:nvPr/>
            </p:nvSpPr>
            <p:spPr bwMode="auto">
              <a:xfrm>
                <a:off x="4420" y="1220"/>
                <a:ext cx="369" cy="106"/>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63554" name="Freeform 191"/>
              <p:cNvSpPr>
                <a:spLocks/>
              </p:cNvSpPr>
              <p:nvPr/>
            </p:nvSpPr>
            <p:spPr bwMode="auto">
              <a:xfrm>
                <a:off x="4420" y="1201"/>
                <a:ext cx="4" cy="21"/>
              </a:xfrm>
              <a:custGeom>
                <a:avLst/>
                <a:gdLst>
                  <a:gd name="T0" fmla="*/ 0 w 26"/>
                  <a:gd name="T1" fmla="*/ 0 h 147"/>
                  <a:gd name="T2" fmla="*/ 0 w 26"/>
                  <a:gd name="T3" fmla="*/ 0 h 147"/>
                  <a:gd name="T4" fmla="*/ 0 w 26"/>
                  <a:gd name="T5" fmla="*/ 0 h 147"/>
                  <a:gd name="T6" fmla="*/ 0 w 26"/>
                  <a:gd name="T7" fmla="*/ 0 h 147"/>
                  <a:gd name="T8" fmla="*/ 0 w 26"/>
                  <a:gd name="T9" fmla="*/ 0 h 1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 h="147">
                    <a:moveTo>
                      <a:pt x="26" y="10"/>
                    </a:moveTo>
                    <a:lnTo>
                      <a:pt x="23" y="147"/>
                    </a:lnTo>
                    <a:lnTo>
                      <a:pt x="0" y="144"/>
                    </a:lnTo>
                    <a:lnTo>
                      <a:pt x="3" y="0"/>
                    </a:lnTo>
                    <a:lnTo>
                      <a:pt x="26" y="1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63555" name="Freeform 192"/>
              <p:cNvSpPr>
                <a:spLocks/>
              </p:cNvSpPr>
              <p:nvPr/>
            </p:nvSpPr>
            <p:spPr bwMode="auto">
              <a:xfrm>
                <a:off x="4421" y="1114"/>
                <a:ext cx="171" cy="88"/>
              </a:xfrm>
              <a:custGeom>
                <a:avLst/>
                <a:gdLst>
                  <a:gd name="T0" fmla="*/ 0 w 1176"/>
                  <a:gd name="T1" fmla="*/ 0 h 606"/>
                  <a:gd name="T2" fmla="*/ 0 w 1176"/>
                  <a:gd name="T3" fmla="*/ 0 h 606"/>
                  <a:gd name="T4" fmla="*/ 0 w 1176"/>
                  <a:gd name="T5" fmla="*/ 0 h 606"/>
                  <a:gd name="T6" fmla="*/ 0 w 1176"/>
                  <a:gd name="T7" fmla="*/ 0 h 606"/>
                  <a:gd name="T8" fmla="*/ 0 w 1176"/>
                  <a:gd name="T9" fmla="*/ 0 h 60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76" h="606">
                    <a:moveTo>
                      <a:pt x="1170" y="0"/>
                    </a:moveTo>
                    <a:lnTo>
                      <a:pt x="0" y="597"/>
                    </a:lnTo>
                    <a:lnTo>
                      <a:pt x="30" y="606"/>
                    </a:lnTo>
                    <a:lnTo>
                      <a:pt x="1176" y="18"/>
                    </a:lnTo>
                    <a:lnTo>
                      <a:pt x="1170"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63556" name="Freeform 193"/>
              <p:cNvSpPr>
                <a:spLocks/>
              </p:cNvSpPr>
              <p:nvPr/>
            </p:nvSpPr>
            <p:spPr bwMode="auto">
              <a:xfrm>
                <a:off x="4432" y="1205"/>
                <a:ext cx="350" cy="102"/>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63557" name="Freeform 194"/>
              <p:cNvSpPr>
                <a:spLocks/>
              </p:cNvSpPr>
              <p:nvPr/>
            </p:nvSpPr>
            <p:spPr bwMode="auto">
              <a:xfrm flipV="1">
                <a:off x="4782" y="1198"/>
                <a:ext cx="142" cy="105"/>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grpSp>
        <p:sp>
          <p:nvSpPr>
            <p:cNvPr id="46136" name="Line 230"/>
            <p:cNvSpPr>
              <a:spLocks noChangeShapeType="1"/>
            </p:cNvSpPr>
            <p:nvPr/>
          </p:nvSpPr>
          <p:spPr bwMode="auto">
            <a:xfrm flipH="1">
              <a:off x="3428" y="2002"/>
              <a:ext cx="27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Arial" charset="0"/>
                <a:ea typeface="ＭＳ Ｐゴシック" charset="0"/>
              </a:endParaRPr>
            </a:p>
          </p:txBody>
        </p:sp>
      </p:grpSp>
      <p:sp>
        <p:nvSpPr>
          <p:cNvPr id="46132" name="AutoShape 232"/>
          <p:cNvSpPr>
            <a:spLocks noChangeArrowheads="1"/>
          </p:cNvSpPr>
          <p:nvPr/>
        </p:nvSpPr>
        <p:spPr bwMode="auto">
          <a:xfrm>
            <a:off x="5754688" y="3698875"/>
            <a:ext cx="976312" cy="374650"/>
          </a:xfrm>
          <a:prstGeom prst="leftArrow">
            <a:avLst>
              <a:gd name="adj1" fmla="val 50000"/>
              <a:gd name="adj2" fmla="val 65148"/>
            </a:avLst>
          </a:prstGeom>
          <a:gradFill rotWithShape="1">
            <a:gsLst>
              <a:gs pos="0">
                <a:srgbClr val="CC0000"/>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46133" name="Line 233"/>
          <p:cNvSpPr>
            <a:spLocks noChangeShapeType="1"/>
          </p:cNvSpPr>
          <p:nvPr/>
        </p:nvSpPr>
        <p:spPr bwMode="auto">
          <a:xfrm flipH="1">
            <a:off x="4268788" y="2954338"/>
            <a:ext cx="314325" cy="476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sz="1400">
              <a:latin typeface="Arial" charset="0"/>
              <a:ea typeface="ＭＳ Ｐゴシック" charset="0"/>
            </a:endParaRPr>
          </a:p>
        </p:txBody>
      </p:sp>
    </p:spTree>
    <p:extLst>
      <p:ext uri="{BB962C8B-B14F-4D97-AF65-F5344CB8AC3E}">
        <p14:creationId xmlns:p14="http://schemas.microsoft.com/office/powerpoint/2010/main" val="183902152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3"/>
          <p:cNvSpPr>
            <a:spLocks noGrp="1" noChangeArrowheads="1"/>
          </p:cNvSpPr>
          <p:nvPr>
            <p:ph type="title"/>
          </p:nvPr>
        </p:nvSpPr>
        <p:spPr/>
        <p:txBody>
          <a:bodyPr/>
          <a:lstStyle/>
          <a:p>
            <a:pPr eaLnBrk="1" hangingPunct="1">
              <a:defRPr/>
            </a:pPr>
            <a:r>
              <a:rPr lang="en-US" smtClean="0"/>
              <a:t>Iteration #1</a:t>
            </a:r>
          </a:p>
        </p:txBody>
      </p:sp>
      <p:sp>
        <p:nvSpPr>
          <p:cNvPr id="2" name="מציין מיקום טקסט 1"/>
          <p:cNvSpPr>
            <a:spLocks noGrp="1"/>
          </p:cNvSpPr>
          <p:nvPr>
            <p:ph type="body" idx="1"/>
          </p:nvPr>
        </p:nvSpPr>
        <p:spPr/>
        <p:txBody>
          <a:bodyPr/>
          <a:lstStyle/>
          <a:p>
            <a:endParaRPr lang="he-IL"/>
          </a:p>
        </p:txBody>
      </p:sp>
      <p:sp>
        <p:nvSpPr>
          <p:cNvPr id="200706" name="Slide Number Placeholder 4"/>
          <p:cNvSpPr>
            <a:spLocks noGrp="1"/>
          </p:cNvSpPr>
          <p:nvPr>
            <p:ph type="sldNum" sz="quarter" idx="4294967295"/>
          </p:nvPr>
        </p:nvSpPr>
        <p:spPr>
          <a:xfrm>
            <a:off x="8467725" y="6462713"/>
            <a:ext cx="676275" cy="2762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Tx/>
              <a:buNone/>
            </a:pPr>
            <a:fld id="{90FBA98F-CB6E-4672-AA05-75EEC8649E5A}" type="slidenum">
              <a:rPr lang="en-US" altLang="he-IL" sz="1400" smtClean="0">
                <a:solidFill>
                  <a:schemeClr val="folHlink"/>
                </a:solidFill>
                <a:latin typeface="Arial" panose="020B0604020202020204" pitchFamily="34" charset="0"/>
              </a:rPr>
              <a:pPr eaLnBrk="1" hangingPunct="1">
                <a:lnSpc>
                  <a:spcPct val="100000"/>
                </a:lnSpc>
                <a:spcBef>
                  <a:spcPct val="0"/>
                </a:spcBef>
                <a:buClrTx/>
                <a:buSzTx/>
                <a:buFontTx/>
                <a:buNone/>
              </a:pPr>
              <a:t>139</a:t>
            </a:fld>
            <a:endParaRPr lang="en-US" altLang="he-IL" sz="1400" smtClean="0">
              <a:solidFill>
                <a:schemeClr val="folHlink"/>
              </a:solidFill>
              <a:latin typeface="Arial" panose="020B0604020202020204" pitchFamily="34" charset="0"/>
            </a:endParaRPr>
          </a:p>
        </p:txBody>
      </p:sp>
      <p:graphicFrame>
        <p:nvGraphicFramePr>
          <p:cNvPr id="149758" name="Group 254"/>
          <p:cNvGraphicFramePr>
            <a:graphicFrameLocks noGrp="1"/>
          </p:cNvGraphicFramePr>
          <p:nvPr/>
        </p:nvGraphicFramePr>
        <p:xfrm>
          <a:off x="685800" y="1676400"/>
          <a:ext cx="1600200" cy="2438400"/>
        </p:xfrm>
        <a:graphic>
          <a:graphicData uri="http://schemas.openxmlformats.org/drawingml/2006/table">
            <a:tbl>
              <a:tblPr/>
              <a:tblGrid>
                <a:gridCol w="533400">
                  <a:extLst>
                    <a:ext uri="{9D8B030D-6E8A-4147-A177-3AD203B41FA5}">
                      <a16:colId xmlns:a16="http://schemas.microsoft.com/office/drawing/2014/main" val="20000"/>
                    </a:ext>
                  </a:extLst>
                </a:gridCol>
                <a:gridCol w="533400">
                  <a:extLst>
                    <a:ext uri="{9D8B030D-6E8A-4147-A177-3AD203B41FA5}">
                      <a16:colId xmlns:a16="http://schemas.microsoft.com/office/drawing/2014/main" val="20001"/>
                    </a:ext>
                  </a:extLst>
                </a:gridCol>
                <a:gridCol w="533400">
                  <a:extLst>
                    <a:ext uri="{9D8B030D-6E8A-4147-A177-3AD203B41FA5}">
                      <a16:colId xmlns:a16="http://schemas.microsoft.com/office/drawing/2014/main" val="20002"/>
                    </a:ext>
                  </a:extLst>
                </a:gridCol>
              </a:tblGrid>
              <a:tr h="304800">
                <a:tc gridSpan="3">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Tx/>
                        <a:buNone/>
                        <a:tabLst/>
                      </a:pPr>
                      <a:r>
                        <a:rPr kumimoji="0" lang="en-US" sz="1400" b="0" i="0" u="none" strike="noStrike" cap="none" normalizeH="0" baseline="0" smtClean="0">
                          <a:ln>
                            <a:noFill/>
                          </a:ln>
                          <a:solidFill>
                            <a:schemeClr val="tx1"/>
                          </a:solidFill>
                          <a:effectLst/>
                          <a:latin typeface="Arial" charset="0"/>
                        </a:rPr>
                        <a:t>Table for A</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66"/>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04800">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Tx/>
                        <a:buNone/>
                        <a:tabLst/>
                      </a:pPr>
                      <a:r>
                        <a:rPr kumimoji="0" lang="en-US" sz="1400" b="0" i="0" u="none" strike="noStrike" cap="none" normalizeH="0" baseline="0" smtClean="0">
                          <a:ln>
                            <a:noFill/>
                          </a:ln>
                          <a:solidFill>
                            <a:schemeClr val="bg1"/>
                          </a:solidFill>
                          <a:effectLst/>
                          <a:latin typeface="Arial" charset="0"/>
                        </a:rPr>
                        <a:t>Dst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Tx/>
                        <a:buNone/>
                        <a:tabLst/>
                      </a:pPr>
                      <a:r>
                        <a:rPr kumimoji="0" lang="en-US" sz="1400" b="0" i="0" u="none" strike="noStrike" cap="none" normalizeH="0" baseline="0" smtClean="0">
                          <a:ln>
                            <a:noFill/>
                          </a:ln>
                          <a:solidFill>
                            <a:schemeClr val="bg1"/>
                          </a:solidFill>
                          <a:effectLst/>
                          <a:latin typeface="Arial" charset="0"/>
                        </a:rPr>
                        <a:t>Cst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Tx/>
                        <a:buNone/>
                        <a:tabLst/>
                      </a:pPr>
                      <a:r>
                        <a:rPr kumimoji="0" lang="en-US" sz="1400" b="0" i="0" u="none" strike="noStrike" cap="none" normalizeH="0" baseline="0" smtClean="0">
                          <a:ln>
                            <a:noFill/>
                          </a:ln>
                          <a:solidFill>
                            <a:schemeClr val="bg1"/>
                          </a:solidFill>
                          <a:effectLst/>
                          <a:latin typeface="Arial" charset="0"/>
                        </a:rPr>
                        <a:t>Hop</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extLst>
                  <a:ext uri="{0D108BD9-81ED-4DB2-BD59-A6C34878D82A}">
                    <a16:rowId xmlns:a16="http://schemas.microsoft.com/office/drawing/2014/main" val="10001"/>
                  </a:ext>
                </a:extLst>
              </a:tr>
              <a:tr h="304800">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Tx/>
                        <a:buNone/>
                        <a:tabLst/>
                      </a:pPr>
                      <a:r>
                        <a:rPr kumimoji="0" lang="en-US" sz="1400" b="0" i="0" u="none" strike="noStrike" cap="none" normalizeH="0" baseline="0" smtClean="0">
                          <a:ln>
                            <a:noFill/>
                          </a:ln>
                          <a:solidFill>
                            <a:schemeClr val="tx1"/>
                          </a:solidFill>
                          <a:effectLst/>
                          <a:latin typeface="Arial" charset="0"/>
                        </a:rPr>
                        <a:t>A</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Tx/>
                        <a:buNone/>
                        <a:tabLst/>
                      </a:pPr>
                      <a:r>
                        <a:rPr kumimoji="0" lang="en-US" sz="1400" b="0" i="0" u="none" strike="noStrike" cap="none" normalizeH="0" baseline="0" smtClean="0">
                          <a:ln>
                            <a:noFill/>
                          </a:ln>
                          <a:solidFill>
                            <a:schemeClr val="tx1"/>
                          </a:solidFill>
                          <a:effectLst/>
                          <a:latin typeface="Arial" charset="0"/>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Tx/>
                        <a:buNone/>
                        <a:tabLst/>
                      </a:pPr>
                      <a:r>
                        <a:rPr kumimoji="0" lang="en-US" sz="1400" b="0" i="0" u="none" strike="noStrike" cap="none" normalizeH="0" baseline="0" smtClean="0">
                          <a:ln>
                            <a:noFill/>
                          </a:ln>
                          <a:solidFill>
                            <a:schemeClr val="tx1"/>
                          </a:solidFill>
                          <a:effectLst/>
                          <a:latin typeface="Arial" charset="0"/>
                        </a:rPr>
                        <a:t>A</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304800">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Tx/>
                        <a:buNone/>
                        <a:tabLst/>
                      </a:pPr>
                      <a:r>
                        <a:rPr kumimoji="0" lang="en-US" sz="1400" b="0" i="0" u="none" strike="noStrike" cap="none" normalizeH="0" baseline="0" smtClean="0">
                          <a:ln>
                            <a:noFill/>
                          </a:ln>
                          <a:solidFill>
                            <a:schemeClr val="tx1"/>
                          </a:solidFill>
                          <a:effectLst/>
                          <a:latin typeface="Arial" charset="0"/>
                        </a:rPr>
                        <a:t>B</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Tx/>
                        <a:buNone/>
                        <a:tabLst/>
                      </a:pPr>
                      <a:r>
                        <a:rPr kumimoji="0" lang="en-US" sz="1400" b="0" i="0" u="none" strike="noStrike" cap="none" normalizeH="0" baseline="0" smtClean="0">
                          <a:ln>
                            <a:noFill/>
                          </a:ln>
                          <a:solidFill>
                            <a:schemeClr val="tx1"/>
                          </a:solidFill>
                          <a:effectLst/>
                          <a:latin typeface="Arial" charset="0"/>
                        </a:rPr>
                        <a:t>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Tx/>
                        <a:buNone/>
                        <a:tabLst/>
                      </a:pPr>
                      <a:r>
                        <a:rPr kumimoji="0" lang="en-US" sz="1400" b="0" i="0" u="none" strike="noStrike" cap="none" normalizeH="0" baseline="0" smtClean="0">
                          <a:ln>
                            <a:noFill/>
                          </a:ln>
                          <a:solidFill>
                            <a:schemeClr val="tx1"/>
                          </a:solidFill>
                          <a:effectLst/>
                          <a:latin typeface="Arial" charset="0"/>
                        </a:rPr>
                        <a:t>B</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r h="304800">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Tx/>
                        <a:buNone/>
                        <a:tabLst/>
                      </a:pPr>
                      <a:r>
                        <a:rPr kumimoji="0" lang="en-US" sz="1400" b="0" i="0" u="none" strike="noStrike" cap="none" normalizeH="0" baseline="0" smtClean="0">
                          <a:ln>
                            <a:noFill/>
                          </a:ln>
                          <a:solidFill>
                            <a:schemeClr val="tx1"/>
                          </a:solidFill>
                          <a:effectLst/>
                          <a:latin typeface="Arial" charset="0"/>
                        </a:rPr>
                        <a:t>C</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Tx/>
                        <a:buNone/>
                        <a:tabLst/>
                      </a:pPr>
                      <a:r>
                        <a:rPr kumimoji="0" lang="en-US" sz="1400" b="0" i="0" u="none" strike="noStrike" cap="none" normalizeH="0" baseline="0" smtClean="0">
                          <a:ln>
                            <a:noFill/>
                          </a:ln>
                          <a:solidFill>
                            <a:srgbClr val="FF0000"/>
                          </a:solidFill>
                          <a:effectLst/>
                          <a:latin typeface="Arial" charset="0"/>
                          <a:sym typeface="Symbol" pitchFamily="18" charset="2"/>
                        </a:rPr>
                        <a:t>7</a:t>
                      </a:r>
                      <a:endParaRPr kumimoji="0" lang="en-US" sz="1400" b="0" i="0" u="none" strike="noStrike" cap="none" normalizeH="0" baseline="0" smtClean="0">
                        <a:ln>
                          <a:noFill/>
                        </a:ln>
                        <a:solidFill>
                          <a:srgbClr val="FF0000"/>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Tx/>
                        <a:buNone/>
                        <a:tabLst/>
                      </a:pPr>
                      <a:r>
                        <a:rPr kumimoji="0" lang="en-US" sz="1400" b="0" i="0" u="none" strike="noStrike" cap="none" normalizeH="0" baseline="0" smtClean="0">
                          <a:ln>
                            <a:noFill/>
                          </a:ln>
                          <a:solidFill>
                            <a:srgbClr val="FF0000"/>
                          </a:solidFill>
                          <a:effectLst/>
                          <a:latin typeface="Arial" charset="0"/>
                        </a:rPr>
                        <a:t>F</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4"/>
                  </a:ext>
                </a:extLst>
              </a:tr>
              <a:tr h="304800">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Tx/>
                        <a:buNone/>
                        <a:tabLst/>
                      </a:pPr>
                      <a:r>
                        <a:rPr kumimoji="0" lang="en-US" sz="1400" b="0" i="0" u="none" strike="noStrike" cap="none" normalizeH="0" baseline="0" smtClean="0">
                          <a:ln>
                            <a:noFill/>
                          </a:ln>
                          <a:solidFill>
                            <a:schemeClr val="tx1"/>
                          </a:solidFill>
                          <a:effectLst/>
                          <a:latin typeface="Arial" charset="0"/>
                        </a:rPr>
                        <a:t>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Tx/>
                        <a:buNone/>
                        <a:tabLst/>
                      </a:pPr>
                      <a:r>
                        <a:rPr kumimoji="0" lang="en-US" sz="1400" b="0" i="0" u="none" strike="noStrike" cap="none" normalizeH="0" baseline="0" smtClean="0">
                          <a:ln>
                            <a:noFill/>
                          </a:ln>
                          <a:solidFill>
                            <a:srgbClr val="FF0000"/>
                          </a:solidFill>
                          <a:effectLst/>
                          <a:latin typeface="Arial" charset="0"/>
                          <a:sym typeface="Symbol" pitchFamily="18" charset="2"/>
                        </a:rPr>
                        <a:t>7</a:t>
                      </a:r>
                      <a:endParaRPr kumimoji="0" lang="en-US" sz="1400" b="0" i="0" u="none" strike="noStrike" cap="none" normalizeH="0" baseline="0" smtClean="0">
                        <a:ln>
                          <a:noFill/>
                        </a:ln>
                        <a:solidFill>
                          <a:srgbClr val="FF0000"/>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Tx/>
                        <a:buNone/>
                        <a:tabLst/>
                      </a:pPr>
                      <a:r>
                        <a:rPr kumimoji="0" lang="en-US" sz="1400" b="0" i="0" u="none" strike="noStrike" cap="none" normalizeH="0" baseline="0" smtClean="0">
                          <a:ln>
                            <a:noFill/>
                          </a:ln>
                          <a:solidFill>
                            <a:srgbClr val="FF0000"/>
                          </a:solidFill>
                          <a:effectLst/>
                          <a:latin typeface="Arial" charset="0"/>
                        </a:rPr>
                        <a:t>B</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5"/>
                  </a:ext>
                </a:extLst>
              </a:tr>
              <a:tr h="304800">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Tx/>
                        <a:buNone/>
                        <a:tabLst/>
                      </a:pPr>
                      <a:r>
                        <a:rPr kumimoji="0" lang="en-US" sz="1400" b="0" i="0" u="none" strike="noStrike" cap="none" normalizeH="0" baseline="0" smtClean="0">
                          <a:ln>
                            <a:noFill/>
                          </a:ln>
                          <a:solidFill>
                            <a:schemeClr val="tx1"/>
                          </a:solidFill>
                          <a:effectLst/>
                          <a:latin typeface="Arial" charset="0"/>
                        </a:rPr>
                        <a:t>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Tx/>
                        <a:buNone/>
                        <a:tabLst/>
                      </a:pPr>
                      <a:r>
                        <a:rPr kumimoji="0" lang="en-US" sz="1400" b="0" i="0" u="none" strike="noStrike" cap="none" normalizeH="0" baseline="0" smtClean="0">
                          <a:ln>
                            <a:noFill/>
                          </a:ln>
                          <a:solidFill>
                            <a:schemeClr val="tx1"/>
                          </a:solidFill>
                          <a:effectLst/>
                          <a:latin typeface="Arial" charset="0"/>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Tx/>
                        <a:buNone/>
                        <a:tabLst/>
                      </a:pPr>
                      <a:r>
                        <a:rPr kumimoji="0" lang="en-US" sz="1400" b="0" i="0" u="none" strike="noStrike" cap="none" normalizeH="0" baseline="0" smtClean="0">
                          <a:ln>
                            <a:noFill/>
                          </a:ln>
                          <a:solidFill>
                            <a:schemeClr val="tx1"/>
                          </a:solidFill>
                          <a:effectLst/>
                          <a:latin typeface="Arial" charset="0"/>
                        </a:rPr>
                        <a:t>E</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6"/>
                  </a:ext>
                </a:extLst>
              </a:tr>
              <a:tr h="304800">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Tx/>
                        <a:buNone/>
                        <a:tabLst/>
                      </a:pPr>
                      <a:r>
                        <a:rPr kumimoji="0" lang="en-US" sz="1400" b="0" i="0" u="none" strike="noStrike" cap="none" normalizeH="0" baseline="0" smtClean="0">
                          <a:ln>
                            <a:noFill/>
                          </a:ln>
                          <a:solidFill>
                            <a:schemeClr val="tx1"/>
                          </a:solidFill>
                          <a:effectLst/>
                          <a:latin typeface="Arial" charset="0"/>
                        </a:rPr>
                        <a:t>F</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Tx/>
                        <a:buNone/>
                        <a:tabLst/>
                      </a:pPr>
                      <a:r>
                        <a:rPr kumimoji="0" lang="en-US" sz="1400" b="0" i="0" u="none" strike="noStrike" cap="none" normalizeH="0" baseline="0" smtClean="0">
                          <a:ln>
                            <a:noFill/>
                          </a:ln>
                          <a:solidFill>
                            <a:srgbClr val="FF0000"/>
                          </a:solidFill>
                          <a:effectLst/>
                          <a:latin typeface="Arial" charset="0"/>
                          <a:sym typeface="Symbol" pitchFamily="18" charset="2"/>
                        </a:rPr>
                        <a:t>5</a:t>
                      </a:r>
                      <a:endParaRPr kumimoji="0" lang="en-US" sz="1400" b="0" i="0" u="none" strike="noStrike" cap="none" normalizeH="0" baseline="0" smtClean="0">
                        <a:ln>
                          <a:noFill/>
                        </a:ln>
                        <a:solidFill>
                          <a:srgbClr val="FF0000"/>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Tx/>
                        <a:buNone/>
                        <a:tabLst/>
                      </a:pPr>
                      <a:r>
                        <a:rPr kumimoji="0" lang="en-US" sz="1400" b="0" i="0" u="none" strike="noStrike" cap="none" normalizeH="0" baseline="0" smtClean="0">
                          <a:ln>
                            <a:noFill/>
                          </a:ln>
                          <a:solidFill>
                            <a:srgbClr val="FF0000"/>
                          </a:solidFill>
                          <a:effectLst/>
                          <a:latin typeface="Arial" charset="0"/>
                        </a:rPr>
                        <a:t>E</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7"/>
                  </a:ext>
                </a:extLst>
              </a:tr>
            </a:tbl>
          </a:graphicData>
        </a:graphic>
      </p:graphicFrame>
      <p:graphicFrame>
        <p:nvGraphicFramePr>
          <p:cNvPr id="149759" name="Group 255"/>
          <p:cNvGraphicFramePr>
            <a:graphicFrameLocks noGrp="1"/>
          </p:cNvGraphicFramePr>
          <p:nvPr/>
        </p:nvGraphicFramePr>
        <p:xfrm>
          <a:off x="2286000" y="1676400"/>
          <a:ext cx="1600200" cy="2438400"/>
        </p:xfrm>
        <a:graphic>
          <a:graphicData uri="http://schemas.openxmlformats.org/drawingml/2006/table">
            <a:tbl>
              <a:tblPr/>
              <a:tblGrid>
                <a:gridCol w="533400">
                  <a:extLst>
                    <a:ext uri="{9D8B030D-6E8A-4147-A177-3AD203B41FA5}">
                      <a16:colId xmlns:a16="http://schemas.microsoft.com/office/drawing/2014/main" val="20000"/>
                    </a:ext>
                  </a:extLst>
                </a:gridCol>
                <a:gridCol w="533400">
                  <a:extLst>
                    <a:ext uri="{9D8B030D-6E8A-4147-A177-3AD203B41FA5}">
                      <a16:colId xmlns:a16="http://schemas.microsoft.com/office/drawing/2014/main" val="20001"/>
                    </a:ext>
                  </a:extLst>
                </a:gridCol>
                <a:gridCol w="533400">
                  <a:extLst>
                    <a:ext uri="{9D8B030D-6E8A-4147-A177-3AD203B41FA5}">
                      <a16:colId xmlns:a16="http://schemas.microsoft.com/office/drawing/2014/main" val="20002"/>
                    </a:ext>
                  </a:extLst>
                </a:gridCol>
              </a:tblGrid>
              <a:tr h="304800">
                <a:tc gridSpan="3">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Tx/>
                        <a:buNone/>
                        <a:tabLst/>
                      </a:pPr>
                      <a:r>
                        <a:rPr kumimoji="0" lang="en-US" sz="1400" b="0" i="0" u="none" strike="noStrike" cap="none" normalizeH="0" baseline="0" smtClean="0">
                          <a:ln>
                            <a:noFill/>
                          </a:ln>
                          <a:solidFill>
                            <a:schemeClr val="tx1"/>
                          </a:solidFill>
                          <a:effectLst/>
                          <a:latin typeface="Arial" charset="0"/>
                        </a:rPr>
                        <a:t>Table for B</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66"/>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04800">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Tx/>
                        <a:buNone/>
                        <a:tabLst/>
                      </a:pPr>
                      <a:r>
                        <a:rPr kumimoji="0" lang="en-US" sz="1400" b="0" i="0" u="none" strike="noStrike" cap="none" normalizeH="0" baseline="0" smtClean="0">
                          <a:ln>
                            <a:noFill/>
                          </a:ln>
                          <a:solidFill>
                            <a:schemeClr val="bg1"/>
                          </a:solidFill>
                          <a:effectLst/>
                          <a:latin typeface="Arial" charset="0"/>
                        </a:rPr>
                        <a:t>Dst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Tx/>
                        <a:buNone/>
                        <a:tabLst/>
                      </a:pPr>
                      <a:r>
                        <a:rPr kumimoji="0" lang="en-US" sz="1400" b="0" i="0" u="none" strike="noStrike" cap="none" normalizeH="0" baseline="0" smtClean="0">
                          <a:ln>
                            <a:noFill/>
                          </a:ln>
                          <a:solidFill>
                            <a:schemeClr val="bg1"/>
                          </a:solidFill>
                          <a:effectLst/>
                          <a:latin typeface="Arial" charset="0"/>
                        </a:rPr>
                        <a:t>Cst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Tx/>
                        <a:buNone/>
                        <a:tabLst/>
                      </a:pPr>
                      <a:r>
                        <a:rPr kumimoji="0" lang="en-US" sz="1400" b="0" i="0" u="none" strike="noStrike" cap="none" normalizeH="0" baseline="0" smtClean="0">
                          <a:ln>
                            <a:noFill/>
                          </a:ln>
                          <a:solidFill>
                            <a:schemeClr val="bg1"/>
                          </a:solidFill>
                          <a:effectLst/>
                          <a:latin typeface="Arial" charset="0"/>
                        </a:rPr>
                        <a:t>Hop</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extLst>
                  <a:ext uri="{0D108BD9-81ED-4DB2-BD59-A6C34878D82A}">
                    <a16:rowId xmlns:a16="http://schemas.microsoft.com/office/drawing/2014/main" val="10001"/>
                  </a:ext>
                </a:extLst>
              </a:tr>
              <a:tr h="304800">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Tx/>
                        <a:buNone/>
                        <a:tabLst/>
                      </a:pPr>
                      <a:r>
                        <a:rPr kumimoji="0" lang="en-US" sz="1400" b="0" i="0" u="none" strike="noStrike" cap="none" normalizeH="0" baseline="0" smtClean="0">
                          <a:ln>
                            <a:noFill/>
                          </a:ln>
                          <a:solidFill>
                            <a:schemeClr val="tx1"/>
                          </a:solidFill>
                          <a:effectLst/>
                          <a:latin typeface="Arial" charset="0"/>
                        </a:rPr>
                        <a:t>A</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Tx/>
                        <a:buNone/>
                        <a:tabLst/>
                      </a:pPr>
                      <a:r>
                        <a:rPr kumimoji="0" lang="en-US" sz="1400" b="0" i="0" u="none" strike="noStrike" cap="none" normalizeH="0" baseline="0" smtClean="0">
                          <a:ln>
                            <a:noFill/>
                          </a:ln>
                          <a:solidFill>
                            <a:schemeClr val="tx1"/>
                          </a:solidFill>
                          <a:effectLst/>
                          <a:latin typeface="Arial" charset="0"/>
                        </a:rPr>
                        <a:t>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Tx/>
                        <a:buNone/>
                        <a:tabLst/>
                      </a:pPr>
                      <a:r>
                        <a:rPr kumimoji="0" lang="en-US" sz="1400" b="0" i="0" u="none" strike="noStrike" cap="none" normalizeH="0" baseline="0" smtClean="0">
                          <a:ln>
                            <a:noFill/>
                          </a:ln>
                          <a:solidFill>
                            <a:schemeClr val="tx1"/>
                          </a:solidFill>
                          <a:effectLst/>
                          <a:latin typeface="Arial" charset="0"/>
                        </a:rPr>
                        <a:t>A</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304800">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Tx/>
                        <a:buNone/>
                        <a:tabLst/>
                      </a:pPr>
                      <a:r>
                        <a:rPr kumimoji="0" lang="en-US" sz="1400" b="0" i="0" u="none" strike="noStrike" cap="none" normalizeH="0" baseline="0" smtClean="0">
                          <a:ln>
                            <a:noFill/>
                          </a:ln>
                          <a:solidFill>
                            <a:schemeClr val="tx1"/>
                          </a:solidFill>
                          <a:effectLst/>
                          <a:latin typeface="Arial" charset="0"/>
                        </a:rPr>
                        <a:t>B</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Tx/>
                        <a:buNone/>
                        <a:tabLst/>
                      </a:pPr>
                      <a:r>
                        <a:rPr kumimoji="0" lang="en-US" sz="1400" b="0" i="0" u="none" strike="noStrike" cap="none" normalizeH="0" baseline="0" smtClean="0">
                          <a:ln>
                            <a:noFill/>
                          </a:ln>
                          <a:solidFill>
                            <a:schemeClr val="tx1"/>
                          </a:solidFill>
                          <a:effectLst/>
                          <a:latin typeface="Arial" charset="0"/>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Tx/>
                        <a:buNone/>
                        <a:tabLst/>
                      </a:pPr>
                      <a:r>
                        <a:rPr kumimoji="0" lang="en-US" sz="1400" b="0" i="0" u="none" strike="noStrike" cap="none" normalizeH="0" baseline="0" smtClean="0">
                          <a:ln>
                            <a:noFill/>
                          </a:ln>
                          <a:solidFill>
                            <a:schemeClr val="tx1"/>
                          </a:solidFill>
                          <a:effectLst/>
                          <a:latin typeface="Arial" charset="0"/>
                        </a:rPr>
                        <a:t>B</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r h="304800">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Tx/>
                        <a:buNone/>
                        <a:tabLst/>
                      </a:pPr>
                      <a:r>
                        <a:rPr kumimoji="0" lang="en-US" sz="1400" b="0" i="0" u="none" strike="noStrike" cap="none" normalizeH="0" baseline="0" smtClean="0">
                          <a:ln>
                            <a:noFill/>
                          </a:ln>
                          <a:solidFill>
                            <a:schemeClr val="tx1"/>
                          </a:solidFill>
                          <a:effectLst/>
                          <a:latin typeface="Arial" charset="0"/>
                        </a:rPr>
                        <a:t>C</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Tx/>
                        <a:buNone/>
                        <a:tabLst/>
                      </a:pPr>
                      <a:r>
                        <a:rPr kumimoji="0" lang="en-US" sz="1400" b="0" i="0" u="none" strike="noStrike" cap="none" normalizeH="0" baseline="0" smtClean="0">
                          <a:ln>
                            <a:noFill/>
                          </a:ln>
                          <a:solidFill>
                            <a:srgbClr val="FF0000"/>
                          </a:solidFill>
                          <a:effectLst/>
                          <a:latin typeface="Arial" charset="0"/>
                          <a:sym typeface="Symbol" pitchFamily="18" charset="2"/>
                        </a:rPr>
                        <a:t>2</a:t>
                      </a:r>
                      <a:endParaRPr kumimoji="0" lang="en-US" sz="1400" b="0" i="0" u="none" strike="noStrike" cap="none" normalizeH="0" baseline="0" smtClean="0">
                        <a:ln>
                          <a:noFill/>
                        </a:ln>
                        <a:solidFill>
                          <a:srgbClr val="FF0000"/>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Tx/>
                        <a:buNone/>
                        <a:tabLst/>
                      </a:pPr>
                      <a:r>
                        <a:rPr kumimoji="0" lang="en-US" sz="1400" b="0" i="0" u="none" strike="noStrike" cap="none" normalizeH="0" baseline="0" smtClean="0">
                          <a:ln>
                            <a:noFill/>
                          </a:ln>
                          <a:solidFill>
                            <a:srgbClr val="FF0000"/>
                          </a:solidFill>
                          <a:effectLst/>
                          <a:latin typeface="Arial" charset="0"/>
                        </a:rPr>
                        <a:t>F</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4"/>
                  </a:ext>
                </a:extLst>
              </a:tr>
              <a:tr h="304800">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Tx/>
                        <a:buNone/>
                        <a:tabLst/>
                      </a:pPr>
                      <a:r>
                        <a:rPr kumimoji="0" lang="en-US" sz="1400" b="0" i="0" u="none" strike="noStrike" cap="none" normalizeH="0" baseline="0" smtClean="0">
                          <a:ln>
                            <a:noFill/>
                          </a:ln>
                          <a:solidFill>
                            <a:schemeClr val="tx1"/>
                          </a:solidFill>
                          <a:effectLst/>
                          <a:latin typeface="Arial" charset="0"/>
                        </a:rPr>
                        <a:t>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Tx/>
                        <a:buNone/>
                        <a:tabLst/>
                      </a:pPr>
                      <a:r>
                        <a:rPr kumimoji="0" lang="en-US" sz="1400" b="0" i="0" u="none" strike="noStrike" cap="none" normalizeH="0" baseline="0" smtClean="0">
                          <a:ln>
                            <a:noFill/>
                          </a:ln>
                          <a:solidFill>
                            <a:schemeClr val="tx1"/>
                          </a:solidFill>
                          <a:effectLst/>
                          <a:latin typeface="Arial" charset="0"/>
                          <a:sym typeface="Symbol" pitchFamily="18" charset="2"/>
                        </a:rPr>
                        <a:t>3</a:t>
                      </a:r>
                      <a:endParaRPr kumimoji="0" lang="en-US" sz="1400" b="0" i="0" u="none" strike="noStrike" cap="none" normalizeH="0" baseline="0" smtClean="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Tx/>
                        <a:buNone/>
                        <a:tabLst/>
                      </a:pPr>
                      <a:r>
                        <a:rPr kumimoji="0" lang="en-US" sz="1400" b="0" i="0" u="none" strike="noStrike" cap="none" normalizeH="0" baseline="0" smtClean="0">
                          <a:ln>
                            <a:noFill/>
                          </a:ln>
                          <a:solidFill>
                            <a:schemeClr val="tx1"/>
                          </a:solidFill>
                          <a:effectLst/>
                          <a:latin typeface="Arial" charset="0"/>
                        </a:rPr>
                        <a:t>D</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5"/>
                  </a:ext>
                </a:extLst>
              </a:tr>
              <a:tr h="304800">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Tx/>
                        <a:buNone/>
                        <a:tabLst/>
                      </a:pPr>
                      <a:r>
                        <a:rPr kumimoji="0" lang="en-US" sz="1400" b="0" i="0" u="none" strike="noStrike" cap="none" normalizeH="0" baseline="0" smtClean="0">
                          <a:ln>
                            <a:noFill/>
                          </a:ln>
                          <a:solidFill>
                            <a:schemeClr val="tx1"/>
                          </a:solidFill>
                          <a:effectLst/>
                          <a:latin typeface="Arial" charset="0"/>
                        </a:rPr>
                        <a:t>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Tx/>
                        <a:buNone/>
                        <a:tabLst/>
                      </a:pPr>
                      <a:r>
                        <a:rPr kumimoji="0" lang="en-US" sz="1400" b="0" i="0" u="none" strike="noStrike" cap="none" normalizeH="0" baseline="0" smtClean="0">
                          <a:ln>
                            <a:noFill/>
                          </a:ln>
                          <a:solidFill>
                            <a:srgbClr val="FF0000"/>
                          </a:solidFill>
                          <a:effectLst/>
                          <a:latin typeface="Arial" charset="0"/>
                          <a:sym typeface="Symbol" pitchFamily="18" charset="2"/>
                        </a:rPr>
                        <a:t>4</a:t>
                      </a:r>
                      <a:endParaRPr kumimoji="0" lang="en-US" sz="1400" b="0" i="0" u="none" strike="noStrike" cap="none" normalizeH="0" baseline="0" smtClean="0">
                        <a:ln>
                          <a:noFill/>
                        </a:ln>
                        <a:solidFill>
                          <a:srgbClr val="FF0000"/>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Tx/>
                        <a:buNone/>
                        <a:tabLst/>
                      </a:pPr>
                      <a:r>
                        <a:rPr kumimoji="0" lang="en-US" sz="1400" b="0" i="0" u="none" strike="noStrike" cap="none" normalizeH="0" baseline="0" smtClean="0">
                          <a:ln>
                            <a:noFill/>
                          </a:ln>
                          <a:solidFill>
                            <a:srgbClr val="FF0000"/>
                          </a:solidFill>
                          <a:effectLst/>
                          <a:latin typeface="Arial" charset="0"/>
                        </a:rPr>
                        <a:t>F</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6"/>
                  </a:ext>
                </a:extLst>
              </a:tr>
              <a:tr h="304800">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Tx/>
                        <a:buNone/>
                        <a:tabLst/>
                      </a:pPr>
                      <a:r>
                        <a:rPr kumimoji="0" lang="en-US" sz="1400" b="0" i="0" u="none" strike="noStrike" cap="none" normalizeH="0" baseline="0" smtClean="0">
                          <a:ln>
                            <a:noFill/>
                          </a:ln>
                          <a:solidFill>
                            <a:schemeClr val="tx1"/>
                          </a:solidFill>
                          <a:effectLst/>
                          <a:latin typeface="Arial" charset="0"/>
                        </a:rPr>
                        <a:t>F</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Tx/>
                        <a:buNone/>
                        <a:tabLst/>
                      </a:pPr>
                      <a:r>
                        <a:rPr kumimoji="0" lang="en-US" sz="1400" b="0" i="0" u="none" strike="noStrike" cap="none" normalizeH="0" baseline="0" smtClean="0">
                          <a:ln>
                            <a:noFill/>
                          </a:ln>
                          <a:solidFill>
                            <a:schemeClr val="tx1"/>
                          </a:solidFill>
                          <a:effectLst/>
                          <a:latin typeface="Arial" charset="0"/>
                          <a:sym typeface="Symbol" pitchFamily="18" charset="2"/>
                        </a:rPr>
                        <a:t>1</a:t>
                      </a:r>
                      <a:endParaRPr kumimoji="0" lang="en-US" sz="1400" b="0" i="0" u="none" strike="noStrike" cap="none" normalizeH="0" baseline="0" smtClean="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Tx/>
                        <a:buNone/>
                        <a:tabLst/>
                      </a:pPr>
                      <a:r>
                        <a:rPr kumimoji="0" lang="en-US" sz="1400" b="0" i="0" u="none" strike="noStrike" cap="none" normalizeH="0" baseline="0" smtClean="0">
                          <a:ln>
                            <a:noFill/>
                          </a:ln>
                          <a:solidFill>
                            <a:schemeClr val="tx1"/>
                          </a:solidFill>
                          <a:effectLst/>
                          <a:latin typeface="Arial" charset="0"/>
                        </a:rPr>
                        <a:t>F</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7"/>
                  </a:ext>
                </a:extLst>
              </a:tr>
            </a:tbl>
          </a:graphicData>
        </a:graphic>
      </p:graphicFrame>
      <p:graphicFrame>
        <p:nvGraphicFramePr>
          <p:cNvPr id="149760" name="Group 256"/>
          <p:cNvGraphicFramePr>
            <a:graphicFrameLocks noGrp="1"/>
          </p:cNvGraphicFramePr>
          <p:nvPr/>
        </p:nvGraphicFramePr>
        <p:xfrm>
          <a:off x="685800" y="4102100"/>
          <a:ext cx="1600200" cy="2438400"/>
        </p:xfrm>
        <a:graphic>
          <a:graphicData uri="http://schemas.openxmlformats.org/drawingml/2006/table">
            <a:tbl>
              <a:tblPr/>
              <a:tblGrid>
                <a:gridCol w="533400">
                  <a:extLst>
                    <a:ext uri="{9D8B030D-6E8A-4147-A177-3AD203B41FA5}">
                      <a16:colId xmlns:a16="http://schemas.microsoft.com/office/drawing/2014/main" val="20000"/>
                    </a:ext>
                  </a:extLst>
                </a:gridCol>
                <a:gridCol w="533400">
                  <a:extLst>
                    <a:ext uri="{9D8B030D-6E8A-4147-A177-3AD203B41FA5}">
                      <a16:colId xmlns:a16="http://schemas.microsoft.com/office/drawing/2014/main" val="20001"/>
                    </a:ext>
                  </a:extLst>
                </a:gridCol>
                <a:gridCol w="533400">
                  <a:extLst>
                    <a:ext uri="{9D8B030D-6E8A-4147-A177-3AD203B41FA5}">
                      <a16:colId xmlns:a16="http://schemas.microsoft.com/office/drawing/2014/main" val="20002"/>
                    </a:ext>
                  </a:extLst>
                </a:gridCol>
              </a:tblGrid>
              <a:tr h="304800">
                <a:tc gridSpan="3">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Tx/>
                        <a:buNone/>
                        <a:tabLst/>
                      </a:pPr>
                      <a:r>
                        <a:rPr kumimoji="0" lang="en-US" sz="1400" b="0" i="0" u="none" strike="noStrike" cap="none" normalizeH="0" baseline="0" smtClean="0">
                          <a:ln>
                            <a:noFill/>
                          </a:ln>
                          <a:solidFill>
                            <a:schemeClr val="tx1"/>
                          </a:solidFill>
                          <a:effectLst/>
                          <a:latin typeface="Arial" charset="0"/>
                        </a:rPr>
                        <a:t>Table for C</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66"/>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04800">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Tx/>
                        <a:buNone/>
                        <a:tabLst/>
                      </a:pPr>
                      <a:r>
                        <a:rPr kumimoji="0" lang="en-US" sz="1400" b="0" i="0" u="none" strike="noStrike" cap="none" normalizeH="0" baseline="0" smtClean="0">
                          <a:ln>
                            <a:noFill/>
                          </a:ln>
                          <a:solidFill>
                            <a:schemeClr val="bg1"/>
                          </a:solidFill>
                          <a:effectLst/>
                          <a:latin typeface="Arial" charset="0"/>
                        </a:rPr>
                        <a:t>Dst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Tx/>
                        <a:buNone/>
                        <a:tabLst/>
                      </a:pPr>
                      <a:r>
                        <a:rPr kumimoji="0" lang="en-US" sz="1400" b="0" i="0" u="none" strike="noStrike" cap="none" normalizeH="0" baseline="0" smtClean="0">
                          <a:ln>
                            <a:noFill/>
                          </a:ln>
                          <a:solidFill>
                            <a:schemeClr val="bg1"/>
                          </a:solidFill>
                          <a:effectLst/>
                          <a:latin typeface="Arial" charset="0"/>
                        </a:rPr>
                        <a:t>Cst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Tx/>
                        <a:buNone/>
                        <a:tabLst/>
                      </a:pPr>
                      <a:r>
                        <a:rPr kumimoji="0" lang="en-US" sz="1400" b="0" i="0" u="none" strike="noStrike" cap="none" normalizeH="0" baseline="0" smtClean="0">
                          <a:ln>
                            <a:noFill/>
                          </a:ln>
                          <a:solidFill>
                            <a:schemeClr val="bg1"/>
                          </a:solidFill>
                          <a:effectLst/>
                          <a:latin typeface="Arial" charset="0"/>
                        </a:rPr>
                        <a:t>Hop</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extLst>
                  <a:ext uri="{0D108BD9-81ED-4DB2-BD59-A6C34878D82A}">
                    <a16:rowId xmlns:a16="http://schemas.microsoft.com/office/drawing/2014/main" val="10001"/>
                  </a:ext>
                </a:extLst>
              </a:tr>
              <a:tr h="304800">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Tx/>
                        <a:buNone/>
                        <a:tabLst/>
                      </a:pPr>
                      <a:r>
                        <a:rPr kumimoji="0" lang="en-US" sz="1400" b="0" i="0" u="none" strike="noStrike" cap="none" normalizeH="0" baseline="0" smtClean="0">
                          <a:ln>
                            <a:noFill/>
                          </a:ln>
                          <a:solidFill>
                            <a:schemeClr val="tx1"/>
                          </a:solidFill>
                          <a:effectLst/>
                          <a:latin typeface="Arial" charset="0"/>
                        </a:rPr>
                        <a:t>A</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Tx/>
                        <a:buNone/>
                        <a:tabLst/>
                      </a:pPr>
                      <a:r>
                        <a:rPr kumimoji="0" lang="en-US" sz="1400" b="0" i="0" u="none" strike="noStrike" cap="none" normalizeH="0" baseline="0" smtClean="0">
                          <a:ln>
                            <a:noFill/>
                          </a:ln>
                          <a:solidFill>
                            <a:srgbClr val="FF0000"/>
                          </a:solidFill>
                          <a:effectLst/>
                          <a:latin typeface="Arial" charset="0"/>
                          <a:sym typeface="Symbol" pitchFamily="18" charset="2"/>
                        </a:rPr>
                        <a:t>7</a:t>
                      </a:r>
                      <a:endParaRPr kumimoji="0" lang="en-US" sz="1400" b="0" i="0" u="none" strike="noStrike" cap="none" normalizeH="0" baseline="0" smtClean="0">
                        <a:ln>
                          <a:noFill/>
                        </a:ln>
                        <a:solidFill>
                          <a:srgbClr val="FF0000"/>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Tx/>
                        <a:buNone/>
                        <a:tabLst/>
                      </a:pPr>
                      <a:r>
                        <a:rPr kumimoji="0" lang="en-US" sz="1400" b="0" i="0" u="none" strike="noStrike" cap="none" normalizeH="0" baseline="0" smtClean="0">
                          <a:ln>
                            <a:noFill/>
                          </a:ln>
                          <a:solidFill>
                            <a:srgbClr val="FF0000"/>
                          </a:solidFill>
                          <a:effectLst/>
                          <a:latin typeface="Arial" charset="0"/>
                        </a:rPr>
                        <a:t>F</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304800">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Tx/>
                        <a:buNone/>
                        <a:tabLst/>
                      </a:pPr>
                      <a:r>
                        <a:rPr kumimoji="0" lang="en-US" sz="1400" b="0" i="0" u="none" strike="noStrike" cap="none" normalizeH="0" baseline="0" smtClean="0">
                          <a:ln>
                            <a:noFill/>
                          </a:ln>
                          <a:solidFill>
                            <a:schemeClr val="tx1"/>
                          </a:solidFill>
                          <a:effectLst/>
                          <a:latin typeface="Arial" charset="0"/>
                        </a:rPr>
                        <a:t>B</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Tx/>
                        <a:buNone/>
                        <a:tabLst/>
                      </a:pPr>
                      <a:r>
                        <a:rPr kumimoji="0" lang="en-US" sz="1400" b="0" i="0" u="none" strike="noStrike" cap="none" normalizeH="0" baseline="0" smtClean="0">
                          <a:ln>
                            <a:noFill/>
                          </a:ln>
                          <a:solidFill>
                            <a:srgbClr val="FF0000"/>
                          </a:solidFill>
                          <a:effectLst/>
                          <a:latin typeface="Arial" charset="0"/>
                          <a:sym typeface="Symbol" pitchFamily="18" charset="2"/>
                        </a:rPr>
                        <a:t>2</a:t>
                      </a:r>
                      <a:endParaRPr kumimoji="0" lang="en-US" sz="1400" b="0" i="0" u="none" strike="noStrike" cap="none" normalizeH="0" baseline="0" smtClean="0">
                        <a:ln>
                          <a:noFill/>
                        </a:ln>
                        <a:solidFill>
                          <a:srgbClr val="FF0000"/>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Tx/>
                        <a:buNone/>
                        <a:tabLst/>
                      </a:pPr>
                      <a:r>
                        <a:rPr kumimoji="0" lang="en-US" sz="1400" b="0" i="0" u="none" strike="noStrike" cap="none" normalizeH="0" baseline="0" smtClean="0">
                          <a:ln>
                            <a:noFill/>
                          </a:ln>
                          <a:solidFill>
                            <a:srgbClr val="FF0000"/>
                          </a:solidFill>
                          <a:effectLst/>
                          <a:latin typeface="Arial" charset="0"/>
                        </a:rPr>
                        <a:t>F</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r h="304800">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Tx/>
                        <a:buNone/>
                        <a:tabLst/>
                      </a:pPr>
                      <a:r>
                        <a:rPr kumimoji="0" lang="en-US" sz="1400" b="0" i="0" u="none" strike="noStrike" cap="none" normalizeH="0" baseline="0" smtClean="0">
                          <a:ln>
                            <a:noFill/>
                          </a:ln>
                          <a:solidFill>
                            <a:schemeClr val="tx1"/>
                          </a:solidFill>
                          <a:effectLst/>
                          <a:latin typeface="Arial" charset="0"/>
                        </a:rPr>
                        <a:t>C</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Tx/>
                        <a:buNone/>
                        <a:tabLst/>
                      </a:pPr>
                      <a:r>
                        <a:rPr kumimoji="0" lang="en-US" sz="1400" b="0" i="0" u="none" strike="noStrike" cap="none" normalizeH="0" baseline="0" smtClean="0">
                          <a:ln>
                            <a:noFill/>
                          </a:ln>
                          <a:solidFill>
                            <a:schemeClr val="tx1"/>
                          </a:solidFill>
                          <a:effectLst/>
                          <a:latin typeface="Arial" charset="0"/>
                          <a:sym typeface="Symbol" pitchFamily="18" charset="2"/>
                        </a:rPr>
                        <a:t>0</a:t>
                      </a:r>
                      <a:endParaRPr kumimoji="0" lang="en-US" sz="1400" b="0" i="0" u="none" strike="noStrike" cap="none" normalizeH="0" baseline="0" smtClean="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Tx/>
                        <a:buNone/>
                        <a:tabLst/>
                      </a:pPr>
                      <a:r>
                        <a:rPr kumimoji="0" lang="en-US" sz="1400" b="0" i="0" u="none" strike="noStrike" cap="none" normalizeH="0" baseline="0" smtClean="0">
                          <a:ln>
                            <a:noFill/>
                          </a:ln>
                          <a:solidFill>
                            <a:schemeClr val="tx1"/>
                          </a:solidFill>
                          <a:effectLst/>
                          <a:latin typeface="Arial" charset="0"/>
                        </a:rPr>
                        <a:t>C</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4"/>
                  </a:ext>
                </a:extLst>
              </a:tr>
              <a:tr h="304800">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Tx/>
                        <a:buNone/>
                        <a:tabLst/>
                      </a:pPr>
                      <a:r>
                        <a:rPr kumimoji="0" lang="en-US" sz="1400" b="0" i="0" u="none" strike="noStrike" cap="none" normalizeH="0" baseline="0" smtClean="0">
                          <a:ln>
                            <a:noFill/>
                          </a:ln>
                          <a:solidFill>
                            <a:schemeClr val="tx1"/>
                          </a:solidFill>
                          <a:effectLst/>
                          <a:latin typeface="Arial" charset="0"/>
                        </a:rPr>
                        <a:t>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Tx/>
                        <a:buNone/>
                        <a:tabLst/>
                      </a:pPr>
                      <a:r>
                        <a:rPr kumimoji="0" lang="en-US" sz="1400" b="0" i="0" u="none" strike="noStrike" cap="none" normalizeH="0" baseline="0" smtClean="0">
                          <a:ln>
                            <a:noFill/>
                          </a:ln>
                          <a:solidFill>
                            <a:schemeClr val="tx1"/>
                          </a:solidFill>
                          <a:effectLst/>
                          <a:latin typeface="Arial" charset="0"/>
                          <a:sym typeface="Symbol" pitchFamily="18" charset="2"/>
                        </a:rPr>
                        <a:t>1</a:t>
                      </a:r>
                      <a:endParaRPr kumimoji="0" lang="en-US" sz="1400" b="0" i="0" u="none" strike="noStrike" cap="none" normalizeH="0" baseline="0" smtClean="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Tx/>
                        <a:buNone/>
                        <a:tabLst/>
                      </a:pPr>
                      <a:r>
                        <a:rPr kumimoji="0" lang="en-US" sz="1400" b="0" i="0" u="none" strike="noStrike" cap="none" normalizeH="0" baseline="0" smtClean="0">
                          <a:ln>
                            <a:noFill/>
                          </a:ln>
                          <a:solidFill>
                            <a:schemeClr val="tx1"/>
                          </a:solidFill>
                          <a:effectLst/>
                          <a:latin typeface="Arial" charset="0"/>
                        </a:rPr>
                        <a:t>D</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5"/>
                  </a:ext>
                </a:extLst>
              </a:tr>
              <a:tr h="304800">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Tx/>
                        <a:buNone/>
                        <a:tabLst/>
                      </a:pPr>
                      <a:r>
                        <a:rPr kumimoji="0" lang="en-US" sz="1400" b="0" i="0" u="none" strike="noStrike" cap="none" normalizeH="0" baseline="0" smtClean="0">
                          <a:ln>
                            <a:noFill/>
                          </a:ln>
                          <a:solidFill>
                            <a:schemeClr val="tx1"/>
                          </a:solidFill>
                          <a:effectLst/>
                          <a:latin typeface="Arial" charset="0"/>
                        </a:rPr>
                        <a:t>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Tx/>
                        <a:buNone/>
                        <a:tabLst/>
                      </a:pPr>
                      <a:r>
                        <a:rPr kumimoji="0" lang="en-US" sz="1400" b="0" i="0" u="none" strike="noStrike" cap="none" normalizeH="0" baseline="0" smtClean="0">
                          <a:ln>
                            <a:noFill/>
                          </a:ln>
                          <a:solidFill>
                            <a:srgbClr val="FF0000"/>
                          </a:solidFill>
                          <a:effectLst/>
                          <a:latin typeface="Arial" charset="0"/>
                          <a:sym typeface="Symbol" pitchFamily="18" charset="2"/>
                        </a:rPr>
                        <a:t>4</a:t>
                      </a:r>
                      <a:endParaRPr kumimoji="0" lang="en-US" sz="1400" b="0" i="0" u="none" strike="noStrike" cap="none" normalizeH="0" baseline="0" smtClean="0">
                        <a:ln>
                          <a:noFill/>
                        </a:ln>
                        <a:solidFill>
                          <a:srgbClr val="FF0000"/>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Tx/>
                        <a:buNone/>
                        <a:tabLst/>
                      </a:pPr>
                      <a:r>
                        <a:rPr kumimoji="0" lang="en-US" sz="1400" b="0" i="0" u="none" strike="noStrike" cap="none" normalizeH="0" baseline="0" smtClean="0">
                          <a:ln>
                            <a:noFill/>
                          </a:ln>
                          <a:solidFill>
                            <a:srgbClr val="FF0000"/>
                          </a:solidFill>
                          <a:effectLst/>
                          <a:latin typeface="Arial" charset="0"/>
                        </a:rPr>
                        <a:t>F</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6"/>
                  </a:ext>
                </a:extLst>
              </a:tr>
              <a:tr h="304800">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Tx/>
                        <a:buNone/>
                        <a:tabLst/>
                      </a:pPr>
                      <a:r>
                        <a:rPr kumimoji="0" lang="en-US" sz="1400" b="0" i="0" u="none" strike="noStrike" cap="none" normalizeH="0" baseline="0" smtClean="0">
                          <a:ln>
                            <a:noFill/>
                          </a:ln>
                          <a:solidFill>
                            <a:schemeClr val="tx1"/>
                          </a:solidFill>
                          <a:effectLst/>
                          <a:latin typeface="Arial" charset="0"/>
                        </a:rPr>
                        <a:t>F</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Tx/>
                        <a:buNone/>
                        <a:tabLst/>
                      </a:pPr>
                      <a:r>
                        <a:rPr kumimoji="0" lang="en-US" sz="1400" b="0" i="0" u="none" strike="noStrike" cap="none" normalizeH="0" baseline="0" smtClean="0">
                          <a:ln>
                            <a:noFill/>
                          </a:ln>
                          <a:solidFill>
                            <a:schemeClr val="tx1"/>
                          </a:solidFill>
                          <a:effectLst/>
                          <a:latin typeface="Arial" charset="0"/>
                          <a:sym typeface="Symbol" pitchFamily="18" charset="2"/>
                        </a:rPr>
                        <a:t>1</a:t>
                      </a:r>
                      <a:endParaRPr kumimoji="0" lang="en-US" sz="1400" b="0" i="0" u="none" strike="noStrike" cap="none" normalizeH="0" baseline="0" smtClean="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Tx/>
                        <a:buNone/>
                        <a:tabLst/>
                      </a:pPr>
                      <a:r>
                        <a:rPr kumimoji="0" lang="en-US" sz="1400" b="0" i="0" u="none" strike="noStrike" cap="none" normalizeH="0" baseline="0" smtClean="0">
                          <a:ln>
                            <a:noFill/>
                          </a:ln>
                          <a:solidFill>
                            <a:schemeClr val="tx1"/>
                          </a:solidFill>
                          <a:effectLst/>
                          <a:latin typeface="Arial" charset="0"/>
                        </a:rPr>
                        <a:t>F</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7"/>
                  </a:ext>
                </a:extLst>
              </a:tr>
            </a:tbl>
          </a:graphicData>
        </a:graphic>
      </p:graphicFrame>
      <p:graphicFrame>
        <p:nvGraphicFramePr>
          <p:cNvPr id="149761" name="Group 257"/>
          <p:cNvGraphicFramePr>
            <a:graphicFrameLocks noGrp="1"/>
          </p:cNvGraphicFramePr>
          <p:nvPr/>
        </p:nvGraphicFramePr>
        <p:xfrm>
          <a:off x="2286000" y="4102100"/>
          <a:ext cx="1600200" cy="2438400"/>
        </p:xfrm>
        <a:graphic>
          <a:graphicData uri="http://schemas.openxmlformats.org/drawingml/2006/table">
            <a:tbl>
              <a:tblPr/>
              <a:tblGrid>
                <a:gridCol w="533400">
                  <a:extLst>
                    <a:ext uri="{9D8B030D-6E8A-4147-A177-3AD203B41FA5}">
                      <a16:colId xmlns:a16="http://schemas.microsoft.com/office/drawing/2014/main" val="20000"/>
                    </a:ext>
                  </a:extLst>
                </a:gridCol>
                <a:gridCol w="533400">
                  <a:extLst>
                    <a:ext uri="{9D8B030D-6E8A-4147-A177-3AD203B41FA5}">
                      <a16:colId xmlns:a16="http://schemas.microsoft.com/office/drawing/2014/main" val="20001"/>
                    </a:ext>
                  </a:extLst>
                </a:gridCol>
                <a:gridCol w="533400">
                  <a:extLst>
                    <a:ext uri="{9D8B030D-6E8A-4147-A177-3AD203B41FA5}">
                      <a16:colId xmlns:a16="http://schemas.microsoft.com/office/drawing/2014/main" val="20002"/>
                    </a:ext>
                  </a:extLst>
                </a:gridCol>
              </a:tblGrid>
              <a:tr h="180975">
                <a:tc gridSpan="3">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Tx/>
                        <a:buNone/>
                        <a:tabLst/>
                      </a:pPr>
                      <a:r>
                        <a:rPr kumimoji="0" lang="en-US" sz="1400" b="0" i="0" u="none" strike="noStrike" cap="none" normalizeH="0" baseline="0" smtClean="0">
                          <a:ln>
                            <a:noFill/>
                          </a:ln>
                          <a:solidFill>
                            <a:schemeClr val="tx1"/>
                          </a:solidFill>
                          <a:effectLst/>
                          <a:latin typeface="Arial" pitchFamily="34" charset="0"/>
                          <a:ea typeface="MS PGothic" pitchFamily="34" charset="-128"/>
                        </a:rPr>
                        <a:t>Table for D</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66"/>
                    </a:solidFill>
                  </a:tcPr>
                </a:tc>
                <a:tc hMerge="1">
                  <a:txBody>
                    <a:bodyPr/>
                    <a:lstStyle/>
                    <a:p>
                      <a:pPr rtl="1"/>
                      <a:endParaRPr lang="he-IL"/>
                    </a:p>
                  </a:txBody>
                  <a:tcPr/>
                </a:tc>
                <a:tc hMerge="1">
                  <a:txBody>
                    <a:bodyPr/>
                    <a:lstStyle/>
                    <a:p>
                      <a:pPr rtl="1"/>
                      <a:endParaRPr lang="he-IL"/>
                    </a:p>
                  </a:txBody>
                  <a:tcPr/>
                </a:tc>
                <a:extLst>
                  <a:ext uri="{0D108BD9-81ED-4DB2-BD59-A6C34878D82A}">
                    <a16:rowId xmlns:a16="http://schemas.microsoft.com/office/drawing/2014/main" val="10000"/>
                  </a:ext>
                </a:extLst>
              </a:tr>
              <a:tr h="1809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Tx/>
                        <a:buNone/>
                        <a:tabLst/>
                      </a:pPr>
                      <a:r>
                        <a:rPr kumimoji="0" lang="en-US" sz="1400" b="0" i="0" u="none" strike="noStrike" cap="none" normalizeH="0" baseline="0" smtClean="0">
                          <a:ln>
                            <a:noFill/>
                          </a:ln>
                          <a:solidFill>
                            <a:schemeClr val="bg1"/>
                          </a:solidFill>
                          <a:effectLst/>
                          <a:latin typeface="Arial" pitchFamily="34" charset="0"/>
                          <a:ea typeface="MS PGothic" pitchFamily="34" charset="-128"/>
                        </a:rPr>
                        <a:t>Dst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Tx/>
                        <a:buNone/>
                        <a:tabLst/>
                      </a:pPr>
                      <a:r>
                        <a:rPr kumimoji="0" lang="en-US" sz="1400" b="0" i="0" u="none" strike="noStrike" cap="none" normalizeH="0" baseline="0" smtClean="0">
                          <a:ln>
                            <a:noFill/>
                          </a:ln>
                          <a:solidFill>
                            <a:schemeClr val="bg1"/>
                          </a:solidFill>
                          <a:effectLst/>
                          <a:latin typeface="Arial" pitchFamily="34" charset="0"/>
                          <a:ea typeface="MS PGothic" pitchFamily="34" charset="-128"/>
                        </a:rPr>
                        <a:t>Cst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Tx/>
                        <a:buNone/>
                        <a:tabLst/>
                      </a:pPr>
                      <a:r>
                        <a:rPr kumimoji="0" lang="en-US" sz="1400" b="0" i="0" u="none" strike="noStrike" cap="none" normalizeH="0" baseline="0" smtClean="0">
                          <a:ln>
                            <a:noFill/>
                          </a:ln>
                          <a:solidFill>
                            <a:schemeClr val="bg1"/>
                          </a:solidFill>
                          <a:effectLst/>
                          <a:latin typeface="Arial" pitchFamily="34" charset="0"/>
                          <a:ea typeface="MS PGothic" pitchFamily="34" charset="-128"/>
                        </a:rPr>
                        <a:t>Hop</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extLst>
                  <a:ext uri="{0D108BD9-81ED-4DB2-BD59-A6C34878D82A}">
                    <a16:rowId xmlns:a16="http://schemas.microsoft.com/office/drawing/2014/main" val="10001"/>
                  </a:ext>
                </a:extLst>
              </a:tr>
              <a:tr h="20161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Tx/>
                        <a:buNone/>
                        <a:tabLst/>
                      </a:pPr>
                      <a:r>
                        <a:rPr kumimoji="0" lang="en-US" sz="1400" b="0" i="0" u="none" strike="noStrike" cap="none" normalizeH="0" baseline="0" smtClean="0">
                          <a:ln>
                            <a:noFill/>
                          </a:ln>
                          <a:solidFill>
                            <a:schemeClr val="tx1"/>
                          </a:solidFill>
                          <a:effectLst/>
                          <a:latin typeface="Arial" pitchFamily="34" charset="0"/>
                          <a:ea typeface="MS PGothic" pitchFamily="34" charset="-128"/>
                        </a:rPr>
                        <a:t>A</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Tx/>
                        <a:buNone/>
                        <a:tabLst/>
                      </a:pPr>
                      <a:r>
                        <a:rPr kumimoji="0" lang="en-US" sz="1400" b="0" i="0" u="none" strike="noStrike" cap="none" normalizeH="0" baseline="0" smtClean="0">
                          <a:ln>
                            <a:noFill/>
                          </a:ln>
                          <a:solidFill>
                            <a:srgbClr val="FF0000"/>
                          </a:solidFill>
                          <a:effectLst/>
                          <a:latin typeface="Arial" pitchFamily="34" charset="0"/>
                          <a:ea typeface="MS PGothic" pitchFamily="34" charset="-128"/>
                          <a:sym typeface="Symbol" pitchFamily="18" charset="2"/>
                        </a:rPr>
                        <a:t>7</a:t>
                      </a:r>
                      <a:endParaRPr kumimoji="0" lang="en-US" sz="1400" b="0" i="0" u="none" strike="noStrike" cap="none" normalizeH="0" baseline="0" smtClean="0">
                        <a:ln>
                          <a:noFill/>
                        </a:ln>
                        <a:solidFill>
                          <a:srgbClr val="FF0000"/>
                        </a:solidFill>
                        <a:effectLst/>
                        <a:latin typeface="Arial" pitchFamily="34" charset="0"/>
                        <a:ea typeface="MS PGothic" pitchFamily="34" charset="-128"/>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Tx/>
                        <a:buNone/>
                        <a:tabLst/>
                      </a:pPr>
                      <a:r>
                        <a:rPr kumimoji="0" lang="en-US" sz="1400" b="0" i="0" u="none" strike="noStrike" cap="none" normalizeH="0" baseline="0" smtClean="0">
                          <a:ln>
                            <a:noFill/>
                          </a:ln>
                          <a:solidFill>
                            <a:srgbClr val="FF0000"/>
                          </a:solidFill>
                          <a:effectLst/>
                          <a:latin typeface="Arial" pitchFamily="34" charset="0"/>
                          <a:ea typeface="MS PGothic" pitchFamily="34" charset="-128"/>
                        </a:rPr>
                        <a:t>B</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20161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Tx/>
                        <a:buNone/>
                        <a:tabLst/>
                      </a:pPr>
                      <a:r>
                        <a:rPr kumimoji="0" lang="en-US" sz="1400" b="0" i="0" u="none" strike="noStrike" cap="none" normalizeH="0" baseline="0" smtClean="0">
                          <a:ln>
                            <a:noFill/>
                          </a:ln>
                          <a:solidFill>
                            <a:schemeClr val="tx1"/>
                          </a:solidFill>
                          <a:effectLst/>
                          <a:latin typeface="Arial" pitchFamily="34" charset="0"/>
                          <a:ea typeface="MS PGothic" pitchFamily="34" charset="-128"/>
                        </a:rPr>
                        <a:t>B</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Tx/>
                        <a:buNone/>
                        <a:tabLst/>
                      </a:pPr>
                      <a:r>
                        <a:rPr kumimoji="0" lang="en-US" sz="1400" b="0" i="0" u="none" strike="noStrike" cap="none" normalizeH="0" baseline="0" smtClean="0">
                          <a:ln>
                            <a:noFill/>
                          </a:ln>
                          <a:solidFill>
                            <a:schemeClr val="tx1"/>
                          </a:solidFill>
                          <a:effectLst/>
                          <a:latin typeface="Arial" pitchFamily="34" charset="0"/>
                          <a:ea typeface="MS PGothic" pitchFamily="34" charset="-128"/>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Tx/>
                        <a:buNone/>
                        <a:tabLst/>
                      </a:pPr>
                      <a:r>
                        <a:rPr kumimoji="0" lang="en-US" sz="1400" b="0" i="0" u="none" strike="noStrike" cap="none" normalizeH="0" baseline="0" smtClean="0">
                          <a:ln>
                            <a:noFill/>
                          </a:ln>
                          <a:solidFill>
                            <a:schemeClr val="tx1"/>
                          </a:solidFill>
                          <a:effectLst/>
                          <a:latin typeface="Arial" pitchFamily="34" charset="0"/>
                          <a:ea typeface="MS PGothic" pitchFamily="34" charset="-128"/>
                        </a:rPr>
                        <a:t>B</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r h="20161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Tx/>
                        <a:buNone/>
                        <a:tabLst/>
                      </a:pPr>
                      <a:r>
                        <a:rPr kumimoji="0" lang="en-US" sz="1400" b="0" i="0" u="none" strike="noStrike" cap="none" normalizeH="0" baseline="0" smtClean="0">
                          <a:ln>
                            <a:noFill/>
                          </a:ln>
                          <a:solidFill>
                            <a:schemeClr val="tx1"/>
                          </a:solidFill>
                          <a:effectLst/>
                          <a:latin typeface="Arial" pitchFamily="34" charset="0"/>
                          <a:ea typeface="MS PGothic" pitchFamily="34" charset="-128"/>
                        </a:rPr>
                        <a:t>C</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Tx/>
                        <a:buNone/>
                        <a:tabLst/>
                      </a:pPr>
                      <a:r>
                        <a:rPr kumimoji="0" lang="en-US" sz="1400" b="0" i="0" u="none" strike="noStrike" cap="none" normalizeH="0" baseline="0" smtClean="0">
                          <a:ln>
                            <a:noFill/>
                          </a:ln>
                          <a:solidFill>
                            <a:schemeClr val="tx1"/>
                          </a:solidFill>
                          <a:effectLst/>
                          <a:latin typeface="Arial" pitchFamily="34" charset="0"/>
                          <a:ea typeface="MS PGothic" pitchFamily="34" charset="-128"/>
                          <a:sym typeface="Symbol" pitchFamily="18" charset="2"/>
                        </a:rPr>
                        <a:t>1</a:t>
                      </a:r>
                      <a:endParaRPr kumimoji="0" lang="en-US" sz="1400" b="0" i="0" u="none" strike="noStrike" cap="none" normalizeH="0" baseline="0" smtClean="0">
                        <a:ln>
                          <a:noFill/>
                        </a:ln>
                        <a:solidFill>
                          <a:schemeClr val="tx1"/>
                        </a:solidFill>
                        <a:effectLst/>
                        <a:latin typeface="Arial" pitchFamily="34" charset="0"/>
                        <a:ea typeface="MS PGothic" pitchFamily="34" charset="-128"/>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Tx/>
                        <a:buNone/>
                        <a:tabLst/>
                      </a:pPr>
                      <a:r>
                        <a:rPr kumimoji="0" lang="en-US" sz="1400" b="0" i="0" u="none" strike="noStrike" cap="none" normalizeH="0" baseline="0" smtClean="0">
                          <a:ln>
                            <a:noFill/>
                          </a:ln>
                          <a:solidFill>
                            <a:schemeClr val="tx1"/>
                          </a:solidFill>
                          <a:effectLst/>
                          <a:latin typeface="Arial" pitchFamily="34" charset="0"/>
                          <a:ea typeface="MS PGothic" pitchFamily="34" charset="-128"/>
                        </a:rPr>
                        <a:t>C</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4"/>
                  </a:ext>
                </a:extLst>
              </a:tr>
              <a:tr h="203200">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Tx/>
                        <a:buNone/>
                        <a:tabLst/>
                      </a:pPr>
                      <a:r>
                        <a:rPr kumimoji="0" lang="en-US" sz="1400" b="0" i="0" u="none" strike="noStrike" cap="none" normalizeH="0" baseline="0" smtClean="0">
                          <a:ln>
                            <a:noFill/>
                          </a:ln>
                          <a:solidFill>
                            <a:schemeClr val="tx1"/>
                          </a:solidFill>
                          <a:effectLst/>
                          <a:latin typeface="Arial" pitchFamily="34" charset="0"/>
                          <a:ea typeface="MS PGothic" pitchFamily="34" charset="-128"/>
                        </a:rPr>
                        <a:t>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Tx/>
                        <a:buNone/>
                        <a:tabLst/>
                      </a:pPr>
                      <a:r>
                        <a:rPr kumimoji="0" lang="en-US" sz="1400" b="0" i="0" u="none" strike="noStrike" cap="none" normalizeH="0" baseline="0" smtClean="0">
                          <a:ln>
                            <a:noFill/>
                          </a:ln>
                          <a:solidFill>
                            <a:schemeClr val="tx1"/>
                          </a:solidFill>
                          <a:effectLst/>
                          <a:latin typeface="Arial" pitchFamily="34" charset="0"/>
                          <a:ea typeface="MS PGothic" pitchFamily="34" charset="-128"/>
                          <a:sym typeface="Symbol" pitchFamily="18" charset="2"/>
                        </a:rPr>
                        <a:t>0</a:t>
                      </a:r>
                      <a:endParaRPr kumimoji="0" lang="en-US" sz="1400" b="0" i="0" u="none" strike="noStrike" cap="none" normalizeH="0" baseline="0" smtClean="0">
                        <a:ln>
                          <a:noFill/>
                        </a:ln>
                        <a:solidFill>
                          <a:schemeClr val="tx1"/>
                        </a:solidFill>
                        <a:effectLst/>
                        <a:latin typeface="Arial" pitchFamily="34" charset="0"/>
                        <a:ea typeface="MS PGothic" pitchFamily="34" charset="-128"/>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Tx/>
                        <a:buNone/>
                        <a:tabLst/>
                      </a:pPr>
                      <a:r>
                        <a:rPr kumimoji="0" lang="en-US" sz="1400" b="0" i="0" u="none" strike="noStrike" cap="none" normalizeH="0" baseline="0" smtClean="0">
                          <a:ln>
                            <a:noFill/>
                          </a:ln>
                          <a:solidFill>
                            <a:schemeClr val="tx1"/>
                          </a:solidFill>
                          <a:effectLst/>
                          <a:latin typeface="Arial" pitchFamily="34" charset="0"/>
                          <a:ea typeface="MS PGothic" pitchFamily="34" charset="-128"/>
                        </a:rPr>
                        <a:t>D</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5"/>
                  </a:ext>
                </a:extLst>
              </a:tr>
              <a:tr h="20161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Tx/>
                        <a:buNone/>
                        <a:tabLst/>
                      </a:pPr>
                      <a:r>
                        <a:rPr kumimoji="0" lang="en-US" sz="1400" b="0" i="0" u="none" strike="noStrike" cap="none" normalizeH="0" baseline="0" smtClean="0">
                          <a:ln>
                            <a:noFill/>
                          </a:ln>
                          <a:solidFill>
                            <a:schemeClr val="tx1"/>
                          </a:solidFill>
                          <a:effectLst/>
                          <a:latin typeface="Arial" pitchFamily="34" charset="0"/>
                          <a:ea typeface="MS PGothic" pitchFamily="34" charset="-128"/>
                        </a:rPr>
                        <a:t>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Tx/>
                        <a:buNone/>
                        <a:tabLst/>
                      </a:pPr>
                      <a:r>
                        <a:rPr kumimoji="0" lang="en-US" sz="1400" b="0" i="0" u="none" strike="noStrike" cap="none" normalizeH="0" baseline="0" smtClean="0">
                          <a:ln>
                            <a:noFill/>
                          </a:ln>
                          <a:solidFill>
                            <a:schemeClr val="tx1"/>
                          </a:solidFill>
                          <a:effectLst/>
                          <a:latin typeface="Arial" pitchFamily="34" charset="0"/>
                          <a:ea typeface="MS PGothic" pitchFamily="34" charset="-128"/>
                          <a:sym typeface="Symbol" pitchFamily="18" charset="2"/>
                        </a:rPr>
                        <a:t></a:t>
                      </a:r>
                      <a:endParaRPr kumimoji="0" lang="en-US" sz="1400" b="0" i="0" u="none" strike="noStrike" cap="none" normalizeH="0" baseline="0" smtClean="0">
                        <a:ln>
                          <a:noFill/>
                        </a:ln>
                        <a:solidFill>
                          <a:schemeClr val="tx1"/>
                        </a:solidFill>
                        <a:effectLst/>
                        <a:latin typeface="Arial" pitchFamily="34" charset="0"/>
                        <a:ea typeface="MS PGothic" pitchFamily="34" charset="-128"/>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Tx/>
                        <a:buNone/>
                        <a:tabLst/>
                      </a:pPr>
                      <a:r>
                        <a:rPr kumimoji="0" lang="en-US" sz="1400" b="0" i="0" u="none" strike="noStrike" cap="none" normalizeH="0" baseline="0" smtClean="0">
                          <a:ln>
                            <a:noFill/>
                          </a:ln>
                          <a:solidFill>
                            <a:schemeClr val="tx1"/>
                          </a:solidFill>
                          <a:effectLst/>
                          <a:latin typeface="Arial" pitchFamily="34" charset="0"/>
                          <a:ea typeface="MS PGothic" pitchFamily="34" charset="-128"/>
                        </a:rPr>
                        <a: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6"/>
                  </a:ext>
                </a:extLst>
              </a:tr>
              <a:tr h="20161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Tx/>
                        <a:buNone/>
                        <a:tabLst/>
                      </a:pPr>
                      <a:r>
                        <a:rPr kumimoji="0" lang="en-US" sz="1400" b="0" i="0" u="none" strike="noStrike" cap="none" normalizeH="0" baseline="0" smtClean="0">
                          <a:ln>
                            <a:noFill/>
                          </a:ln>
                          <a:solidFill>
                            <a:schemeClr val="tx1"/>
                          </a:solidFill>
                          <a:effectLst/>
                          <a:latin typeface="Arial" pitchFamily="34" charset="0"/>
                          <a:ea typeface="MS PGothic" pitchFamily="34" charset="-128"/>
                        </a:rPr>
                        <a:t>F</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Tx/>
                        <a:buNone/>
                        <a:tabLst/>
                      </a:pPr>
                      <a:r>
                        <a:rPr kumimoji="0" lang="en-US" sz="1400" b="0" i="0" u="none" strike="noStrike" cap="none" normalizeH="0" baseline="0" smtClean="0">
                          <a:ln>
                            <a:noFill/>
                          </a:ln>
                          <a:solidFill>
                            <a:srgbClr val="FF0000"/>
                          </a:solidFill>
                          <a:effectLst/>
                          <a:latin typeface="Arial" pitchFamily="34" charset="0"/>
                          <a:ea typeface="MS PGothic" pitchFamily="34" charset="-128"/>
                          <a:sym typeface="Symbol" pitchFamily="18" charset="2"/>
                        </a:rPr>
                        <a:t>2</a:t>
                      </a:r>
                      <a:endParaRPr kumimoji="0" lang="en-US" sz="1400" b="0" i="0" u="none" strike="noStrike" cap="none" normalizeH="0" baseline="0" smtClean="0">
                        <a:ln>
                          <a:noFill/>
                        </a:ln>
                        <a:solidFill>
                          <a:srgbClr val="FF0000"/>
                        </a:solidFill>
                        <a:effectLst/>
                        <a:latin typeface="Arial" pitchFamily="34" charset="0"/>
                        <a:ea typeface="MS PGothic" pitchFamily="34" charset="-128"/>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Tx/>
                        <a:buNone/>
                        <a:tabLst/>
                      </a:pPr>
                      <a:r>
                        <a:rPr kumimoji="0" lang="en-US" sz="1400" b="0" i="0" u="none" strike="noStrike" cap="none" normalizeH="0" baseline="0" smtClean="0">
                          <a:ln>
                            <a:noFill/>
                          </a:ln>
                          <a:solidFill>
                            <a:srgbClr val="FF0000"/>
                          </a:solidFill>
                          <a:effectLst/>
                          <a:latin typeface="Arial" pitchFamily="34" charset="0"/>
                          <a:ea typeface="MS PGothic" pitchFamily="34" charset="-128"/>
                        </a:rPr>
                        <a:t>C</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7"/>
                  </a:ext>
                </a:extLst>
              </a:tr>
            </a:tbl>
          </a:graphicData>
        </a:graphic>
      </p:graphicFrame>
      <p:graphicFrame>
        <p:nvGraphicFramePr>
          <p:cNvPr id="149762" name="Group 258"/>
          <p:cNvGraphicFramePr>
            <a:graphicFrameLocks noGrp="1"/>
          </p:cNvGraphicFramePr>
          <p:nvPr/>
        </p:nvGraphicFramePr>
        <p:xfrm>
          <a:off x="3886200" y="4102100"/>
          <a:ext cx="1600200" cy="2438400"/>
        </p:xfrm>
        <a:graphic>
          <a:graphicData uri="http://schemas.openxmlformats.org/drawingml/2006/table">
            <a:tbl>
              <a:tblPr/>
              <a:tblGrid>
                <a:gridCol w="533400">
                  <a:extLst>
                    <a:ext uri="{9D8B030D-6E8A-4147-A177-3AD203B41FA5}">
                      <a16:colId xmlns:a16="http://schemas.microsoft.com/office/drawing/2014/main" val="20000"/>
                    </a:ext>
                  </a:extLst>
                </a:gridCol>
                <a:gridCol w="533400">
                  <a:extLst>
                    <a:ext uri="{9D8B030D-6E8A-4147-A177-3AD203B41FA5}">
                      <a16:colId xmlns:a16="http://schemas.microsoft.com/office/drawing/2014/main" val="20001"/>
                    </a:ext>
                  </a:extLst>
                </a:gridCol>
                <a:gridCol w="533400">
                  <a:extLst>
                    <a:ext uri="{9D8B030D-6E8A-4147-A177-3AD203B41FA5}">
                      <a16:colId xmlns:a16="http://schemas.microsoft.com/office/drawing/2014/main" val="20002"/>
                    </a:ext>
                  </a:extLst>
                </a:gridCol>
              </a:tblGrid>
              <a:tr h="180975">
                <a:tc gridSpan="3">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Tx/>
                        <a:buNone/>
                        <a:tabLst/>
                      </a:pPr>
                      <a:r>
                        <a:rPr kumimoji="0" lang="en-US" sz="1400" b="0" i="0" u="none" strike="noStrike" cap="none" normalizeH="0" baseline="0" smtClean="0">
                          <a:ln>
                            <a:noFill/>
                          </a:ln>
                          <a:solidFill>
                            <a:schemeClr val="tx1"/>
                          </a:solidFill>
                          <a:effectLst/>
                          <a:latin typeface="Arial" pitchFamily="34" charset="0"/>
                          <a:ea typeface="MS PGothic" pitchFamily="34" charset="-128"/>
                        </a:rPr>
                        <a:t>Table for E</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66"/>
                    </a:solidFill>
                  </a:tcPr>
                </a:tc>
                <a:tc hMerge="1">
                  <a:txBody>
                    <a:bodyPr/>
                    <a:lstStyle/>
                    <a:p>
                      <a:pPr rtl="1"/>
                      <a:endParaRPr lang="he-IL"/>
                    </a:p>
                  </a:txBody>
                  <a:tcPr/>
                </a:tc>
                <a:tc hMerge="1">
                  <a:txBody>
                    <a:bodyPr/>
                    <a:lstStyle/>
                    <a:p>
                      <a:pPr rtl="1"/>
                      <a:endParaRPr lang="he-IL"/>
                    </a:p>
                  </a:txBody>
                  <a:tcPr/>
                </a:tc>
                <a:extLst>
                  <a:ext uri="{0D108BD9-81ED-4DB2-BD59-A6C34878D82A}">
                    <a16:rowId xmlns:a16="http://schemas.microsoft.com/office/drawing/2014/main" val="10000"/>
                  </a:ext>
                </a:extLst>
              </a:tr>
              <a:tr h="1809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Tx/>
                        <a:buNone/>
                        <a:tabLst/>
                      </a:pPr>
                      <a:r>
                        <a:rPr kumimoji="0" lang="en-US" sz="1400" b="0" i="0" u="none" strike="noStrike" cap="none" normalizeH="0" baseline="0" smtClean="0">
                          <a:ln>
                            <a:noFill/>
                          </a:ln>
                          <a:solidFill>
                            <a:schemeClr val="bg1"/>
                          </a:solidFill>
                          <a:effectLst/>
                          <a:latin typeface="Arial" pitchFamily="34" charset="0"/>
                          <a:ea typeface="MS PGothic" pitchFamily="34" charset="-128"/>
                        </a:rPr>
                        <a:t>Dst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Tx/>
                        <a:buNone/>
                        <a:tabLst/>
                      </a:pPr>
                      <a:r>
                        <a:rPr kumimoji="0" lang="en-US" sz="1400" b="0" i="0" u="none" strike="noStrike" cap="none" normalizeH="0" baseline="0" smtClean="0">
                          <a:ln>
                            <a:noFill/>
                          </a:ln>
                          <a:solidFill>
                            <a:schemeClr val="bg1"/>
                          </a:solidFill>
                          <a:effectLst/>
                          <a:latin typeface="Arial" pitchFamily="34" charset="0"/>
                          <a:ea typeface="MS PGothic" pitchFamily="34" charset="-128"/>
                        </a:rPr>
                        <a:t>Cst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Tx/>
                        <a:buNone/>
                        <a:tabLst/>
                      </a:pPr>
                      <a:r>
                        <a:rPr kumimoji="0" lang="en-US" sz="1400" b="0" i="0" u="none" strike="noStrike" cap="none" normalizeH="0" baseline="0" smtClean="0">
                          <a:ln>
                            <a:noFill/>
                          </a:ln>
                          <a:solidFill>
                            <a:schemeClr val="bg1"/>
                          </a:solidFill>
                          <a:effectLst/>
                          <a:latin typeface="Arial" pitchFamily="34" charset="0"/>
                          <a:ea typeface="MS PGothic" pitchFamily="34" charset="-128"/>
                        </a:rPr>
                        <a:t>Hop</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extLst>
                  <a:ext uri="{0D108BD9-81ED-4DB2-BD59-A6C34878D82A}">
                    <a16:rowId xmlns:a16="http://schemas.microsoft.com/office/drawing/2014/main" val="10001"/>
                  </a:ext>
                </a:extLst>
              </a:tr>
              <a:tr h="20161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Tx/>
                        <a:buNone/>
                        <a:tabLst/>
                      </a:pPr>
                      <a:r>
                        <a:rPr kumimoji="0" lang="en-US" sz="1400" b="0" i="0" u="none" strike="noStrike" cap="none" normalizeH="0" baseline="0" smtClean="0">
                          <a:ln>
                            <a:noFill/>
                          </a:ln>
                          <a:solidFill>
                            <a:schemeClr val="tx1"/>
                          </a:solidFill>
                          <a:effectLst/>
                          <a:latin typeface="Arial" pitchFamily="34" charset="0"/>
                          <a:ea typeface="MS PGothic" pitchFamily="34" charset="-128"/>
                        </a:rPr>
                        <a:t>A</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Tx/>
                        <a:buNone/>
                        <a:tabLst/>
                      </a:pPr>
                      <a:r>
                        <a:rPr kumimoji="0" lang="en-US" sz="1400" b="0" i="0" u="none" strike="noStrike" cap="none" normalizeH="0" baseline="0" smtClean="0">
                          <a:ln>
                            <a:noFill/>
                          </a:ln>
                          <a:solidFill>
                            <a:schemeClr val="tx1"/>
                          </a:solidFill>
                          <a:effectLst/>
                          <a:latin typeface="Arial" pitchFamily="34" charset="0"/>
                          <a:ea typeface="MS PGothic" pitchFamily="34" charset="-128"/>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Tx/>
                        <a:buNone/>
                        <a:tabLst/>
                      </a:pPr>
                      <a:r>
                        <a:rPr kumimoji="0" lang="en-US" sz="1400" b="0" i="0" u="none" strike="noStrike" cap="none" normalizeH="0" baseline="0" smtClean="0">
                          <a:ln>
                            <a:noFill/>
                          </a:ln>
                          <a:solidFill>
                            <a:schemeClr val="tx1"/>
                          </a:solidFill>
                          <a:effectLst/>
                          <a:latin typeface="Arial" pitchFamily="34" charset="0"/>
                          <a:ea typeface="MS PGothic" pitchFamily="34" charset="-128"/>
                        </a:rPr>
                        <a:t>A</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20161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Tx/>
                        <a:buNone/>
                        <a:tabLst/>
                      </a:pPr>
                      <a:r>
                        <a:rPr kumimoji="0" lang="en-US" sz="1400" b="0" i="0" u="none" strike="noStrike" cap="none" normalizeH="0" baseline="0" smtClean="0">
                          <a:ln>
                            <a:noFill/>
                          </a:ln>
                          <a:solidFill>
                            <a:schemeClr val="tx1"/>
                          </a:solidFill>
                          <a:effectLst/>
                          <a:latin typeface="Arial" pitchFamily="34" charset="0"/>
                          <a:ea typeface="MS PGothic" pitchFamily="34" charset="-128"/>
                        </a:rPr>
                        <a:t>B</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Tx/>
                        <a:buNone/>
                        <a:tabLst/>
                      </a:pPr>
                      <a:r>
                        <a:rPr kumimoji="0" lang="en-US" sz="1400" b="0" i="0" u="none" strike="noStrike" cap="none" normalizeH="0" baseline="0" smtClean="0">
                          <a:ln>
                            <a:noFill/>
                          </a:ln>
                          <a:solidFill>
                            <a:srgbClr val="FF0000"/>
                          </a:solidFill>
                          <a:effectLst/>
                          <a:latin typeface="Arial" pitchFamily="34" charset="0"/>
                          <a:ea typeface="MS PGothic" pitchFamily="34" charset="-128"/>
                          <a:sym typeface="Symbol" pitchFamily="18" charset="2"/>
                        </a:rPr>
                        <a:t>4</a:t>
                      </a:r>
                      <a:endParaRPr kumimoji="0" lang="en-US" sz="1400" b="0" i="0" u="none" strike="noStrike" cap="none" normalizeH="0" baseline="0" smtClean="0">
                        <a:ln>
                          <a:noFill/>
                        </a:ln>
                        <a:solidFill>
                          <a:srgbClr val="FF0000"/>
                        </a:solidFill>
                        <a:effectLst/>
                        <a:latin typeface="Arial" pitchFamily="34" charset="0"/>
                        <a:ea typeface="MS PGothic" pitchFamily="34" charset="-128"/>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Tx/>
                        <a:buNone/>
                        <a:tabLst/>
                      </a:pPr>
                      <a:r>
                        <a:rPr kumimoji="0" lang="en-US" sz="1400" b="0" i="0" u="none" strike="noStrike" cap="none" normalizeH="0" baseline="0" smtClean="0">
                          <a:ln>
                            <a:noFill/>
                          </a:ln>
                          <a:solidFill>
                            <a:srgbClr val="FF0000"/>
                          </a:solidFill>
                          <a:effectLst/>
                          <a:latin typeface="Arial" pitchFamily="34" charset="0"/>
                          <a:ea typeface="MS PGothic" pitchFamily="34" charset="-128"/>
                        </a:rPr>
                        <a:t>F</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r h="20161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Tx/>
                        <a:buNone/>
                        <a:tabLst/>
                      </a:pPr>
                      <a:r>
                        <a:rPr kumimoji="0" lang="en-US" sz="1400" b="0" i="0" u="none" strike="noStrike" cap="none" normalizeH="0" baseline="0" smtClean="0">
                          <a:ln>
                            <a:noFill/>
                          </a:ln>
                          <a:solidFill>
                            <a:schemeClr val="tx1"/>
                          </a:solidFill>
                          <a:effectLst/>
                          <a:latin typeface="Arial" pitchFamily="34" charset="0"/>
                          <a:ea typeface="MS PGothic" pitchFamily="34" charset="-128"/>
                        </a:rPr>
                        <a:t>C</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Tx/>
                        <a:buNone/>
                        <a:tabLst/>
                      </a:pPr>
                      <a:r>
                        <a:rPr kumimoji="0" lang="en-US" sz="1400" b="0" i="0" u="none" strike="noStrike" cap="none" normalizeH="0" baseline="0" smtClean="0">
                          <a:ln>
                            <a:noFill/>
                          </a:ln>
                          <a:solidFill>
                            <a:srgbClr val="FF0000"/>
                          </a:solidFill>
                          <a:effectLst/>
                          <a:latin typeface="Arial" pitchFamily="34" charset="0"/>
                          <a:ea typeface="MS PGothic" pitchFamily="34" charset="-128"/>
                          <a:sym typeface="Symbol" pitchFamily="18" charset="2"/>
                        </a:rPr>
                        <a:t>4</a:t>
                      </a:r>
                      <a:endParaRPr kumimoji="0" lang="en-US" sz="1400" b="0" i="0" u="none" strike="noStrike" cap="none" normalizeH="0" baseline="0" smtClean="0">
                        <a:ln>
                          <a:noFill/>
                        </a:ln>
                        <a:solidFill>
                          <a:srgbClr val="FF0000"/>
                        </a:solidFill>
                        <a:effectLst/>
                        <a:latin typeface="Arial" pitchFamily="34" charset="0"/>
                        <a:ea typeface="MS PGothic" pitchFamily="34" charset="-128"/>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Tx/>
                        <a:buNone/>
                        <a:tabLst/>
                      </a:pPr>
                      <a:r>
                        <a:rPr kumimoji="0" lang="en-US" sz="1400" b="0" i="0" u="none" strike="noStrike" cap="none" normalizeH="0" baseline="0" smtClean="0">
                          <a:ln>
                            <a:noFill/>
                          </a:ln>
                          <a:solidFill>
                            <a:srgbClr val="FF0000"/>
                          </a:solidFill>
                          <a:effectLst/>
                          <a:latin typeface="Arial" pitchFamily="34" charset="0"/>
                          <a:ea typeface="MS PGothic" pitchFamily="34" charset="-128"/>
                        </a:rPr>
                        <a:t>F</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4"/>
                  </a:ext>
                </a:extLst>
              </a:tr>
              <a:tr h="203200">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Tx/>
                        <a:buNone/>
                        <a:tabLst/>
                      </a:pPr>
                      <a:r>
                        <a:rPr kumimoji="0" lang="en-US" sz="1400" b="0" i="0" u="none" strike="noStrike" cap="none" normalizeH="0" baseline="0" smtClean="0">
                          <a:ln>
                            <a:noFill/>
                          </a:ln>
                          <a:solidFill>
                            <a:schemeClr val="tx1"/>
                          </a:solidFill>
                          <a:effectLst/>
                          <a:latin typeface="Arial" pitchFamily="34" charset="0"/>
                          <a:ea typeface="MS PGothic" pitchFamily="34" charset="-128"/>
                        </a:rPr>
                        <a:t>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Tx/>
                        <a:buNone/>
                        <a:tabLst/>
                      </a:pPr>
                      <a:r>
                        <a:rPr kumimoji="0" lang="en-US" sz="1400" b="0" i="0" u="none" strike="noStrike" cap="none" normalizeH="0" baseline="0" smtClean="0">
                          <a:ln>
                            <a:noFill/>
                          </a:ln>
                          <a:solidFill>
                            <a:schemeClr val="tx1"/>
                          </a:solidFill>
                          <a:effectLst/>
                          <a:latin typeface="Arial" pitchFamily="34" charset="0"/>
                          <a:ea typeface="MS PGothic" pitchFamily="34" charset="-128"/>
                          <a:sym typeface="Symbol" pitchFamily="18" charset="2"/>
                        </a:rPr>
                        <a:t></a:t>
                      </a:r>
                      <a:endParaRPr kumimoji="0" lang="en-US" sz="1400" b="0" i="0" u="none" strike="noStrike" cap="none" normalizeH="0" baseline="0" smtClean="0">
                        <a:ln>
                          <a:noFill/>
                        </a:ln>
                        <a:solidFill>
                          <a:schemeClr val="tx1"/>
                        </a:solidFill>
                        <a:effectLst/>
                        <a:latin typeface="Arial" pitchFamily="34" charset="0"/>
                        <a:ea typeface="MS PGothic" pitchFamily="34" charset="-128"/>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Tx/>
                        <a:buNone/>
                        <a:tabLst/>
                      </a:pPr>
                      <a:r>
                        <a:rPr kumimoji="0" lang="en-US" sz="1400" b="0" i="0" u="none" strike="noStrike" cap="none" normalizeH="0" baseline="0" smtClean="0">
                          <a:ln>
                            <a:noFill/>
                          </a:ln>
                          <a:solidFill>
                            <a:schemeClr val="tx1"/>
                          </a:solidFill>
                          <a:effectLst/>
                          <a:latin typeface="Arial" pitchFamily="34" charset="0"/>
                          <a:ea typeface="MS PGothic" pitchFamily="34" charset="-128"/>
                        </a:rPr>
                        <a: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5"/>
                  </a:ext>
                </a:extLst>
              </a:tr>
              <a:tr h="20161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Tx/>
                        <a:buNone/>
                        <a:tabLst/>
                      </a:pPr>
                      <a:r>
                        <a:rPr kumimoji="0" lang="en-US" sz="1400" b="0" i="0" u="none" strike="noStrike" cap="none" normalizeH="0" baseline="0" smtClean="0">
                          <a:ln>
                            <a:noFill/>
                          </a:ln>
                          <a:solidFill>
                            <a:schemeClr val="tx1"/>
                          </a:solidFill>
                          <a:effectLst/>
                          <a:latin typeface="Arial" pitchFamily="34" charset="0"/>
                          <a:ea typeface="MS PGothic" pitchFamily="34" charset="-128"/>
                        </a:rPr>
                        <a:t>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Tx/>
                        <a:buNone/>
                        <a:tabLst/>
                      </a:pPr>
                      <a:r>
                        <a:rPr kumimoji="0" lang="en-US" sz="1400" b="0" i="0" u="none" strike="noStrike" cap="none" normalizeH="0" baseline="0" smtClean="0">
                          <a:ln>
                            <a:noFill/>
                          </a:ln>
                          <a:solidFill>
                            <a:schemeClr val="tx1"/>
                          </a:solidFill>
                          <a:effectLst/>
                          <a:latin typeface="Arial" pitchFamily="34" charset="0"/>
                          <a:ea typeface="MS PGothic" pitchFamily="34" charset="-128"/>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Tx/>
                        <a:buNone/>
                        <a:tabLst/>
                      </a:pPr>
                      <a:r>
                        <a:rPr kumimoji="0" lang="en-US" sz="1400" b="0" i="0" u="none" strike="noStrike" cap="none" normalizeH="0" baseline="0" smtClean="0">
                          <a:ln>
                            <a:noFill/>
                          </a:ln>
                          <a:solidFill>
                            <a:schemeClr val="tx1"/>
                          </a:solidFill>
                          <a:effectLst/>
                          <a:latin typeface="Arial" pitchFamily="34" charset="0"/>
                          <a:ea typeface="MS PGothic" pitchFamily="34" charset="-128"/>
                        </a:rPr>
                        <a:t>E</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6"/>
                  </a:ext>
                </a:extLst>
              </a:tr>
              <a:tr h="20161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Tx/>
                        <a:buNone/>
                        <a:tabLst/>
                      </a:pPr>
                      <a:r>
                        <a:rPr kumimoji="0" lang="en-US" sz="1400" b="0" i="0" u="none" strike="noStrike" cap="none" normalizeH="0" baseline="0" smtClean="0">
                          <a:ln>
                            <a:noFill/>
                          </a:ln>
                          <a:solidFill>
                            <a:schemeClr val="tx1"/>
                          </a:solidFill>
                          <a:effectLst/>
                          <a:latin typeface="Arial" pitchFamily="34" charset="0"/>
                          <a:ea typeface="MS PGothic" pitchFamily="34" charset="-128"/>
                        </a:rPr>
                        <a:t>F</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Tx/>
                        <a:buNone/>
                        <a:tabLst/>
                      </a:pPr>
                      <a:r>
                        <a:rPr kumimoji="0" lang="en-US" sz="1400" b="0" i="0" u="none" strike="noStrike" cap="none" normalizeH="0" baseline="0" smtClean="0">
                          <a:ln>
                            <a:noFill/>
                          </a:ln>
                          <a:solidFill>
                            <a:schemeClr val="tx1"/>
                          </a:solidFill>
                          <a:effectLst/>
                          <a:latin typeface="Arial" pitchFamily="34" charset="0"/>
                          <a:ea typeface="MS PGothic" pitchFamily="34" charset="-128"/>
                          <a:sym typeface="Symbol" pitchFamily="18" charset="2"/>
                        </a:rPr>
                        <a:t>3</a:t>
                      </a:r>
                      <a:endParaRPr kumimoji="0" lang="en-US" sz="1400" b="0" i="0" u="none" strike="noStrike" cap="none" normalizeH="0" baseline="0" smtClean="0">
                        <a:ln>
                          <a:noFill/>
                        </a:ln>
                        <a:solidFill>
                          <a:schemeClr val="tx1"/>
                        </a:solidFill>
                        <a:effectLst/>
                        <a:latin typeface="Arial" pitchFamily="34" charset="0"/>
                        <a:ea typeface="MS PGothic" pitchFamily="34" charset="-128"/>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Tx/>
                        <a:buNone/>
                        <a:tabLst/>
                      </a:pPr>
                      <a:r>
                        <a:rPr kumimoji="0" lang="en-US" sz="1400" b="0" i="0" u="none" strike="noStrike" cap="none" normalizeH="0" baseline="0" smtClean="0">
                          <a:ln>
                            <a:noFill/>
                          </a:ln>
                          <a:solidFill>
                            <a:schemeClr val="tx1"/>
                          </a:solidFill>
                          <a:effectLst/>
                          <a:latin typeface="Arial" pitchFamily="34" charset="0"/>
                          <a:ea typeface="MS PGothic" pitchFamily="34" charset="-128"/>
                        </a:rPr>
                        <a:t>F</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7"/>
                  </a:ext>
                </a:extLst>
              </a:tr>
            </a:tbl>
          </a:graphicData>
        </a:graphic>
      </p:graphicFrame>
      <p:graphicFrame>
        <p:nvGraphicFramePr>
          <p:cNvPr id="149763" name="Group 259"/>
          <p:cNvGraphicFramePr>
            <a:graphicFrameLocks noGrp="1"/>
          </p:cNvGraphicFramePr>
          <p:nvPr/>
        </p:nvGraphicFramePr>
        <p:xfrm>
          <a:off x="5486400" y="4102100"/>
          <a:ext cx="1600200" cy="2438400"/>
        </p:xfrm>
        <a:graphic>
          <a:graphicData uri="http://schemas.openxmlformats.org/drawingml/2006/table">
            <a:tbl>
              <a:tblPr/>
              <a:tblGrid>
                <a:gridCol w="533400">
                  <a:extLst>
                    <a:ext uri="{9D8B030D-6E8A-4147-A177-3AD203B41FA5}">
                      <a16:colId xmlns:a16="http://schemas.microsoft.com/office/drawing/2014/main" val="20000"/>
                    </a:ext>
                  </a:extLst>
                </a:gridCol>
                <a:gridCol w="533400">
                  <a:extLst>
                    <a:ext uri="{9D8B030D-6E8A-4147-A177-3AD203B41FA5}">
                      <a16:colId xmlns:a16="http://schemas.microsoft.com/office/drawing/2014/main" val="20001"/>
                    </a:ext>
                  </a:extLst>
                </a:gridCol>
                <a:gridCol w="533400">
                  <a:extLst>
                    <a:ext uri="{9D8B030D-6E8A-4147-A177-3AD203B41FA5}">
                      <a16:colId xmlns:a16="http://schemas.microsoft.com/office/drawing/2014/main" val="20002"/>
                    </a:ext>
                  </a:extLst>
                </a:gridCol>
              </a:tblGrid>
              <a:tr h="304800">
                <a:tc gridSpan="3">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Tx/>
                        <a:buNone/>
                        <a:tabLst/>
                      </a:pPr>
                      <a:r>
                        <a:rPr kumimoji="0" lang="en-US" sz="1400" b="0" i="0" u="none" strike="noStrike" cap="none" normalizeH="0" baseline="0" smtClean="0">
                          <a:ln>
                            <a:noFill/>
                          </a:ln>
                          <a:solidFill>
                            <a:schemeClr val="tx1"/>
                          </a:solidFill>
                          <a:effectLst/>
                          <a:latin typeface="Arial" charset="0"/>
                        </a:rPr>
                        <a:t>Table for F</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66"/>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04800">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Tx/>
                        <a:buNone/>
                        <a:tabLst/>
                      </a:pPr>
                      <a:r>
                        <a:rPr kumimoji="0" lang="en-US" sz="1400" b="0" i="0" u="none" strike="noStrike" cap="none" normalizeH="0" baseline="0" smtClean="0">
                          <a:ln>
                            <a:noFill/>
                          </a:ln>
                          <a:solidFill>
                            <a:schemeClr val="bg1"/>
                          </a:solidFill>
                          <a:effectLst/>
                          <a:latin typeface="Arial" charset="0"/>
                        </a:rPr>
                        <a:t>Dst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Tx/>
                        <a:buNone/>
                        <a:tabLst/>
                      </a:pPr>
                      <a:r>
                        <a:rPr kumimoji="0" lang="en-US" sz="1400" b="0" i="0" u="none" strike="noStrike" cap="none" normalizeH="0" baseline="0" smtClean="0">
                          <a:ln>
                            <a:noFill/>
                          </a:ln>
                          <a:solidFill>
                            <a:schemeClr val="bg1"/>
                          </a:solidFill>
                          <a:effectLst/>
                          <a:latin typeface="Arial" charset="0"/>
                        </a:rPr>
                        <a:t>Cst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Tx/>
                        <a:buNone/>
                        <a:tabLst/>
                      </a:pPr>
                      <a:r>
                        <a:rPr kumimoji="0" lang="en-US" sz="1400" b="0" i="0" u="none" strike="noStrike" cap="none" normalizeH="0" baseline="0" smtClean="0">
                          <a:ln>
                            <a:noFill/>
                          </a:ln>
                          <a:solidFill>
                            <a:schemeClr val="bg1"/>
                          </a:solidFill>
                          <a:effectLst/>
                          <a:latin typeface="Arial" charset="0"/>
                        </a:rPr>
                        <a:t>Hop</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extLst>
                  <a:ext uri="{0D108BD9-81ED-4DB2-BD59-A6C34878D82A}">
                    <a16:rowId xmlns:a16="http://schemas.microsoft.com/office/drawing/2014/main" val="10001"/>
                  </a:ext>
                </a:extLst>
              </a:tr>
              <a:tr h="304800">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Tx/>
                        <a:buNone/>
                        <a:tabLst/>
                      </a:pPr>
                      <a:r>
                        <a:rPr kumimoji="0" lang="en-US" sz="1400" b="0" i="0" u="none" strike="noStrike" cap="none" normalizeH="0" baseline="0" smtClean="0">
                          <a:ln>
                            <a:noFill/>
                          </a:ln>
                          <a:solidFill>
                            <a:schemeClr val="tx1"/>
                          </a:solidFill>
                          <a:effectLst/>
                          <a:latin typeface="Arial" charset="0"/>
                        </a:rPr>
                        <a:t>A</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Tx/>
                        <a:buNone/>
                        <a:tabLst/>
                      </a:pPr>
                      <a:r>
                        <a:rPr kumimoji="0" lang="en-US" sz="1400" b="0" i="0" u="none" strike="noStrike" cap="none" normalizeH="0" baseline="0" smtClean="0">
                          <a:ln>
                            <a:noFill/>
                          </a:ln>
                          <a:solidFill>
                            <a:srgbClr val="FF0000"/>
                          </a:solidFill>
                          <a:effectLst/>
                          <a:latin typeface="Arial" charset="0"/>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Tx/>
                        <a:buNone/>
                        <a:tabLst/>
                      </a:pPr>
                      <a:r>
                        <a:rPr kumimoji="0" lang="en-US" sz="1400" b="0" i="0" u="none" strike="noStrike" cap="none" normalizeH="0" baseline="0" smtClean="0">
                          <a:ln>
                            <a:noFill/>
                          </a:ln>
                          <a:solidFill>
                            <a:srgbClr val="FF0000"/>
                          </a:solidFill>
                          <a:effectLst/>
                          <a:latin typeface="Arial" charset="0"/>
                        </a:rPr>
                        <a:t>B</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304800">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Tx/>
                        <a:buNone/>
                        <a:tabLst/>
                      </a:pPr>
                      <a:r>
                        <a:rPr kumimoji="0" lang="en-US" sz="1400" b="0" i="0" u="none" strike="noStrike" cap="none" normalizeH="0" baseline="0" smtClean="0">
                          <a:ln>
                            <a:noFill/>
                          </a:ln>
                          <a:solidFill>
                            <a:schemeClr val="tx1"/>
                          </a:solidFill>
                          <a:effectLst/>
                          <a:latin typeface="Arial" charset="0"/>
                        </a:rPr>
                        <a:t>B</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Tx/>
                        <a:buNone/>
                        <a:tabLst/>
                      </a:pPr>
                      <a:r>
                        <a:rPr kumimoji="0" lang="en-US" sz="1400" b="0" i="0" u="none" strike="noStrike" cap="none" normalizeH="0" baseline="0" smtClean="0">
                          <a:ln>
                            <a:noFill/>
                          </a:ln>
                          <a:solidFill>
                            <a:schemeClr val="tx1"/>
                          </a:solidFill>
                          <a:effectLst/>
                          <a:latin typeface="Arial" charset="0"/>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Tx/>
                        <a:buNone/>
                        <a:tabLst/>
                      </a:pPr>
                      <a:r>
                        <a:rPr kumimoji="0" lang="en-US" sz="1400" b="0" i="0" u="none" strike="noStrike" cap="none" normalizeH="0" baseline="0" smtClean="0">
                          <a:ln>
                            <a:noFill/>
                          </a:ln>
                          <a:solidFill>
                            <a:schemeClr val="tx1"/>
                          </a:solidFill>
                          <a:effectLst/>
                          <a:latin typeface="Arial" charset="0"/>
                        </a:rPr>
                        <a:t>B</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r h="304800">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Tx/>
                        <a:buNone/>
                        <a:tabLst/>
                      </a:pPr>
                      <a:r>
                        <a:rPr kumimoji="0" lang="en-US" sz="1400" b="0" i="0" u="none" strike="noStrike" cap="none" normalizeH="0" baseline="0" smtClean="0">
                          <a:ln>
                            <a:noFill/>
                          </a:ln>
                          <a:solidFill>
                            <a:schemeClr val="tx1"/>
                          </a:solidFill>
                          <a:effectLst/>
                          <a:latin typeface="Arial" charset="0"/>
                        </a:rPr>
                        <a:t>C</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Tx/>
                        <a:buNone/>
                        <a:tabLst/>
                      </a:pPr>
                      <a:r>
                        <a:rPr kumimoji="0" lang="en-US" sz="1400" b="0" i="0" u="none" strike="noStrike" cap="none" normalizeH="0" baseline="0" smtClean="0">
                          <a:ln>
                            <a:noFill/>
                          </a:ln>
                          <a:solidFill>
                            <a:schemeClr val="tx1"/>
                          </a:solidFill>
                          <a:effectLst/>
                          <a:latin typeface="Arial" charset="0"/>
                          <a:sym typeface="Symbol" pitchFamily="18" charset="2"/>
                        </a:rPr>
                        <a:t>1</a:t>
                      </a:r>
                      <a:endParaRPr kumimoji="0" lang="en-US" sz="1400" b="0" i="0" u="none" strike="noStrike" cap="none" normalizeH="0" baseline="0" smtClean="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Tx/>
                        <a:buNone/>
                        <a:tabLst/>
                      </a:pPr>
                      <a:r>
                        <a:rPr kumimoji="0" lang="en-US" sz="1400" b="0" i="0" u="none" strike="noStrike" cap="none" normalizeH="0" baseline="0" smtClean="0">
                          <a:ln>
                            <a:noFill/>
                          </a:ln>
                          <a:solidFill>
                            <a:schemeClr val="tx1"/>
                          </a:solidFill>
                          <a:effectLst/>
                          <a:latin typeface="Arial" charset="0"/>
                        </a:rPr>
                        <a:t>C</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4"/>
                  </a:ext>
                </a:extLst>
              </a:tr>
              <a:tr h="304800">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Tx/>
                        <a:buNone/>
                        <a:tabLst/>
                      </a:pPr>
                      <a:r>
                        <a:rPr kumimoji="0" lang="en-US" sz="1400" b="0" i="0" u="none" strike="noStrike" cap="none" normalizeH="0" baseline="0" smtClean="0">
                          <a:ln>
                            <a:noFill/>
                          </a:ln>
                          <a:solidFill>
                            <a:schemeClr val="tx1"/>
                          </a:solidFill>
                          <a:effectLst/>
                          <a:latin typeface="Arial" charset="0"/>
                        </a:rPr>
                        <a:t>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Tx/>
                        <a:buNone/>
                        <a:tabLst/>
                      </a:pPr>
                      <a:r>
                        <a:rPr kumimoji="0" lang="en-US" sz="1400" b="0" i="0" u="none" strike="noStrike" cap="none" normalizeH="0" baseline="0" smtClean="0">
                          <a:ln>
                            <a:noFill/>
                          </a:ln>
                          <a:solidFill>
                            <a:srgbClr val="FF0000"/>
                          </a:solidFill>
                          <a:effectLst/>
                          <a:latin typeface="Arial" charset="0"/>
                          <a:sym typeface="Symbol" pitchFamily="18" charset="2"/>
                        </a:rPr>
                        <a:t>2</a:t>
                      </a:r>
                      <a:endParaRPr kumimoji="0" lang="en-US" sz="1400" b="0" i="0" u="none" strike="noStrike" cap="none" normalizeH="0" baseline="0" smtClean="0">
                        <a:ln>
                          <a:noFill/>
                        </a:ln>
                        <a:solidFill>
                          <a:srgbClr val="FF0000"/>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Tx/>
                        <a:buNone/>
                        <a:tabLst/>
                      </a:pPr>
                      <a:r>
                        <a:rPr kumimoji="0" lang="en-US" sz="1400" b="0" i="0" u="none" strike="noStrike" cap="none" normalizeH="0" baseline="0" smtClean="0">
                          <a:ln>
                            <a:noFill/>
                          </a:ln>
                          <a:solidFill>
                            <a:srgbClr val="FF0000"/>
                          </a:solidFill>
                          <a:effectLst/>
                          <a:latin typeface="Arial" charset="0"/>
                        </a:rPr>
                        <a:t>C</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5"/>
                  </a:ext>
                </a:extLst>
              </a:tr>
              <a:tr h="304800">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Tx/>
                        <a:buNone/>
                        <a:tabLst/>
                      </a:pPr>
                      <a:r>
                        <a:rPr kumimoji="0" lang="en-US" sz="1400" b="0" i="0" u="none" strike="noStrike" cap="none" normalizeH="0" baseline="0" smtClean="0">
                          <a:ln>
                            <a:noFill/>
                          </a:ln>
                          <a:solidFill>
                            <a:schemeClr val="tx1"/>
                          </a:solidFill>
                          <a:effectLst/>
                          <a:latin typeface="Arial" charset="0"/>
                        </a:rPr>
                        <a:t>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Tx/>
                        <a:buNone/>
                        <a:tabLst/>
                      </a:pPr>
                      <a:r>
                        <a:rPr kumimoji="0" lang="en-US" sz="1400" b="0" i="0" u="none" strike="noStrike" cap="none" normalizeH="0" baseline="0" smtClean="0">
                          <a:ln>
                            <a:noFill/>
                          </a:ln>
                          <a:solidFill>
                            <a:schemeClr val="tx1"/>
                          </a:solidFill>
                          <a:effectLst/>
                          <a:latin typeface="Arial" charset="0"/>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Tx/>
                        <a:buNone/>
                        <a:tabLst/>
                      </a:pPr>
                      <a:r>
                        <a:rPr kumimoji="0" lang="en-US" sz="1400" b="0" i="0" u="none" strike="noStrike" cap="none" normalizeH="0" baseline="0" smtClean="0">
                          <a:ln>
                            <a:noFill/>
                          </a:ln>
                          <a:solidFill>
                            <a:schemeClr val="tx1"/>
                          </a:solidFill>
                          <a:effectLst/>
                          <a:latin typeface="Arial" charset="0"/>
                        </a:rPr>
                        <a:t>E</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6"/>
                  </a:ext>
                </a:extLst>
              </a:tr>
              <a:tr h="304800">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Tx/>
                        <a:buNone/>
                        <a:tabLst/>
                      </a:pPr>
                      <a:r>
                        <a:rPr kumimoji="0" lang="en-US" sz="1400" b="0" i="0" u="none" strike="noStrike" cap="none" normalizeH="0" baseline="0" smtClean="0">
                          <a:ln>
                            <a:noFill/>
                          </a:ln>
                          <a:solidFill>
                            <a:schemeClr val="tx1"/>
                          </a:solidFill>
                          <a:effectLst/>
                          <a:latin typeface="Arial" charset="0"/>
                        </a:rPr>
                        <a:t>F</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Tx/>
                        <a:buNone/>
                        <a:tabLst/>
                      </a:pPr>
                      <a:r>
                        <a:rPr kumimoji="0" lang="en-US" sz="1400" b="0" i="0" u="none" strike="noStrike" cap="none" normalizeH="0" baseline="0" smtClean="0">
                          <a:ln>
                            <a:noFill/>
                          </a:ln>
                          <a:solidFill>
                            <a:schemeClr val="tx1"/>
                          </a:solidFill>
                          <a:effectLst/>
                          <a:latin typeface="Arial" charset="0"/>
                          <a:sym typeface="Symbol" pitchFamily="18" charset="2"/>
                        </a:rPr>
                        <a:t>0</a:t>
                      </a:r>
                      <a:endParaRPr kumimoji="0" lang="en-US" sz="1400" b="0" i="0" u="none" strike="noStrike" cap="none" normalizeH="0" baseline="0" smtClean="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Tx/>
                        <a:buNone/>
                        <a:tabLst/>
                      </a:pPr>
                      <a:r>
                        <a:rPr kumimoji="0" lang="en-US" sz="1400" b="0" i="0" u="none" strike="noStrike" cap="none" normalizeH="0" baseline="0" smtClean="0">
                          <a:ln>
                            <a:noFill/>
                          </a:ln>
                          <a:solidFill>
                            <a:schemeClr val="tx1"/>
                          </a:solidFill>
                          <a:effectLst/>
                          <a:latin typeface="Arial" charset="0"/>
                        </a:rPr>
                        <a:t>F</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7"/>
                  </a:ext>
                </a:extLst>
              </a:tr>
            </a:tbl>
          </a:graphicData>
        </a:graphic>
      </p:graphicFrame>
      <p:sp>
        <p:nvSpPr>
          <p:cNvPr id="200924" name="Text Box 241"/>
          <p:cNvSpPr txBox="1">
            <a:spLocks noChangeArrowheads="1"/>
          </p:cNvSpPr>
          <p:nvPr/>
        </p:nvSpPr>
        <p:spPr bwMode="auto">
          <a:xfrm>
            <a:off x="914400" y="1295400"/>
            <a:ext cx="22860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he-IL" sz="1600" b="1">
                <a:latin typeface="Helvetica" panose="020B0604020202020204" pitchFamily="34" charset="0"/>
              </a:rPr>
              <a:t>Optimum 2-hop paths</a:t>
            </a:r>
          </a:p>
        </p:txBody>
      </p:sp>
      <p:sp>
        <p:nvSpPr>
          <p:cNvPr id="200925" name="Line 282"/>
          <p:cNvSpPr>
            <a:spLocks noChangeShapeType="1"/>
          </p:cNvSpPr>
          <p:nvPr/>
        </p:nvSpPr>
        <p:spPr bwMode="auto">
          <a:xfrm flipH="1">
            <a:off x="4572000" y="1981200"/>
            <a:ext cx="228600" cy="15240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spAutoFit/>
          </a:bodyPr>
          <a:lstStyle/>
          <a:p>
            <a:endParaRPr lang="he-IL"/>
          </a:p>
        </p:txBody>
      </p:sp>
      <p:sp>
        <p:nvSpPr>
          <p:cNvPr id="200926" name="Line 283"/>
          <p:cNvSpPr>
            <a:spLocks noChangeShapeType="1"/>
          </p:cNvSpPr>
          <p:nvPr/>
        </p:nvSpPr>
        <p:spPr bwMode="auto">
          <a:xfrm flipH="1" flipV="1">
            <a:off x="4800600" y="1981200"/>
            <a:ext cx="1447800" cy="6096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he-IL"/>
          </a:p>
        </p:txBody>
      </p:sp>
      <p:sp>
        <p:nvSpPr>
          <p:cNvPr id="200927" name="Line 284"/>
          <p:cNvSpPr>
            <a:spLocks noChangeShapeType="1"/>
          </p:cNvSpPr>
          <p:nvPr/>
        </p:nvSpPr>
        <p:spPr bwMode="auto">
          <a:xfrm flipV="1">
            <a:off x="6248400" y="1981200"/>
            <a:ext cx="1447800" cy="6096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he-IL"/>
          </a:p>
        </p:txBody>
      </p:sp>
      <p:sp>
        <p:nvSpPr>
          <p:cNvPr id="200928" name="Line 285"/>
          <p:cNvSpPr>
            <a:spLocks noChangeShapeType="1"/>
          </p:cNvSpPr>
          <p:nvPr/>
        </p:nvSpPr>
        <p:spPr bwMode="auto">
          <a:xfrm>
            <a:off x="7696200" y="1981200"/>
            <a:ext cx="533400" cy="13716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he-IL"/>
          </a:p>
        </p:txBody>
      </p:sp>
      <p:sp>
        <p:nvSpPr>
          <p:cNvPr id="200929" name="Line 286"/>
          <p:cNvSpPr>
            <a:spLocks noChangeShapeType="1"/>
          </p:cNvSpPr>
          <p:nvPr/>
        </p:nvSpPr>
        <p:spPr bwMode="auto">
          <a:xfrm flipV="1">
            <a:off x="6781800" y="3352800"/>
            <a:ext cx="1447800" cy="4572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he-IL"/>
          </a:p>
        </p:txBody>
      </p:sp>
      <p:sp>
        <p:nvSpPr>
          <p:cNvPr id="200930" name="Line 287"/>
          <p:cNvSpPr>
            <a:spLocks noChangeShapeType="1"/>
          </p:cNvSpPr>
          <p:nvPr/>
        </p:nvSpPr>
        <p:spPr bwMode="auto">
          <a:xfrm flipH="1" flipV="1">
            <a:off x="6248400" y="2590800"/>
            <a:ext cx="533400" cy="12192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he-IL"/>
          </a:p>
        </p:txBody>
      </p:sp>
      <p:sp>
        <p:nvSpPr>
          <p:cNvPr id="200931" name="Line 288"/>
          <p:cNvSpPr>
            <a:spLocks noChangeShapeType="1"/>
          </p:cNvSpPr>
          <p:nvPr/>
        </p:nvSpPr>
        <p:spPr bwMode="auto">
          <a:xfrm flipV="1">
            <a:off x="4648200" y="2590800"/>
            <a:ext cx="1600200" cy="9144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he-IL"/>
          </a:p>
        </p:txBody>
      </p:sp>
      <p:sp>
        <p:nvSpPr>
          <p:cNvPr id="200932" name="Line 289"/>
          <p:cNvSpPr>
            <a:spLocks noChangeShapeType="1"/>
          </p:cNvSpPr>
          <p:nvPr/>
        </p:nvSpPr>
        <p:spPr bwMode="auto">
          <a:xfrm>
            <a:off x="4572000" y="3505200"/>
            <a:ext cx="2209800" cy="3048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he-IL"/>
          </a:p>
        </p:txBody>
      </p:sp>
      <p:sp>
        <p:nvSpPr>
          <p:cNvPr id="200933" name="Oval 290"/>
          <p:cNvSpPr>
            <a:spLocks noChangeArrowheads="1"/>
          </p:cNvSpPr>
          <p:nvPr/>
        </p:nvSpPr>
        <p:spPr bwMode="auto">
          <a:xfrm>
            <a:off x="4343400" y="3276600"/>
            <a:ext cx="457200" cy="450850"/>
          </a:xfrm>
          <a:prstGeom prst="ellipse">
            <a:avLst/>
          </a:prstGeom>
          <a:solidFill>
            <a:srgbClr val="3366FF"/>
          </a:solidFill>
          <a:ln w="12700">
            <a:solidFill>
              <a:schemeClr val="tx1"/>
            </a:solidFill>
            <a:round/>
            <a:headEnd/>
            <a:tailEnd/>
          </a:ln>
        </p:spPr>
        <p:txBody>
          <a:bodyPr anchor="ct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r>
              <a:rPr lang="en-US" altLang="he-IL" sz="1600" b="1">
                <a:solidFill>
                  <a:srgbClr val="FFFF99"/>
                </a:solidFill>
                <a:latin typeface="Helvetica" panose="020B0604020202020204" pitchFamily="34" charset="0"/>
              </a:rPr>
              <a:t>A</a:t>
            </a:r>
          </a:p>
        </p:txBody>
      </p:sp>
      <p:sp>
        <p:nvSpPr>
          <p:cNvPr id="200934" name="Oval 291"/>
          <p:cNvSpPr>
            <a:spLocks noChangeArrowheads="1"/>
          </p:cNvSpPr>
          <p:nvPr/>
        </p:nvSpPr>
        <p:spPr bwMode="auto">
          <a:xfrm>
            <a:off x="4572000" y="1752600"/>
            <a:ext cx="457200" cy="450850"/>
          </a:xfrm>
          <a:prstGeom prst="ellipse">
            <a:avLst/>
          </a:prstGeom>
          <a:solidFill>
            <a:srgbClr val="3366FF"/>
          </a:solidFill>
          <a:ln w="12700">
            <a:solidFill>
              <a:schemeClr val="tx1"/>
            </a:solidFill>
            <a:round/>
            <a:headEnd/>
            <a:tailEnd/>
          </a:ln>
        </p:spPr>
        <p:txBody>
          <a:bodyPr anchor="ct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r>
              <a:rPr lang="en-US" altLang="he-IL" sz="1600" b="1">
                <a:solidFill>
                  <a:srgbClr val="FFFF99"/>
                </a:solidFill>
                <a:latin typeface="Helvetica" panose="020B0604020202020204" pitchFamily="34" charset="0"/>
              </a:rPr>
              <a:t>E</a:t>
            </a:r>
          </a:p>
        </p:txBody>
      </p:sp>
      <p:sp>
        <p:nvSpPr>
          <p:cNvPr id="200935" name="Oval 292"/>
          <p:cNvSpPr>
            <a:spLocks noChangeArrowheads="1"/>
          </p:cNvSpPr>
          <p:nvPr/>
        </p:nvSpPr>
        <p:spPr bwMode="auto">
          <a:xfrm>
            <a:off x="6019800" y="2362200"/>
            <a:ext cx="457200" cy="450850"/>
          </a:xfrm>
          <a:prstGeom prst="ellipse">
            <a:avLst/>
          </a:prstGeom>
          <a:solidFill>
            <a:srgbClr val="3366FF"/>
          </a:solidFill>
          <a:ln w="12700">
            <a:solidFill>
              <a:schemeClr val="tx1"/>
            </a:solidFill>
            <a:round/>
            <a:headEnd/>
            <a:tailEnd/>
          </a:ln>
        </p:spPr>
        <p:txBody>
          <a:bodyPr anchor="ct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r>
              <a:rPr lang="en-US" altLang="he-IL" sz="1600" b="1">
                <a:solidFill>
                  <a:srgbClr val="FFFF99"/>
                </a:solidFill>
                <a:latin typeface="Helvetica" panose="020B0604020202020204" pitchFamily="34" charset="0"/>
              </a:rPr>
              <a:t>F</a:t>
            </a:r>
          </a:p>
        </p:txBody>
      </p:sp>
      <p:sp>
        <p:nvSpPr>
          <p:cNvPr id="200936" name="Oval 293"/>
          <p:cNvSpPr>
            <a:spLocks noChangeArrowheads="1"/>
          </p:cNvSpPr>
          <p:nvPr/>
        </p:nvSpPr>
        <p:spPr bwMode="auto">
          <a:xfrm>
            <a:off x="7467600" y="1752600"/>
            <a:ext cx="457200" cy="450850"/>
          </a:xfrm>
          <a:prstGeom prst="ellipse">
            <a:avLst/>
          </a:prstGeom>
          <a:solidFill>
            <a:srgbClr val="3366FF"/>
          </a:solidFill>
          <a:ln w="12700">
            <a:solidFill>
              <a:schemeClr val="tx1"/>
            </a:solidFill>
            <a:round/>
            <a:headEnd/>
            <a:tailEnd/>
          </a:ln>
        </p:spPr>
        <p:txBody>
          <a:bodyPr anchor="ct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r>
              <a:rPr lang="en-US" altLang="he-IL" sz="1600" b="1">
                <a:solidFill>
                  <a:srgbClr val="FFFF99"/>
                </a:solidFill>
                <a:latin typeface="Helvetica" panose="020B0604020202020204" pitchFamily="34" charset="0"/>
              </a:rPr>
              <a:t>C</a:t>
            </a:r>
          </a:p>
        </p:txBody>
      </p:sp>
      <p:sp>
        <p:nvSpPr>
          <p:cNvPr id="200937" name="Oval 294"/>
          <p:cNvSpPr>
            <a:spLocks noChangeArrowheads="1"/>
          </p:cNvSpPr>
          <p:nvPr/>
        </p:nvSpPr>
        <p:spPr bwMode="auto">
          <a:xfrm>
            <a:off x="8001000" y="3124200"/>
            <a:ext cx="457200" cy="450850"/>
          </a:xfrm>
          <a:prstGeom prst="ellipse">
            <a:avLst/>
          </a:prstGeom>
          <a:solidFill>
            <a:srgbClr val="3366FF"/>
          </a:solidFill>
          <a:ln w="12700">
            <a:solidFill>
              <a:schemeClr val="tx1"/>
            </a:solidFill>
            <a:round/>
            <a:headEnd/>
            <a:tailEnd/>
          </a:ln>
        </p:spPr>
        <p:txBody>
          <a:bodyPr anchor="ct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r>
              <a:rPr lang="en-US" altLang="he-IL" sz="1600" b="1">
                <a:solidFill>
                  <a:srgbClr val="FFFF99"/>
                </a:solidFill>
                <a:latin typeface="Helvetica" panose="020B0604020202020204" pitchFamily="34" charset="0"/>
              </a:rPr>
              <a:t>D</a:t>
            </a:r>
          </a:p>
        </p:txBody>
      </p:sp>
      <p:sp>
        <p:nvSpPr>
          <p:cNvPr id="200938" name="Oval 295"/>
          <p:cNvSpPr>
            <a:spLocks noChangeArrowheads="1"/>
          </p:cNvSpPr>
          <p:nvPr/>
        </p:nvSpPr>
        <p:spPr bwMode="auto">
          <a:xfrm>
            <a:off x="6553200" y="3581400"/>
            <a:ext cx="457200" cy="450850"/>
          </a:xfrm>
          <a:prstGeom prst="ellipse">
            <a:avLst/>
          </a:prstGeom>
          <a:solidFill>
            <a:srgbClr val="3366FF"/>
          </a:solidFill>
          <a:ln w="12700">
            <a:solidFill>
              <a:schemeClr val="tx1"/>
            </a:solidFill>
            <a:round/>
            <a:headEnd/>
            <a:tailEnd/>
          </a:ln>
        </p:spPr>
        <p:txBody>
          <a:bodyPr anchor="ct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r>
              <a:rPr lang="en-US" altLang="he-IL" sz="1600" b="1">
                <a:solidFill>
                  <a:srgbClr val="FFFF99"/>
                </a:solidFill>
                <a:latin typeface="Helvetica" panose="020B0604020202020204" pitchFamily="34" charset="0"/>
              </a:rPr>
              <a:t>B</a:t>
            </a:r>
          </a:p>
        </p:txBody>
      </p:sp>
      <p:sp>
        <p:nvSpPr>
          <p:cNvPr id="200939" name="Text Box 296"/>
          <p:cNvSpPr txBox="1">
            <a:spLocks noChangeArrowheads="1"/>
          </p:cNvSpPr>
          <p:nvPr/>
        </p:nvSpPr>
        <p:spPr bwMode="auto">
          <a:xfrm>
            <a:off x="4343400" y="2514600"/>
            <a:ext cx="2825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he-IL" sz="1400" b="1">
                <a:latin typeface="Helvetica" panose="020B0604020202020204" pitchFamily="34" charset="0"/>
              </a:rPr>
              <a:t>2</a:t>
            </a:r>
          </a:p>
        </p:txBody>
      </p:sp>
      <p:sp>
        <p:nvSpPr>
          <p:cNvPr id="200940" name="Text Box 297"/>
          <p:cNvSpPr txBox="1">
            <a:spLocks noChangeArrowheads="1"/>
          </p:cNvSpPr>
          <p:nvPr/>
        </p:nvSpPr>
        <p:spPr bwMode="auto">
          <a:xfrm>
            <a:off x="5410200" y="1905000"/>
            <a:ext cx="2825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he-IL" sz="1400" b="1">
                <a:latin typeface="Helvetica" panose="020B0604020202020204" pitchFamily="34" charset="0"/>
              </a:rPr>
              <a:t>3</a:t>
            </a:r>
          </a:p>
        </p:txBody>
      </p:sp>
      <p:sp>
        <p:nvSpPr>
          <p:cNvPr id="200941" name="Text Box 298"/>
          <p:cNvSpPr txBox="1">
            <a:spLocks noChangeArrowheads="1"/>
          </p:cNvSpPr>
          <p:nvPr/>
        </p:nvSpPr>
        <p:spPr bwMode="auto">
          <a:xfrm>
            <a:off x="5105400" y="2743200"/>
            <a:ext cx="2825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he-IL" sz="1400" b="1">
                <a:latin typeface="Helvetica" panose="020B0604020202020204" pitchFamily="34" charset="0"/>
              </a:rPr>
              <a:t>6</a:t>
            </a:r>
          </a:p>
        </p:txBody>
      </p:sp>
      <p:sp>
        <p:nvSpPr>
          <p:cNvPr id="200942" name="Text Box 299"/>
          <p:cNvSpPr txBox="1">
            <a:spLocks noChangeArrowheads="1"/>
          </p:cNvSpPr>
          <p:nvPr/>
        </p:nvSpPr>
        <p:spPr bwMode="auto">
          <a:xfrm>
            <a:off x="5638800" y="3352800"/>
            <a:ext cx="2825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he-IL" sz="1400" b="1">
                <a:latin typeface="Helvetica" panose="020B0604020202020204" pitchFamily="34" charset="0"/>
              </a:rPr>
              <a:t>4</a:t>
            </a:r>
          </a:p>
        </p:txBody>
      </p:sp>
      <p:sp>
        <p:nvSpPr>
          <p:cNvPr id="200943" name="Text Box 300"/>
          <p:cNvSpPr txBox="1">
            <a:spLocks noChangeArrowheads="1"/>
          </p:cNvSpPr>
          <p:nvPr/>
        </p:nvSpPr>
        <p:spPr bwMode="auto">
          <a:xfrm>
            <a:off x="6553200" y="2971800"/>
            <a:ext cx="2825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he-IL" sz="1400" b="1">
                <a:latin typeface="Helvetica" panose="020B0604020202020204" pitchFamily="34" charset="0"/>
              </a:rPr>
              <a:t>1</a:t>
            </a:r>
          </a:p>
        </p:txBody>
      </p:sp>
      <p:sp>
        <p:nvSpPr>
          <p:cNvPr id="200944" name="Text Box 301"/>
          <p:cNvSpPr txBox="1">
            <a:spLocks noChangeArrowheads="1"/>
          </p:cNvSpPr>
          <p:nvPr/>
        </p:nvSpPr>
        <p:spPr bwMode="auto">
          <a:xfrm>
            <a:off x="6705600" y="1981200"/>
            <a:ext cx="2825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he-IL" sz="1400" b="1">
                <a:latin typeface="Helvetica" panose="020B0604020202020204" pitchFamily="34" charset="0"/>
              </a:rPr>
              <a:t>1</a:t>
            </a:r>
          </a:p>
        </p:txBody>
      </p:sp>
      <p:sp>
        <p:nvSpPr>
          <p:cNvPr id="200945" name="Text Box 302"/>
          <p:cNvSpPr txBox="1">
            <a:spLocks noChangeArrowheads="1"/>
          </p:cNvSpPr>
          <p:nvPr/>
        </p:nvSpPr>
        <p:spPr bwMode="auto">
          <a:xfrm>
            <a:off x="7924800" y="2362200"/>
            <a:ext cx="2825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he-IL" sz="1400" b="1">
                <a:latin typeface="Helvetica" panose="020B0604020202020204" pitchFamily="34" charset="0"/>
              </a:rPr>
              <a:t>1</a:t>
            </a:r>
          </a:p>
        </p:txBody>
      </p:sp>
      <p:sp>
        <p:nvSpPr>
          <p:cNvPr id="200946" name="Text Box 303"/>
          <p:cNvSpPr txBox="1">
            <a:spLocks noChangeArrowheads="1"/>
          </p:cNvSpPr>
          <p:nvPr/>
        </p:nvSpPr>
        <p:spPr bwMode="auto">
          <a:xfrm>
            <a:off x="7391400" y="3200400"/>
            <a:ext cx="2825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he-IL" sz="1400" b="1">
                <a:latin typeface="Helvetica" panose="020B0604020202020204" pitchFamily="34" charset="0"/>
              </a:rPr>
              <a:t>3</a:t>
            </a:r>
          </a:p>
        </p:txBody>
      </p:sp>
    </p:spTree>
    <p:extLst>
      <p:ext uri="{BB962C8B-B14F-4D97-AF65-F5344CB8AC3E}">
        <p14:creationId xmlns:p14="http://schemas.microsoft.com/office/powerpoint/2010/main" val="1435638903"/>
      </p:ext>
    </p:extLst>
  </p:cSld>
  <p:clrMapOvr>
    <a:masterClrMapping/>
  </p:clrMapOvr>
  <p:transition/>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3"/>
          <p:cNvSpPr>
            <a:spLocks noGrp="1" noChangeArrowheads="1"/>
          </p:cNvSpPr>
          <p:nvPr>
            <p:ph type="title"/>
          </p:nvPr>
        </p:nvSpPr>
        <p:spPr/>
        <p:txBody>
          <a:bodyPr/>
          <a:lstStyle/>
          <a:p>
            <a:pPr eaLnBrk="1" hangingPunct="1">
              <a:defRPr/>
            </a:pPr>
            <a:r>
              <a:rPr lang="en-US" smtClean="0"/>
              <a:t>Iteration #2</a:t>
            </a:r>
          </a:p>
        </p:txBody>
      </p:sp>
      <p:sp>
        <p:nvSpPr>
          <p:cNvPr id="2" name="מציין מיקום טקסט 1"/>
          <p:cNvSpPr>
            <a:spLocks noGrp="1"/>
          </p:cNvSpPr>
          <p:nvPr>
            <p:ph type="body" idx="1"/>
          </p:nvPr>
        </p:nvSpPr>
        <p:spPr/>
        <p:txBody>
          <a:bodyPr/>
          <a:lstStyle/>
          <a:p>
            <a:endParaRPr lang="he-IL"/>
          </a:p>
        </p:txBody>
      </p:sp>
      <p:sp>
        <p:nvSpPr>
          <p:cNvPr id="202754" name="Slide Number Placeholder 4"/>
          <p:cNvSpPr>
            <a:spLocks noGrp="1"/>
          </p:cNvSpPr>
          <p:nvPr>
            <p:ph type="sldNum" sz="quarter" idx="4294967295"/>
          </p:nvPr>
        </p:nvSpPr>
        <p:spPr>
          <a:xfrm>
            <a:off x="8467725" y="6462713"/>
            <a:ext cx="676275" cy="2762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Tx/>
              <a:buNone/>
            </a:pPr>
            <a:fld id="{96806361-A185-42BD-87D6-67515615FE2B}" type="slidenum">
              <a:rPr lang="en-US" altLang="he-IL" sz="1400" smtClean="0">
                <a:solidFill>
                  <a:schemeClr val="folHlink"/>
                </a:solidFill>
                <a:latin typeface="Arial" panose="020B0604020202020204" pitchFamily="34" charset="0"/>
              </a:rPr>
              <a:pPr eaLnBrk="1" hangingPunct="1">
                <a:lnSpc>
                  <a:spcPct val="100000"/>
                </a:lnSpc>
                <a:spcBef>
                  <a:spcPct val="0"/>
                </a:spcBef>
                <a:buClrTx/>
                <a:buSzTx/>
                <a:buFontTx/>
                <a:buNone/>
              </a:pPr>
              <a:t>140</a:t>
            </a:fld>
            <a:endParaRPr lang="en-US" altLang="he-IL" sz="1400" smtClean="0">
              <a:solidFill>
                <a:schemeClr val="folHlink"/>
              </a:solidFill>
              <a:latin typeface="Arial" panose="020B0604020202020204" pitchFamily="34" charset="0"/>
            </a:endParaRPr>
          </a:p>
        </p:txBody>
      </p:sp>
      <p:graphicFrame>
        <p:nvGraphicFramePr>
          <p:cNvPr id="150782" name="Group 254"/>
          <p:cNvGraphicFramePr>
            <a:graphicFrameLocks noGrp="1"/>
          </p:cNvGraphicFramePr>
          <p:nvPr/>
        </p:nvGraphicFramePr>
        <p:xfrm>
          <a:off x="685800" y="1676400"/>
          <a:ext cx="1600200" cy="2438400"/>
        </p:xfrm>
        <a:graphic>
          <a:graphicData uri="http://schemas.openxmlformats.org/drawingml/2006/table">
            <a:tbl>
              <a:tblPr/>
              <a:tblGrid>
                <a:gridCol w="533400">
                  <a:extLst>
                    <a:ext uri="{9D8B030D-6E8A-4147-A177-3AD203B41FA5}">
                      <a16:colId xmlns:a16="http://schemas.microsoft.com/office/drawing/2014/main" val="20000"/>
                    </a:ext>
                  </a:extLst>
                </a:gridCol>
                <a:gridCol w="533400">
                  <a:extLst>
                    <a:ext uri="{9D8B030D-6E8A-4147-A177-3AD203B41FA5}">
                      <a16:colId xmlns:a16="http://schemas.microsoft.com/office/drawing/2014/main" val="20001"/>
                    </a:ext>
                  </a:extLst>
                </a:gridCol>
                <a:gridCol w="533400">
                  <a:extLst>
                    <a:ext uri="{9D8B030D-6E8A-4147-A177-3AD203B41FA5}">
                      <a16:colId xmlns:a16="http://schemas.microsoft.com/office/drawing/2014/main" val="20002"/>
                    </a:ext>
                  </a:extLst>
                </a:gridCol>
              </a:tblGrid>
              <a:tr h="304800">
                <a:tc gridSpan="3">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Tx/>
                        <a:buNone/>
                        <a:tabLst/>
                      </a:pPr>
                      <a:r>
                        <a:rPr kumimoji="0" lang="en-US" sz="1400" b="0" i="0" u="none" strike="noStrike" cap="none" normalizeH="0" baseline="0" smtClean="0">
                          <a:ln>
                            <a:noFill/>
                          </a:ln>
                          <a:solidFill>
                            <a:schemeClr val="tx1"/>
                          </a:solidFill>
                          <a:effectLst/>
                          <a:latin typeface="Arial" charset="0"/>
                        </a:rPr>
                        <a:t>Table for A</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66"/>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04800">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Tx/>
                        <a:buNone/>
                        <a:tabLst/>
                      </a:pPr>
                      <a:r>
                        <a:rPr kumimoji="0" lang="en-US" sz="1400" b="0" i="0" u="none" strike="noStrike" cap="none" normalizeH="0" baseline="0" smtClean="0">
                          <a:ln>
                            <a:noFill/>
                          </a:ln>
                          <a:solidFill>
                            <a:schemeClr val="bg1"/>
                          </a:solidFill>
                          <a:effectLst/>
                          <a:latin typeface="Arial" charset="0"/>
                        </a:rPr>
                        <a:t>Dst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Tx/>
                        <a:buNone/>
                        <a:tabLst/>
                      </a:pPr>
                      <a:r>
                        <a:rPr kumimoji="0" lang="en-US" sz="1400" b="0" i="0" u="none" strike="noStrike" cap="none" normalizeH="0" baseline="0" smtClean="0">
                          <a:ln>
                            <a:noFill/>
                          </a:ln>
                          <a:solidFill>
                            <a:schemeClr val="bg1"/>
                          </a:solidFill>
                          <a:effectLst/>
                          <a:latin typeface="Arial" charset="0"/>
                        </a:rPr>
                        <a:t>Cst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Tx/>
                        <a:buNone/>
                        <a:tabLst/>
                      </a:pPr>
                      <a:r>
                        <a:rPr kumimoji="0" lang="en-US" sz="1400" b="0" i="0" u="none" strike="noStrike" cap="none" normalizeH="0" baseline="0" smtClean="0">
                          <a:ln>
                            <a:noFill/>
                          </a:ln>
                          <a:solidFill>
                            <a:schemeClr val="bg1"/>
                          </a:solidFill>
                          <a:effectLst/>
                          <a:latin typeface="Arial" charset="0"/>
                        </a:rPr>
                        <a:t>Hop</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extLst>
                  <a:ext uri="{0D108BD9-81ED-4DB2-BD59-A6C34878D82A}">
                    <a16:rowId xmlns:a16="http://schemas.microsoft.com/office/drawing/2014/main" val="10001"/>
                  </a:ext>
                </a:extLst>
              </a:tr>
              <a:tr h="304800">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Tx/>
                        <a:buNone/>
                        <a:tabLst/>
                      </a:pPr>
                      <a:r>
                        <a:rPr kumimoji="0" lang="en-US" sz="1400" b="0" i="0" u="none" strike="noStrike" cap="none" normalizeH="0" baseline="0" smtClean="0">
                          <a:ln>
                            <a:noFill/>
                          </a:ln>
                          <a:solidFill>
                            <a:schemeClr val="tx1"/>
                          </a:solidFill>
                          <a:effectLst/>
                          <a:latin typeface="Arial" charset="0"/>
                        </a:rPr>
                        <a:t>A</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Tx/>
                        <a:buNone/>
                        <a:tabLst/>
                      </a:pPr>
                      <a:r>
                        <a:rPr kumimoji="0" lang="en-US" sz="1400" b="0" i="0" u="none" strike="noStrike" cap="none" normalizeH="0" baseline="0" smtClean="0">
                          <a:ln>
                            <a:noFill/>
                          </a:ln>
                          <a:solidFill>
                            <a:schemeClr val="tx1"/>
                          </a:solidFill>
                          <a:effectLst/>
                          <a:latin typeface="Arial" charset="0"/>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Tx/>
                        <a:buNone/>
                        <a:tabLst/>
                      </a:pPr>
                      <a:r>
                        <a:rPr kumimoji="0" lang="en-US" sz="1400" b="0" i="0" u="none" strike="noStrike" cap="none" normalizeH="0" baseline="0" smtClean="0">
                          <a:ln>
                            <a:noFill/>
                          </a:ln>
                          <a:solidFill>
                            <a:schemeClr val="tx1"/>
                          </a:solidFill>
                          <a:effectLst/>
                          <a:latin typeface="Arial" charset="0"/>
                        </a:rPr>
                        <a:t>A</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304800">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Tx/>
                        <a:buNone/>
                        <a:tabLst/>
                      </a:pPr>
                      <a:r>
                        <a:rPr kumimoji="0" lang="en-US" sz="1400" b="0" i="0" u="none" strike="noStrike" cap="none" normalizeH="0" baseline="0" smtClean="0">
                          <a:ln>
                            <a:noFill/>
                          </a:ln>
                          <a:solidFill>
                            <a:schemeClr val="tx1"/>
                          </a:solidFill>
                          <a:effectLst/>
                          <a:latin typeface="Arial" charset="0"/>
                        </a:rPr>
                        <a:t>B</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Tx/>
                        <a:buNone/>
                        <a:tabLst/>
                      </a:pPr>
                      <a:r>
                        <a:rPr kumimoji="0" lang="en-US" sz="1400" b="0" i="0" u="none" strike="noStrike" cap="none" normalizeH="0" baseline="0" smtClean="0">
                          <a:ln>
                            <a:noFill/>
                          </a:ln>
                          <a:solidFill>
                            <a:schemeClr val="tx1"/>
                          </a:solidFill>
                          <a:effectLst/>
                          <a:latin typeface="Arial" charset="0"/>
                        </a:rPr>
                        <a:t>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Tx/>
                        <a:buNone/>
                        <a:tabLst/>
                      </a:pPr>
                      <a:r>
                        <a:rPr kumimoji="0" lang="en-US" sz="1400" b="0" i="0" u="none" strike="noStrike" cap="none" normalizeH="0" baseline="0" smtClean="0">
                          <a:ln>
                            <a:noFill/>
                          </a:ln>
                          <a:solidFill>
                            <a:schemeClr val="tx1"/>
                          </a:solidFill>
                          <a:effectLst/>
                          <a:latin typeface="Arial" charset="0"/>
                        </a:rPr>
                        <a:t>B</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r h="304800">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Tx/>
                        <a:buNone/>
                        <a:tabLst/>
                      </a:pPr>
                      <a:r>
                        <a:rPr kumimoji="0" lang="en-US" sz="1400" b="0" i="0" u="none" strike="noStrike" cap="none" normalizeH="0" baseline="0" smtClean="0">
                          <a:ln>
                            <a:noFill/>
                          </a:ln>
                          <a:solidFill>
                            <a:schemeClr val="tx1"/>
                          </a:solidFill>
                          <a:effectLst/>
                          <a:latin typeface="Arial" charset="0"/>
                        </a:rPr>
                        <a:t>C</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Tx/>
                        <a:buNone/>
                        <a:tabLst/>
                      </a:pPr>
                      <a:r>
                        <a:rPr kumimoji="0" lang="en-US" sz="1400" b="0" i="0" u="none" strike="noStrike" cap="none" normalizeH="0" baseline="0" smtClean="0">
                          <a:ln>
                            <a:noFill/>
                          </a:ln>
                          <a:solidFill>
                            <a:srgbClr val="FF0000"/>
                          </a:solidFill>
                          <a:effectLst/>
                          <a:latin typeface="Arial" charset="0"/>
                          <a:sym typeface="Symbol" pitchFamily="18" charset="2"/>
                        </a:rPr>
                        <a:t>6</a:t>
                      </a:r>
                      <a:endParaRPr kumimoji="0" lang="en-US" sz="1400" b="0" i="0" u="none" strike="noStrike" cap="none" normalizeH="0" baseline="0" smtClean="0">
                        <a:ln>
                          <a:noFill/>
                        </a:ln>
                        <a:solidFill>
                          <a:srgbClr val="FF0000"/>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Tx/>
                        <a:buNone/>
                        <a:tabLst/>
                      </a:pPr>
                      <a:r>
                        <a:rPr kumimoji="0" lang="en-US" sz="1400" b="0" i="0" u="none" strike="noStrike" cap="none" normalizeH="0" baseline="0" smtClean="0">
                          <a:ln>
                            <a:noFill/>
                          </a:ln>
                          <a:solidFill>
                            <a:srgbClr val="FF0000"/>
                          </a:solidFill>
                          <a:effectLst/>
                          <a:latin typeface="Arial" charset="0"/>
                        </a:rPr>
                        <a:t>E</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4"/>
                  </a:ext>
                </a:extLst>
              </a:tr>
              <a:tr h="304800">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Tx/>
                        <a:buNone/>
                        <a:tabLst/>
                      </a:pPr>
                      <a:r>
                        <a:rPr kumimoji="0" lang="en-US" sz="1400" b="0" i="0" u="none" strike="noStrike" cap="none" normalizeH="0" baseline="0" smtClean="0">
                          <a:ln>
                            <a:noFill/>
                          </a:ln>
                          <a:solidFill>
                            <a:schemeClr val="tx1"/>
                          </a:solidFill>
                          <a:effectLst/>
                          <a:latin typeface="Arial" charset="0"/>
                        </a:rPr>
                        <a:t>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Tx/>
                        <a:buNone/>
                        <a:tabLst/>
                      </a:pPr>
                      <a:r>
                        <a:rPr kumimoji="0" lang="en-US" sz="1400" b="0" i="0" u="none" strike="noStrike" cap="none" normalizeH="0" baseline="0" smtClean="0">
                          <a:ln>
                            <a:noFill/>
                          </a:ln>
                          <a:solidFill>
                            <a:schemeClr val="tx1"/>
                          </a:solidFill>
                          <a:effectLst/>
                          <a:latin typeface="Arial" charset="0"/>
                          <a:sym typeface="Symbol" pitchFamily="18" charset="2"/>
                        </a:rPr>
                        <a:t>7</a:t>
                      </a:r>
                      <a:endParaRPr kumimoji="0" lang="en-US" sz="1400" b="0" i="0" u="none" strike="noStrike" cap="none" normalizeH="0" baseline="0" smtClean="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Tx/>
                        <a:buNone/>
                        <a:tabLst/>
                      </a:pPr>
                      <a:r>
                        <a:rPr kumimoji="0" lang="en-US" sz="1400" b="0" i="0" u="none" strike="noStrike" cap="none" normalizeH="0" baseline="0" smtClean="0">
                          <a:ln>
                            <a:noFill/>
                          </a:ln>
                          <a:solidFill>
                            <a:schemeClr val="tx1"/>
                          </a:solidFill>
                          <a:effectLst/>
                          <a:latin typeface="Arial" charset="0"/>
                        </a:rPr>
                        <a:t>B</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5"/>
                  </a:ext>
                </a:extLst>
              </a:tr>
              <a:tr h="304800">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Tx/>
                        <a:buNone/>
                        <a:tabLst/>
                      </a:pPr>
                      <a:r>
                        <a:rPr kumimoji="0" lang="en-US" sz="1400" b="0" i="0" u="none" strike="noStrike" cap="none" normalizeH="0" baseline="0" smtClean="0">
                          <a:ln>
                            <a:noFill/>
                          </a:ln>
                          <a:solidFill>
                            <a:schemeClr val="tx1"/>
                          </a:solidFill>
                          <a:effectLst/>
                          <a:latin typeface="Arial" charset="0"/>
                        </a:rPr>
                        <a:t>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Tx/>
                        <a:buNone/>
                        <a:tabLst/>
                      </a:pPr>
                      <a:r>
                        <a:rPr kumimoji="0" lang="en-US" sz="1400" b="0" i="0" u="none" strike="noStrike" cap="none" normalizeH="0" baseline="0" smtClean="0">
                          <a:ln>
                            <a:noFill/>
                          </a:ln>
                          <a:solidFill>
                            <a:schemeClr val="tx1"/>
                          </a:solidFill>
                          <a:effectLst/>
                          <a:latin typeface="Arial" charset="0"/>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Tx/>
                        <a:buNone/>
                        <a:tabLst/>
                      </a:pPr>
                      <a:r>
                        <a:rPr kumimoji="0" lang="en-US" sz="1400" b="0" i="0" u="none" strike="noStrike" cap="none" normalizeH="0" baseline="0" smtClean="0">
                          <a:ln>
                            <a:noFill/>
                          </a:ln>
                          <a:solidFill>
                            <a:schemeClr val="tx1"/>
                          </a:solidFill>
                          <a:effectLst/>
                          <a:latin typeface="Arial" charset="0"/>
                        </a:rPr>
                        <a:t>E</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6"/>
                  </a:ext>
                </a:extLst>
              </a:tr>
              <a:tr h="304800">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Tx/>
                        <a:buNone/>
                        <a:tabLst/>
                      </a:pPr>
                      <a:r>
                        <a:rPr kumimoji="0" lang="en-US" sz="1400" b="0" i="0" u="none" strike="noStrike" cap="none" normalizeH="0" baseline="0" smtClean="0">
                          <a:ln>
                            <a:noFill/>
                          </a:ln>
                          <a:solidFill>
                            <a:schemeClr val="tx1"/>
                          </a:solidFill>
                          <a:effectLst/>
                          <a:latin typeface="Arial" charset="0"/>
                        </a:rPr>
                        <a:t>F</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Tx/>
                        <a:buNone/>
                        <a:tabLst/>
                      </a:pPr>
                      <a:r>
                        <a:rPr kumimoji="0" lang="en-US" sz="1400" b="0" i="0" u="none" strike="noStrike" cap="none" normalizeH="0" baseline="0" smtClean="0">
                          <a:ln>
                            <a:noFill/>
                          </a:ln>
                          <a:solidFill>
                            <a:schemeClr val="tx1"/>
                          </a:solidFill>
                          <a:effectLst/>
                          <a:latin typeface="Arial" charset="0"/>
                          <a:sym typeface="Symbol" pitchFamily="18" charset="2"/>
                        </a:rPr>
                        <a:t>5</a:t>
                      </a:r>
                      <a:endParaRPr kumimoji="0" lang="en-US" sz="1400" b="0" i="0" u="none" strike="noStrike" cap="none" normalizeH="0" baseline="0" smtClean="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Tx/>
                        <a:buNone/>
                        <a:tabLst/>
                      </a:pPr>
                      <a:r>
                        <a:rPr kumimoji="0" lang="en-US" sz="1400" b="0" i="0" u="none" strike="noStrike" cap="none" normalizeH="0" baseline="0" smtClean="0">
                          <a:ln>
                            <a:noFill/>
                          </a:ln>
                          <a:solidFill>
                            <a:schemeClr val="tx1"/>
                          </a:solidFill>
                          <a:effectLst/>
                          <a:latin typeface="Arial" charset="0"/>
                        </a:rPr>
                        <a:t>E</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7"/>
                  </a:ext>
                </a:extLst>
              </a:tr>
            </a:tbl>
          </a:graphicData>
        </a:graphic>
      </p:graphicFrame>
      <p:graphicFrame>
        <p:nvGraphicFramePr>
          <p:cNvPr id="150783" name="Group 255"/>
          <p:cNvGraphicFramePr>
            <a:graphicFrameLocks noGrp="1"/>
          </p:cNvGraphicFramePr>
          <p:nvPr/>
        </p:nvGraphicFramePr>
        <p:xfrm>
          <a:off x="2286000" y="1676400"/>
          <a:ext cx="1600200" cy="2438400"/>
        </p:xfrm>
        <a:graphic>
          <a:graphicData uri="http://schemas.openxmlformats.org/drawingml/2006/table">
            <a:tbl>
              <a:tblPr/>
              <a:tblGrid>
                <a:gridCol w="533400">
                  <a:extLst>
                    <a:ext uri="{9D8B030D-6E8A-4147-A177-3AD203B41FA5}">
                      <a16:colId xmlns:a16="http://schemas.microsoft.com/office/drawing/2014/main" val="20000"/>
                    </a:ext>
                  </a:extLst>
                </a:gridCol>
                <a:gridCol w="533400">
                  <a:extLst>
                    <a:ext uri="{9D8B030D-6E8A-4147-A177-3AD203B41FA5}">
                      <a16:colId xmlns:a16="http://schemas.microsoft.com/office/drawing/2014/main" val="20001"/>
                    </a:ext>
                  </a:extLst>
                </a:gridCol>
                <a:gridCol w="533400">
                  <a:extLst>
                    <a:ext uri="{9D8B030D-6E8A-4147-A177-3AD203B41FA5}">
                      <a16:colId xmlns:a16="http://schemas.microsoft.com/office/drawing/2014/main" val="20002"/>
                    </a:ext>
                  </a:extLst>
                </a:gridCol>
              </a:tblGrid>
              <a:tr h="304800">
                <a:tc gridSpan="3">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Tx/>
                        <a:buNone/>
                        <a:tabLst/>
                      </a:pPr>
                      <a:r>
                        <a:rPr kumimoji="0" lang="en-US" sz="1400" b="0" i="0" u="none" strike="noStrike" cap="none" normalizeH="0" baseline="0" smtClean="0">
                          <a:ln>
                            <a:noFill/>
                          </a:ln>
                          <a:solidFill>
                            <a:schemeClr val="tx1"/>
                          </a:solidFill>
                          <a:effectLst/>
                          <a:latin typeface="Arial" charset="0"/>
                        </a:rPr>
                        <a:t>Table for B</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66"/>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04800">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Tx/>
                        <a:buNone/>
                        <a:tabLst/>
                      </a:pPr>
                      <a:r>
                        <a:rPr kumimoji="0" lang="en-US" sz="1400" b="0" i="0" u="none" strike="noStrike" cap="none" normalizeH="0" baseline="0" smtClean="0">
                          <a:ln>
                            <a:noFill/>
                          </a:ln>
                          <a:solidFill>
                            <a:schemeClr val="bg1"/>
                          </a:solidFill>
                          <a:effectLst/>
                          <a:latin typeface="Arial" charset="0"/>
                        </a:rPr>
                        <a:t>Dst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Tx/>
                        <a:buNone/>
                        <a:tabLst/>
                      </a:pPr>
                      <a:r>
                        <a:rPr kumimoji="0" lang="en-US" sz="1400" b="0" i="0" u="none" strike="noStrike" cap="none" normalizeH="0" baseline="0" smtClean="0">
                          <a:ln>
                            <a:noFill/>
                          </a:ln>
                          <a:solidFill>
                            <a:schemeClr val="bg1"/>
                          </a:solidFill>
                          <a:effectLst/>
                          <a:latin typeface="Arial" charset="0"/>
                        </a:rPr>
                        <a:t>Cst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Tx/>
                        <a:buNone/>
                        <a:tabLst/>
                      </a:pPr>
                      <a:r>
                        <a:rPr kumimoji="0" lang="en-US" sz="1400" b="0" i="0" u="none" strike="noStrike" cap="none" normalizeH="0" baseline="0" smtClean="0">
                          <a:ln>
                            <a:noFill/>
                          </a:ln>
                          <a:solidFill>
                            <a:schemeClr val="bg1"/>
                          </a:solidFill>
                          <a:effectLst/>
                          <a:latin typeface="Arial" charset="0"/>
                        </a:rPr>
                        <a:t>Hop</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extLst>
                  <a:ext uri="{0D108BD9-81ED-4DB2-BD59-A6C34878D82A}">
                    <a16:rowId xmlns:a16="http://schemas.microsoft.com/office/drawing/2014/main" val="10001"/>
                  </a:ext>
                </a:extLst>
              </a:tr>
              <a:tr h="304800">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Tx/>
                        <a:buNone/>
                        <a:tabLst/>
                      </a:pPr>
                      <a:r>
                        <a:rPr kumimoji="0" lang="en-US" sz="1400" b="0" i="0" u="none" strike="noStrike" cap="none" normalizeH="0" baseline="0" smtClean="0">
                          <a:ln>
                            <a:noFill/>
                          </a:ln>
                          <a:solidFill>
                            <a:schemeClr val="tx1"/>
                          </a:solidFill>
                          <a:effectLst/>
                          <a:latin typeface="Arial" charset="0"/>
                        </a:rPr>
                        <a:t>A</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Tx/>
                        <a:buNone/>
                        <a:tabLst/>
                      </a:pPr>
                      <a:r>
                        <a:rPr kumimoji="0" lang="en-US" sz="1400" b="0" i="0" u="none" strike="noStrike" cap="none" normalizeH="0" baseline="0" smtClean="0">
                          <a:ln>
                            <a:noFill/>
                          </a:ln>
                          <a:solidFill>
                            <a:schemeClr val="tx1"/>
                          </a:solidFill>
                          <a:effectLst/>
                          <a:latin typeface="Arial" charset="0"/>
                        </a:rPr>
                        <a:t>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Tx/>
                        <a:buNone/>
                        <a:tabLst/>
                      </a:pPr>
                      <a:r>
                        <a:rPr kumimoji="0" lang="en-US" sz="1400" b="0" i="0" u="none" strike="noStrike" cap="none" normalizeH="0" baseline="0" smtClean="0">
                          <a:ln>
                            <a:noFill/>
                          </a:ln>
                          <a:solidFill>
                            <a:schemeClr val="tx1"/>
                          </a:solidFill>
                          <a:effectLst/>
                          <a:latin typeface="Arial" charset="0"/>
                        </a:rPr>
                        <a:t>A</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304800">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Tx/>
                        <a:buNone/>
                        <a:tabLst/>
                      </a:pPr>
                      <a:r>
                        <a:rPr kumimoji="0" lang="en-US" sz="1400" b="0" i="0" u="none" strike="noStrike" cap="none" normalizeH="0" baseline="0" smtClean="0">
                          <a:ln>
                            <a:noFill/>
                          </a:ln>
                          <a:solidFill>
                            <a:schemeClr val="tx1"/>
                          </a:solidFill>
                          <a:effectLst/>
                          <a:latin typeface="Arial" charset="0"/>
                        </a:rPr>
                        <a:t>B</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Tx/>
                        <a:buNone/>
                        <a:tabLst/>
                      </a:pPr>
                      <a:r>
                        <a:rPr kumimoji="0" lang="en-US" sz="1400" b="0" i="0" u="none" strike="noStrike" cap="none" normalizeH="0" baseline="0" smtClean="0">
                          <a:ln>
                            <a:noFill/>
                          </a:ln>
                          <a:solidFill>
                            <a:schemeClr val="tx1"/>
                          </a:solidFill>
                          <a:effectLst/>
                          <a:latin typeface="Arial" charset="0"/>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Tx/>
                        <a:buNone/>
                        <a:tabLst/>
                      </a:pPr>
                      <a:r>
                        <a:rPr kumimoji="0" lang="en-US" sz="1400" b="0" i="0" u="none" strike="noStrike" cap="none" normalizeH="0" baseline="0" smtClean="0">
                          <a:ln>
                            <a:noFill/>
                          </a:ln>
                          <a:solidFill>
                            <a:schemeClr val="tx1"/>
                          </a:solidFill>
                          <a:effectLst/>
                          <a:latin typeface="Arial" charset="0"/>
                        </a:rPr>
                        <a:t>B</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r h="304800">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Tx/>
                        <a:buNone/>
                        <a:tabLst/>
                      </a:pPr>
                      <a:r>
                        <a:rPr kumimoji="0" lang="en-US" sz="1400" b="0" i="0" u="none" strike="noStrike" cap="none" normalizeH="0" baseline="0" smtClean="0">
                          <a:ln>
                            <a:noFill/>
                          </a:ln>
                          <a:solidFill>
                            <a:schemeClr val="tx1"/>
                          </a:solidFill>
                          <a:effectLst/>
                          <a:latin typeface="Arial" charset="0"/>
                        </a:rPr>
                        <a:t>C</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Tx/>
                        <a:buNone/>
                        <a:tabLst/>
                      </a:pPr>
                      <a:r>
                        <a:rPr kumimoji="0" lang="en-US" sz="1400" b="0" i="0" u="none" strike="noStrike" cap="none" normalizeH="0" baseline="0" smtClean="0">
                          <a:ln>
                            <a:noFill/>
                          </a:ln>
                          <a:solidFill>
                            <a:schemeClr val="tx1"/>
                          </a:solidFill>
                          <a:effectLst/>
                          <a:latin typeface="Arial" charset="0"/>
                          <a:sym typeface="Symbol" pitchFamily="18" charset="2"/>
                        </a:rPr>
                        <a:t>2</a:t>
                      </a:r>
                      <a:endParaRPr kumimoji="0" lang="en-US" sz="1400" b="0" i="0" u="none" strike="noStrike" cap="none" normalizeH="0" baseline="0" smtClean="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Tx/>
                        <a:buNone/>
                        <a:tabLst/>
                      </a:pPr>
                      <a:r>
                        <a:rPr kumimoji="0" lang="en-US" sz="1400" b="0" i="0" u="none" strike="noStrike" cap="none" normalizeH="0" baseline="0" smtClean="0">
                          <a:ln>
                            <a:noFill/>
                          </a:ln>
                          <a:solidFill>
                            <a:schemeClr val="tx1"/>
                          </a:solidFill>
                          <a:effectLst/>
                          <a:latin typeface="Arial" charset="0"/>
                        </a:rPr>
                        <a:t>F</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4"/>
                  </a:ext>
                </a:extLst>
              </a:tr>
              <a:tr h="304800">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Tx/>
                        <a:buNone/>
                        <a:tabLst/>
                      </a:pPr>
                      <a:r>
                        <a:rPr kumimoji="0" lang="en-US" sz="1400" b="0" i="0" u="none" strike="noStrike" cap="none" normalizeH="0" baseline="0" smtClean="0">
                          <a:ln>
                            <a:noFill/>
                          </a:ln>
                          <a:solidFill>
                            <a:schemeClr val="tx1"/>
                          </a:solidFill>
                          <a:effectLst/>
                          <a:latin typeface="Arial" charset="0"/>
                        </a:rPr>
                        <a:t>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Tx/>
                        <a:buNone/>
                        <a:tabLst/>
                      </a:pPr>
                      <a:r>
                        <a:rPr kumimoji="0" lang="en-US" sz="1400" b="0" i="0" u="none" strike="noStrike" cap="none" normalizeH="0" baseline="0" smtClean="0">
                          <a:ln>
                            <a:noFill/>
                          </a:ln>
                          <a:solidFill>
                            <a:schemeClr val="tx1"/>
                          </a:solidFill>
                          <a:effectLst/>
                          <a:latin typeface="Arial" charset="0"/>
                          <a:sym typeface="Symbol" pitchFamily="18" charset="2"/>
                        </a:rPr>
                        <a:t>3</a:t>
                      </a:r>
                      <a:endParaRPr kumimoji="0" lang="en-US" sz="1400" b="0" i="0" u="none" strike="noStrike" cap="none" normalizeH="0" baseline="0" smtClean="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Tx/>
                        <a:buNone/>
                        <a:tabLst/>
                      </a:pPr>
                      <a:r>
                        <a:rPr kumimoji="0" lang="en-US" sz="1400" b="0" i="0" u="none" strike="noStrike" cap="none" normalizeH="0" baseline="0" smtClean="0">
                          <a:ln>
                            <a:noFill/>
                          </a:ln>
                          <a:solidFill>
                            <a:schemeClr val="tx1"/>
                          </a:solidFill>
                          <a:effectLst/>
                          <a:latin typeface="Arial" charset="0"/>
                        </a:rPr>
                        <a:t>D</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5"/>
                  </a:ext>
                </a:extLst>
              </a:tr>
              <a:tr h="304800">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Tx/>
                        <a:buNone/>
                        <a:tabLst/>
                      </a:pPr>
                      <a:r>
                        <a:rPr kumimoji="0" lang="en-US" sz="1400" b="0" i="0" u="none" strike="noStrike" cap="none" normalizeH="0" baseline="0" smtClean="0">
                          <a:ln>
                            <a:noFill/>
                          </a:ln>
                          <a:solidFill>
                            <a:schemeClr val="tx1"/>
                          </a:solidFill>
                          <a:effectLst/>
                          <a:latin typeface="Arial" charset="0"/>
                        </a:rPr>
                        <a:t>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Tx/>
                        <a:buNone/>
                        <a:tabLst/>
                      </a:pPr>
                      <a:r>
                        <a:rPr kumimoji="0" lang="en-US" sz="1400" b="0" i="0" u="none" strike="noStrike" cap="none" normalizeH="0" baseline="0" smtClean="0">
                          <a:ln>
                            <a:noFill/>
                          </a:ln>
                          <a:solidFill>
                            <a:schemeClr val="tx1"/>
                          </a:solidFill>
                          <a:effectLst/>
                          <a:latin typeface="Arial" charset="0"/>
                          <a:sym typeface="Symbol" pitchFamily="18" charset="2"/>
                        </a:rPr>
                        <a:t>4</a:t>
                      </a:r>
                      <a:endParaRPr kumimoji="0" lang="en-US" sz="1400" b="0" i="0" u="none" strike="noStrike" cap="none" normalizeH="0" baseline="0" smtClean="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Tx/>
                        <a:buNone/>
                        <a:tabLst/>
                      </a:pPr>
                      <a:r>
                        <a:rPr kumimoji="0" lang="en-US" sz="1400" b="0" i="0" u="none" strike="noStrike" cap="none" normalizeH="0" baseline="0" smtClean="0">
                          <a:ln>
                            <a:noFill/>
                          </a:ln>
                          <a:solidFill>
                            <a:schemeClr val="tx1"/>
                          </a:solidFill>
                          <a:effectLst/>
                          <a:latin typeface="Arial" charset="0"/>
                        </a:rPr>
                        <a:t>F</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6"/>
                  </a:ext>
                </a:extLst>
              </a:tr>
              <a:tr h="304800">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Tx/>
                        <a:buNone/>
                        <a:tabLst/>
                      </a:pPr>
                      <a:r>
                        <a:rPr kumimoji="0" lang="en-US" sz="1400" b="0" i="0" u="none" strike="noStrike" cap="none" normalizeH="0" baseline="0" smtClean="0">
                          <a:ln>
                            <a:noFill/>
                          </a:ln>
                          <a:solidFill>
                            <a:schemeClr val="tx1"/>
                          </a:solidFill>
                          <a:effectLst/>
                          <a:latin typeface="Arial" charset="0"/>
                        </a:rPr>
                        <a:t>F</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Tx/>
                        <a:buNone/>
                        <a:tabLst/>
                      </a:pPr>
                      <a:r>
                        <a:rPr kumimoji="0" lang="en-US" sz="1400" b="0" i="0" u="none" strike="noStrike" cap="none" normalizeH="0" baseline="0" smtClean="0">
                          <a:ln>
                            <a:noFill/>
                          </a:ln>
                          <a:solidFill>
                            <a:schemeClr val="tx1"/>
                          </a:solidFill>
                          <a:effectLst/>
                          <a:latin typeface="Arial" charset="0"/>
                          <a:sym typeface="Symbol" pitchFamily="18" charset="2"/>
                        </a:rPr>
                        <a:t>1</a:t>
                      </a:r>
                      <a:endParaRPr kumimoji="0" lang="en-US" sz="1400" b="0" i="0" u="none" strike="noStrike" cap="none" normalizeH="0" baseline="0" smtClean="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Tx/>
                        <a:buNone/>
                        <a:tabLst/>
                      </a:pPr>
                      <a:r>
                        <a:rPr kumimoji="0" lang="en-US" sz="1400" b="0" i="0" u="none" strike="noStrike" cap="none" normalizeH="0" baseline="0" smtClean="0">
                          <a:ln>
                            <a:noFill/>
                          </a:ln>
                          <a:solidFill>
                            <a:schemeClr val="tx1"/>
                          </a:solidFill>
                          <a:effectLst/>
                          <a:latin typeface="Arial" charset="0"/>
                        </a:rPr>
                        <a:t>F</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7"/>
                  </a:ext>
                </a:extLst>
              </a:tr>
            </a:tbl>
          </a:graphicData>
        </a:graphic>
      </p:graphicFrame>
      <p:graphicFrame>
        <p:nvGraphicFramePr>
          <p:cNvPr id="150784" name="Group 256"/>
          <p:cNvGraphicFramePr>
            <a:graphicFrameLocks noGrp="1"/>
          </p:cNvGraphicFramePr>
          <p:nvPr/>
        </p:nvGraphicFramePr>
        <p:xfrm>
          <a:off x="685800" y="4102100"/>
          <a:ext cx="1600200" cy="2438400"/>
        </p:xfrm>
        <a:graphic>
          <a:graphicData uri="http://schemas.openxmlformats.org/drawingml/2006/table">
            <a:tbl>
              <a:tblPr/>
              <a:tblGrid>
                <a:gridCol w="533400">
                  <a:extLst>
                    <a:ext uri="{9D8B030D-6E8A-4147-A177-3AD203B41FA5}">
                      <a16:colId xmlns:a16="http://schemas.microsoft.com/office/drawing/2014/main" val="20000"/>
                    </a:ext>
                  </a:extLst>
                </a:gridCol>
                <a:gridCol w="533400">
                  <a:extLst>
                    <a:ext uri="{9D8B030D-6E8A-4147-A177-3AD203B41FA5}">
                      <a16:colId xmlns:a16="http://schemas.microsoft.com/office/drawing/2014/main" val="20001"/>
                    </a:ext>
                  </a:extLst>
                </a:gridCol>
                <a:gridCol w="533400">
                  <a:extLst>
                    <a:ext uri="{9D8B030D-6E8A-4147-A177-3AD203B41FA5}">
                      <a16:colId xmlns:a16="http://schemas.microsoft.com/office/drawing/2014/main" val="20002"/>
                    </a:ext>
                  </a:extLst>
                </a:gridCol>
              </a:tblGrid>
              <a:tr h="304800">
                <a:tc gridSpan="3">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Tx/>
                        <a:buNone/>
                        <a:tabLst/>
                      </a:pPr>
                      <a:r>
                        <a:rPr kumimoji="0" lang="en-US" sz="1400" b="0" i="0" u="none" strike="noStrike" cap="none" normalizeH="0" baseline="0" smtClean="0">
                          <a:ln>
                            <a:noFill/>
                          </a:ln>
                          <a:solidFill>
                            <a:schemeClr val="tx1"/>
                          </a:solidFill>
                          <a:effectLst/>
                          <a:latin typeface="Arial" charset="0"/>
                        </a:rPr>
                        <a:t>Table for C</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66"/>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04800">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Tx/>
                        <a:buNone/>
                        <a:tabLst/>
                      </a:pPr>
                      <a:r>
                        <a:rPr kumimoji="0" lang="en-US" sz="1400" b="0" i="0" u="none" strike="noStrike" cap="none" normalizeH="0" baseline="0" smtClean="0">
                          <a:ln>
                            <a:noFill/>
                          </a:ln>
                          <a:solidFill>
                            <a:schemeClr val="bg1"/>
                          </a:solidFill>
                          <a:effectLst/>
                          <a:latin typeface="Arial" charset="0"/>
                        </a:rPr>
                        <a:t>Dst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Tx/>
                        <a:buNone/>
                        <a:tabLst/>
                      </a:pPr>
                      <a:r>
                        <a:rPr kumimoji="0" lang="en-US" sz="1400" b="0" i="0" u="none" strike="noStrike" cap="none" normalizeH="0" baseline="0" smtClean="0">
                          <a:ln>
                            <a:noFill/>
                          </a:ln>
                          <a:solidFill>
                            <a:schemeClr val="bg1"/>
                          </a:solidFill>
                          <a:effectLst/>
                          <a:latin typeface="Arial" charset="0"/>
                        </a:rPr>
                        <a:t>Cst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Tx/>
                        <a:buNone/>
                        <a:tabLst/>
                      </a:pPr>
                      <a:r>
                        <a:rPr kumimoji="0" lang="en-US" sz="1400" b="0" i="0" u="none" strike="noStrike" cap="none" normalizeH="0" baseline="0" smtClean="0">
                          <a:ln>
                            <a:noFill/>
                          </a:ln>
                          <a:solidFill>
                            <a:schemeClr val="bg1"/>
                          </a:solidFill>
                          <a:effectLst/>
                          <a:latin typeface="Arial" charset="0"/>
                        </a:rPr>
                        <a:t>Hop</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extLst>
                  <a:ext uri="{0D108BD9-81ED-4DB2-BD59-A6C34878D82A}">
                    <a16:rowId xmlns:a16="http://schemas.microsoft.com/office/drawing/2014/main" val="10001"/>
                  </a:ext>
                </a:extLst>
              </a:tr>
              <a:tr h="304800">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Tx/>
                        <a:buNone/>
                        <a:tabLst/>
                      </a:pPr>
                      <a:r>
                        <a:rPr kumimoji="0" lang="en-US" sz="1400" b="0" i="0" u="none" strike="noStrike" cap="none" normalizeH="0" baseline="0" smtClean="0">
                          <a:ln>
                            <a:noFill/>
                          </a:ln>
                          <a:solidFill>
                            <a:schemeClr val="tx1"/>
                          </a:solidFill>
                          <a:effectLst/>
                          <a:latin typeface="Arial" charset="0"/>
                        </a:rPr>
                        <a:t>A</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Tx/>
                        <a:buNone/>
                        <a:tabLst/>
                      </a:pPr>
                      <a:r>
                        <a:rPr kumimoji="0" lang="en-US" sz="1400" b="0" i="0" u="none" strike="noStrike" cap="none" normalizeH="0" baseline="0" smtClean="0">
                          <a:ln>
                            <a:noFill/>
                          </a:ln>
                          <a:solidFill>
                            <a:srgbClr val="FF0000"/>
                          </a:solidFill>
                          <a:effectLst/>
                          <a:latin typeface="Arial" charset="0"/>
                          <a:sym typeface="Symbol" pitchFamily="18" charset="2"/>
                        </a:rPr>
                        <a:t>6</a:t>
                      </a:r>
                      <a:endParaRPr kumimoji="0" lang="en-US" sz="1400" b="0" i="0" u="none" strike="noStrike" cap="none" normalizeH="0" baseline="0" smtClean="0">
                        <a:ln>
                          <a:noFill/>
                        </a:ln>
                        <a:solidFill>
                          <a:srgbClr val="FF0000"/>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Tx/>
                        <a:buNone/>
                        <a:tabLst/>
                      </a:pPr>
                      <a:r>
                        <a:rPr kumimoji="0" lang="en-US" sz="1400" b="0" i="0" u="none" strike="noStrike" cap="none" normalizeH="0" baseline="0" smtClean="0">
                          <a:ln>
                            <a:noFill/>
                          </a:ln>
                          <a:solidFill>
                            <a:schemeClr val="tx1"/>
                          </a:solidFill>
                          <a:effectLst/>
                          <a:latin typeface="Arial" charset="0"/>
                        </a:rPr>
                        <a:t>F</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304800">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Tx/>
                        <a:buNone/>
                        <a:tabLst/>
                      </a:pPr>
                      <a:r>
                        <a:rPr kumimoji="0" lang="en-US" sz="1400" b="0" i="0" u="none" strike="noStrike" cap="none" normalizeH="0" baseline="0" smtClean="0">
                          <a:ln>
                            <a:noFill/>
                          </a:ln>
                          <a:solidFill>
                            <a:schemeClr val="tx1"/>
                          </a:solidFill>
                          <a:effectLst/>
                          <a:latin typeface="Arial" charset="0"/>
                        </a:rPr>
                        <a:t>B</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Tx/>
                        <a:buNone/>
                        <a:tabLst/>
                      </a:pPr>
                      <a:r>
                        <a:rPr kumimoji="0" lang="en-US" sz="1400" b="0" i="0" u="none" strike="noStrike" cap="none" normalizeH="0" baseline="0" smtClean="0">
                          <a:ln>
                            <a:noFill/>
                          </a:ln>
                          <a:solidFill>
                            <a:schemeClr val="tx1"/>
                          </a:solidFill>
                          <a:effectLst/>
                          <a:latin typeface="Arial" charset="0"/>
                          <a:sym typeface="Symbol" pitchFamily="18" charset="2"/>
                        </a:rPr>
                        <a:t>2</a:t>
                      </a:r>
                      <a:endParaRPr kumimoji="0" lang="en-US" sz="1400" b="0" i="0" u="none" strike="noStrike" cap="none" normalizeH="0" baseline="0" smtClean="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Tx/>
                        <a:buNone/>
                        <a:tabLst/>
                      </a:pPr>
                      <a:r>
                        <a:rPr kumimoji="0" lang="en-US" sz="1400" b="0" i="0" u="none" strike="noStrike" cap="none" normalizeH="0" baseline="0" smtClean="0">
                          <a:ln>
                            <a:noFill/>
                          </a:ln>
                          <a:solidFill>
                            <a:schemeClr val="tx1"/>
                          </a:solidFill>
                          <a:effectLst/>
                          <a:latin typeface="Arial" charset="0"/>
                        </a:rPr>
                        <a:t>F</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r h="304800">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Tx/>
                        <a:buNone/>
                        <a:tabLst/>
                      </a:pPr>
                      <a:r>
                        <a:rPr kumimoji="0" lang="en-US" sz="1400" b="0" i="0" u="none" strike="noStrike" cap="none" normalizeH="0" baseline="0" smtClean="0">
                          <a:ln>
                            <a:noFill/>
                          </a:ln>
                          <a:solidFill>
                            <a:schemeClr val="tx1"/>
                          </a:solidFill>
                          <a:effectLst/>
                          <a:latin typeface="Arial" charset="0"/>
                        </a:rPr>
                        <a:t>C</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Tx/>
                        <a:buNone/>
                        <a:tabLst/>
                      </a:pPr>
                      <a:r>
                        <a:rPr kumimoji="0" lang="en-US" sz="1400" b="0" i="0" u="none" strike="noStrike" cap="none" normalizeH="0" baseline="0" smtClean="0">
                          <a:ln>
                            <a:noFill/>
                          </a:ln>
                          <a:solidFill>
                            <a:schemeClr val="tx1"/>
                          </a:solidFill>
                          <a:effectLst/>
                          <a:latin typeface="Arial" charset="0"/>
                          <a:sym typeface="Symbol" pitchFamily="18" charset="2"/>
                        </a:rPr>
                        <a:t>0</a:t>
                      </a:r>
                      <a:endParaRPr kumimoji="0" lang="en-US" sz="1400" b="0" i="0" u="none" strike="noStrike" cap="none" normalizeH="0" baseline="0" smtClean="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Tx/>
                        <a:buNone/>
                        <a:tabLst/>
                      </a:pPr>
                      <a:r>
                        <a:rPr kumimoji="0" lang="en-US" sz="1400" b="0" i="0" u="none" strike="noStrike" cap="none" normalizeH="0" baseline="0" smtClean="0">
                          <a:ln>
                            <a:noFill/>
                          </a:ln>
                          <a:solidFill>
                            <a:schemeClr val="tx1"/>
                          </a:solidFill>
                          <a:effectLst/>
                          <a:latin typeface="Arial" charset="0"/>
                        </a:rPr>
                        <a:t>C</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4"/>
                  </a:ext>
                </a:extLst>
              </a:tr>
              <a:tr h="304800">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Tx/>
                        <a:buNone/>
                        <a:tabLst/>
                      </a:pPr>
                      <a:r>
                        <a:rPr kumimoji="0" lang="en-US" sz="1400" b="0" i="0" u="none" strike="noStrike" cap="none" normalizeH="0" baseline="0" smtClean="0">
                          <a:ln>
                            <a:noFill/>
                          </a:ln>
                          <a:solidFill>
                            <a:schemeClr val="tx1"/>
                          </a:solidFill>
                          <a:effectLst/>
                          <a:latin typeface="Arial" charset="0"/>
                        </a:rPr>
                        <a:t>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Tx/>
                        <a:buNone/>
                        <a:tabLst/>
                      </a:pPr>
                      <a:r>
                        <a:rPr kumimoji="0" lang="en-US" sz="1400" b="0" i="0" u="none" strike="noStrike" cap="none" normalizeH="0" baseline="0" smtClean="0">
                          <a:ln>
                            <a:noFill/>
                          </a:ln>
                          <a:solidFill>
                            <a:schemeClr val="tx1"/>
                          </a:solidFill>
                          <a:effectLst/>
                          <a:latin typeface="Arial" charset="0"/>
                          <a:sym typeface="Symbol" pitchFamily="18" charset="2"/>
                        </a:rPr>
                        <a:t>1</a:t>
                      </a:r>
                      <a:endParaRPr kumimoji="0" lang="en-US" sz="1400" b="0" i="0" u="none" strike="noStrike" cap="none" normalizeH="0" baseline="0" smtClean="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Tx/>
                        <a:buNone/>
                        <a:tabLst/>
                      </a:pPr>
                      <a:r>
                        <a:rPr kumimoji="0" lang="en-US" sz="1400" b="0" i="0" u="none" strike="noStrike" cap="none" normalizeH="0" baseline="0" smtClean="0">
                          <a:ln>
                            <a:noFill/>
                          </a:ln>
                          <a:solidFill>
                            <a:schemeClr val="tx1"/>
                          </a:solidFill>
                          <a:effectLst/>
                          <a:latin typeface="Arial" charset="0"/>
                        </a:rPr>
                        <a:t>D</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5"/>
                  </a:ext>
                </a:extLst>
              </a:tr>
              <a:tr h="304800">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Tx/>
                        <a:buNone/>
                        <a:tabLst/>
                      </a:pPr>
                      <a:r>
                        <a:rPr kumimoji="0" lang="en-US" sz="1400" b="0" i="0" u="none" strike="noStrike" cap="none" normalizeH="0" baseline="0" smtClean="0">
                          <a:ln>
                            <a:noFill/>
                          </a:ln>
                          <a:solidFill>
                            <a:schemeClr val="tx1"/>
                          </a:solidFill>
                          <a:effectLst/>
                          <a:latin typeface="Arial" charset="0"/>
                        </a:rPr>
                        <a:t>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Tx/>
                        <a:buNone/>
                        <a:tabLst/>
                      </a:pPr>
                      <a:r>
                        <a:rPr kumimoji="0" lang="en-US" sz="1400" b="0" i="0" u="none" strike="noStrike" cap="none" normalizeH="0" baseline="0" smtClean="0">
                          <a:ln>
                            <a:noFill/>
                          </a:ln>
                          <a:solidFill>
                            <a:schemeClr val="tx1"/>
                          </a:solidFill>
                          <a:effectLst/>
                          <a:latin typeface="Arial" charset="0"/>
                          <a:sym typeface="Symbol" pitchFamily="18" charset="2"/>
                        </a:rPr>
                        <a:t>4</a:t>
                      </a:r>
                      <a:endParaRPr kumimoji="0" lang="en-US" sz="1400" b="0" i="0" u="none" strike="noStrike" cap="none" normalizeH="0" baseline="0" smtClean="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Tx/>
                        <a:buNone/>
                        <a:tabLst/>
                      </a:pPr>
                      <a:r>
                        <a:rPr kumimoji="0" lang="en-US" sz="1400" b="0" i="0" u="none" strike="noStrike" cap="none" normalizeH="0" baseline="0" smtClean="0">
                          <a:ln>
                            <a:noFill/>
                          </a:ln>
                          <a:solidFill>
                            <a:schemeClr val="tx1"/>
                          </a:solidFill>
                          <a:effectLst/>
                          <a:latin typeface="Arial" charset="0"/>
                        </a:rPr>
                        <a:t>F</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6"/>
                  </a:ext>
                </a:extLst>
              </a:tr>
              <a:tr h="304800">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Tx/>
                        <a:buNone/>
                        <a:tabLst/>
                      </a:pPr>
                      <a:r>
                        <a:rPr kumimoji="0" lang="en-US" sz="1400" b="0" i="0" u="none" strike="noStrike" cap="none" normalizeH="0" baseline="0" smtClean="0">
                          <a:ln>
                            <a:noFill/>
                          </a:ln>
                          <a:solidFill>
                            <a:schemeClr val="tx1"/>
                          </a:solidFill>
                          <a:effectLst/>
                          <a:latin typeface="Arial" charset="0"/>
                        </a:rPr>
                        <a:t>F</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Tx/>
                        <a:buNone/>
                        <a:tabLst/>
                      </a:pPr>
                      <a:r>
                        <a:rPr kumimoji="0" lang="en-US" sz="1400" b="0" i="0" u="none" strike="noStrike" cap="none" normalizeH="0" baseline="0" smtClean="0">
                          <a:ln>
                            <a:noFill/>
                          </a:ln>
                          <a:solidFill>
                            <a:schemeClr val="tx1"/>
                          </a:solidFill>
                          <a:effectLst/>
                          <a:latin typeface="Arial" charset="0"/>
                          <a:sym typeface="Symbol" pitchFamily="18" charset="2"/>
                        </a:rPr>
                        <a:t>1</a:t>
                      </a:r>
                      <a:endParaRPr kumimoji="0" lang="en-US" sz="1400" b="0" i="0" u="none" strike="noStrike" cap="none" normalizeH="0" baseline="0" smtClean="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Tx/>
                        <a:buNone/>
                        <a:tabLst/>
                      </a:pPr>
                      <a:r>
                        <a:rPr kumimoji="0" lang="en-US" sz="1400" b="0" i="0" u="none" strike="noStrike" cap="none" normalizeH="0" baseline="0" smtClean="0">
                          <a:ln>
                            <a:noFill/>
                          </a:ln>
                          <a:solidFill>
                            <a:schemeClr val="tx1"/>
                          </a:solidFill>
                          <a:effectLst/>
                          <a:latin typeface="Arial" charset="0"/>
                        </a:rPr>
                        <a:t>F</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7"/>
                  </a:ext>
                </a:extLst>
              </a:tr>
            </a:tbl>
          </a:graphicData>
        </a:graphic>
      </p:graphicFrame>
      <p:graphicFrame>
        <p:nvGraphicFramePr>
          <p:cNvPr id="150785" name="Group 257"/>
          <p:cNvGraphicFramePr>
            <a:graphicFrameLocks noGrp="1"/>
          </p:cNvGraphicFramePr>
          <p:nvPr/>
        </p:nvGraphicFramePr>
        <p:xfrm>
          <a:off x="2286000" y="4102100"/>
          <a:ext cx="1600200" cy="2438400"/>
        </p:xfrm>
        <a:graphic>
          <a:graphicData uri="http://schemas.openxmlformats.org/drawingml/2006/table">
            <a:tbl>
              <a:tblPr/>
              <a:tblGrid>
                <a:gridCol w="533400">
                  <a:extLst>
                    <a:ext uri="{9D8B030D-6E8A-4147-A177-3AD203B41FA5}">
                      <a16:colId xmlns:a16="http://schemas.microsoft.com/office/drawing/2014/main" val="20000"/>
                    </a:ext>
                  </a:extLst>
                </a:gridCol>
                <a:gridCol w="533400">
                  <a:extLst>
                    <a:ext uri="{9D8B030D-6E8A-4147-A177-3AD203B41FA5}">
                      <a16:colId xmlns:a16="http://schemas.microsoft.com/office/drawing/2014/main" val="20001"/>
                    </a:ext>
                  </a:extLst>
                </a:gridCol>
                <a:gridCol w="533400">
                  <a:extLst>
                    <a:ext uri="{9D8B030D-6E8A-4147-A177-3AD203B41FA5}">
                      <a16:colId xmlns:a16="http://schemas.microsoft.com/office/drawing/2014/main" val="20002"/>
                    </a:ext>
                  </a:extLst>
                </a:gridCol>
              </a:tblGrid>
              <a:tr h="304800">
                <a:tc gridSpan="3">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Tx/>
                        <a:buNone/>
                        <a:tabLst/>
                      </a:pPr>
                      <a:r>
                        <a:rPr kumimoji="0" lang="en-US" sz="1400" b="0" i="0" u="none" strike="noStrike" cap="none" normalizeH="0" baseline="0" smtClean="0">
                          <a:ln>
                            <a:noFill/>
                          </a:ln>
                          <a:solidFill>
                            <a:schemeClr val="tx1"/>
                          </a:solidFill>
                          <a:effectLst/>
                          <a:latin typeface="Arial" charset="0"/>
                        </a:rPr>
                        <a:t>Table for D</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66"/>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04800">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Tx/>
                        <a:buNone/>
                        <a:tabLst/>
                      </a:pPr>
                      <a:r>
                        <a:rPr kumimoji="0" lang="en-US" sz="1400" b="0" i="0" u="none" strike="noStrike" cap="none" normalizeH="0" baseline="0" smtClean="0">
                          <a:ln>
                            <a:noFill/>
                          </a:ln>
                          <a:solidFill>
                            <a:schemeClr val="bg1"/>
                          </a:solidFill>
                          <a:effectLst/>
                          <a:latin typeface="Arial" charset="0"/>
                        </a:rPr>
                        <a:t>Dst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Tx/>
                        <a:buNone/>
                        <a:tabLst/>
                      </a:pPr>
                      <a:r>
                        <a:rPr kumimoji="0" lang="en-US" sz="1400" b="0" i="0" u="none" strike="noStrike" cap="none" normalizeH="0" baseline="0" smtClean="0">
                          <a:ln>
                            <a:noFill/>
                          </a:ln>
                          <a:solidFill>
                            <a:schemeClr val="bg1"/>
                          </a:solidFill>
                          <a:effectLst/>
                          <a:latin typeface="Arial" charset="0"/>
                        </a:rPr>
                        <a:t>Cst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Tx/>
                        <a:buNone/>
                        <a:tabLst/>
                      </a:pPr>
                      <a:r>
                        <a:rPr kumimoji="0" lang="en-US" sz="1400" b="0" i="0" u="none" strike="noStrike" cap="none" normalizeH="0" baseline="0" smtClean="0">
                          <a:ln>
                            <a:noFill/>
                          </a:ln>
                          <a:solidFill>
                            <a:schemeClr val="bg1"/>
                          </a:solidFill>
                          <a:effectLst/>
                          <a:latin typeface="Arial" charset="0"/>
                        </a:rPr>
                        <a:t>Hop</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extLst>
                  <a:ext uri="{0D108BD9-81ED-4DB2-BD59-A6C34878D82A}">
                    <a16:rowId xmlns:a16="http://schemas.microsoft.com/office/drawing/2014/main" val="10001"/>
                  </a:ext>
                </a:extLst>
              </a:tr>
              <a:tr h="304800">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Tx/>
                        <a:buNone/>
                        <a:tabLst/>
                      </a:pPr>
                      <a:r>
                        <a:rPr kumimoji="0" lang="en-US" sz="1400" b="0" i="0" u="none" strike="noStrike" cap="none" normalizeH="0" baseline="0" smtClean="0">
                          <a:ln>
                            <a:noFill/>
                          </a:ln>
                          <a:solidFill>
                            <a:schemeClr val="tx1"/>
                          </a:solidFill>
                          <a:effectLst/>
                          <a:latin typeface="Arial" charset="0"/>
                        </a:rPr>
                        <a:t>A</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Tx/>
                        <a:buNone/>
                        <a:tabLst/>
                      </a:pPr>
                      <a:r>
                        <a:rPr kumimoji="0" lang="en-US" sz="1400" b="0" i="0" u="none" strike="noStrike" cap="none" normalizeH="0" baseline="0" smtClean="0">
                          <a:ln>
                            <a:noFill/>
                          </a:ln>
                          <a:solidFill>
                            <a:schemeClr val="tx1"/>
                          </a:solidFill>
                          <a:effectLst/>
                          <a:latin typeface="Arial" charset="0"/>
                          <a:sym typeface="Symbol" pitchFamily="18" charset="2"/>
                        </a:rPr>
                        <a:t>7</a:t>
                      </a:r>
                      <a:endParaRPr kumimoji="0" lang="en-US" sz="1400" b="0" i="0" u="none" strike="noStrike" cap="none" normalizeH="0" baseline="0" smtClean="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Tx/>
                        <a:buNone/>
                        <a:tabLst/>
                      </a:pPr>
                      <a:r>
                        <a:rPr kumimoji="0" lang="en-US" sz="1400" b="0" i="0" u="none" strike="noStrike" cap="none" normalizeH="0" baseline="0" smtClean="0">
                          <a:ln>
                            <a:noFill/>
                          </a:ln>
                          <a:solidFill>
                            <a:schemeClr val="tx1"/>
                          </a:solidFill>
                          <a:effectLst/>
                          <a:latin typeface="Arial" charset="0"/>
                        </a:rPr>
                        <a:t>B</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304800">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Tx/>
                        <a:buNone/>
                        <a:tabLst/>
                      </a:pPr>
                      <a:r>
                        <a:rPr kumimoji="0" lang="en-US" sz="1400" b="0" i="0" u="none" strike="noStrike" cap="none" normalizeH="0" baseline="0" smtClean="0">
                          <a:ln>
                            <a:noFill/>
                          </a:ln>
                          <a:solidFill>
                            <a:schemeClr val="tx1"/>
                          </a:solidFill>
                          <a:effectLst/>
                          <a:latin typeface="Arial" charset="0"/>
                        </a:rPr>
                        <a:t>B</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Tx/>
                        <a:buNone/>
                        <a:tabLst/>
                      </a:pPr>
                      <a:r>
                        <a:rPr kumimoji="0" lang="en-US" sz="1400" b="0" i="0" u="none" strike="noStrike" cap="none" normalizeH="0" baseline="0" smtClean="0">
                          <a:ln>
                            <a:noFill/>
                          </a:ln>
                          <a:solidFill>
                            <a:schemeClr val="tx1"/>
                          </a:solidFill>
                          <a:effectLst/>
                          <a:latin typeface="Arial" charset="0"/>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Tx/>
                        <a:buNone/>
                        <a:tabLst/>
                      </a:pPr>
                      <a:r>
                        <a:rPr kumimoji="0" lang="en-US" sz="1400" b="0" i="0" u="none" strike="noStrike" cap="none" normalizeH="0" baseline="0" smtClean="0">
                          <a:ln>
                            <a:noFill/>
                          </a:ln>
                          <a:solidFill>
                            <a:schemeClr val="tx1"/>
                          </a:solidFill>
                          <a:effectLst/>
                          <a:latin typeface="Arial" charset="0"/>
                        </a:rPr>
                        <a:t>B</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r h="304800">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Tx/>
                        <a:buNone/>
                        <a:tabLst/>
                      </a:pPr>
                      <a:r>
                        <a:rPr kumimoji="0" lang="en-US" sz="1400" b="0" i="0" u="none" strike="noStrike" cap="none" normalizeH="0" baseline="0" smtClean="0">
                          <a:ln>
                            <a:noFill/>
                          </a:ln>
                          <a:solidFill>
                            <a:schemeClr val="tx1"/>
                          </a:solidFill>
                          <a:effectLst/>
                          <a:latin typeface="Arial" charset="0"/>
                        </a:rPr>
                        <a:t>C</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Tx/>
                        <a:buNone/>
                        <a:tabLst/>
                      </a:pPr>
                      <a:r>
                        <a:rPr kumimoji="0" lang="en-US" sz="1400" b="0" i="0" u="none" strike="noStrike" cap="none" normalizeH="0" baseline="0" smtClean="0">
                          <a:ln>
                            <a:noFill/>
                          </a:ln>
                          <a:solidFill>
                            <a:schemeClr val="tx1"/>
                          </a:solidFill>
                          <a:effectLst/>
                          <a:latin typeface="Arial" charset="0"/>
                          <a:sym typeface="Symbol" pitchFamily="18" charset="2"/>
                        </a:rPr>
                        <a:t>1</a:t>
                      </a:r>
                      <a:endParaRPr kumimoji="0" lang="en-US" sz="1400" b="0" i="0" u="none" strike="noStrike" cap="none" normalizeH="0" baseline="0" smtClean="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Tx/>
                        <a:buNone/>
                        <a:tabLst/>
                      </a:pPr>
                      <a:r>
                        <a:rPr kumimoji="0" lang="en-US" sz="1400" b="0" i="0" u="none" strike="noStrike" cap="none" normalizeH="0" baseline="0" smtClean="0">
                          <a:ln>
                            <a:noFill/>
                          </a:ln>
                          <a:solidFill>
                            <a:schemeClr val="tx1"/>
                          </a:solidFill>
                          <a:effectLst/>
                          <a:latin typeface="Arial" charset="0"/>
                        </a:rPr>
                        <a:t>C</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4"/>
                  </a:ext>
                </a:extLst>
              </a:tr>
              <a:tr h="304800">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Tx/>
                        <a:buNone/>
                        <a:tabLst/>
                      </a:pPr>
                      <a:r>
                        <a:rPr kumimoji="0" lang="en-US" sz="1400" b="0" i="0" u="none" strike="noStrike" cap="none" normalizeH="0" baseline="0" smtClean="0">
                          <a:ln>
                            <a:noFill/>
                          </a:ln>
                          <a:solidFill>
                            <a:schemeClr val="tx1"/>
                          </a:solidFill>
                          <a:effectLst/>
                          <a:latin typeface="Arial" charset="0"/>
                        </a:rPr>
                        <a:t>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Tx/>
                        <a:buNone/>
                        <a:tabLst/>
                      </a:pPr>
                      <a:r>
                        <a:rPr kumimoji="0" lang="en-US" sz="1400" b="0" i="0" u="none" strike="noStrike" cap="none" normalizeH="0" baseline="0" smtClean="0">
                          <a:ln>
                            <a:noFill/>
                          </a:ln>
                          <a:solidFill>
                            <a:schemeClr val="tx1"/>
                          </a:solidFill>
                          <a:effectLst/>
                          <a:latin typeface="Arial" charset="0"/>
                          <a:sym typeface="Symbol" pitchFamily="18" charset="2"/>
                        </a:rPr>
                        <a:t>0</a:t>
                      </a:r>
                      <a:endParaRPr kumimoji="0" lang="en-US" sz="1400" b="0" i="0" u="none" strike="noStrike" cap="none" normalizeH="0" baseline="0" smtClean="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Tx/>
                        <a:buNone/>
                        <a:tabLst/>
                      </a:pPr>
                      <a:r>
                        <a:rPr kumimoji="0" lang="en-US" sz="1400" b="0" i="0" u="none" strike="noStrike" cap="none" normalizeH="0" baseline="0" smtClean="0">
                          <a:ln>
                            <a:noFill/>
                          </a:ln>
                          <a:solidFill>
                            <a:schemeClr val="tx1"/>
                          </a:solidFill>
                          <a:effectLst/>
                          <a:latin typeface="Arial" charset="0"/>
                        </a:rPr>
                        <a:t>D</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5"/>
                  </a:ext>
                </a:extLst>
              </a:tr>
              <a:tr h="304800">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Tx/>
                        <a:buNone/>
                        <a:tabLst/>
                      </a:pPr>
                      <a:r>
                        <a:rPr kumimoji="0" lang="en-US" sz="1400" b="0" i="0" u="none" strike="noStrike" cap="none" normalizeH="0" baseline="0" smtClean="0">
                          <a:ln>
                            <a:noFill/>
                          </a:ln>
                          <a:solidFill>
                            <a:schemeClr val="tx1"/>
                          </a:solidFill>
                          <a:effectLst/>
                          <a:latin typeface="Arial" charset="0"/>
                        </a:rPr>
                        <a:t>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Tx/>
                        <a:buNone/>
                        <a:tabLst/>
                      </a:pPr>
                      <a:r>
                        <a:rPr kumimoji="0" lang="en-US" sz="1400" b="0" i="0" u="none" strike="noStrike" cap="none" normalizeH="0" baseline="0" smtClean="0">
                          <a:ln>
                            <a:noFill/>
                          </a:ln>
                          <a:solidFill>
                            <a:srgbClr val="FF0000"/>
                          </a:solidFill>
                          <a:effectLst/>
                          <a:latin typeface="Arial" charset="0"/>
                          <a:sym typeface="Symbol" pitchFamily="18" charset="2"/>
                        </a:rPr>
                        <a:t>5</a:t>
                      </a:r>
                      <a:endParaRPr kumimoji="0" lang="en-US" sz="1400" b="0" i="0" u="none" strike="noStrike" cap="none" normalizeH="0" baseline="0" smtClean="0">
                        <a:ln>
                          <a:noFill/>
                        </a:ln>
                        <a:solidFill>
                          <a:srgbClr val="FF0000"/>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Tx/>
                        <a:buNone/>
                        <a:tabLst/>
                      </a:pPr>
                      <a:r>
                        <a:rPr kumimoji="0" lang="en-US" sz="1400" b="0" i="0" u="none" strike="noStrike" cap="none" normalizeH="0" baseline="0" smtClean="0">
                          <a:ln>
                            <a:noFill/>
                          </a:ln>
                          <a:solidFill>
                            <a:srgbClr val="FF0000"/>
                          </a:solidFill>
                          <a:effectLst/>
                          <a:latin typeface="Arial" charset="0"/>
                        </a:rPr>
                        <a:t>C</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6"/>
                  </a:ext>
                </a:extLst>
              </a:tr>
              <a:tr h="304800">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Tx/>
                        <a:buNone/>
                        <a:tabLst/>
                      </a:pPr>
                      <a:r>
                        <a:rPr kumimoji="0" lang="en-US" sz="1400" b="0" i="0" u="none" strike="noStrike" cap="none" normalizeH="0" baseline="0" smtClean="0">
                          <a:ln>
                            <a:noFill/>
                          </a:ln>
                          <a:solidFill>
                            <a:schemeClr val="tx1"/>
                          </a:solidFill>
                          <a:effectLst/>
                          <a:latin typeface="Arial" charset="0"/>
                        </a:rPr>
                        <a:t>F</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Tx/>
                        <a:buNone/>
                        <a:tabLst/>
                      </a:pPr>
                      <a:r>
                        <a:rPr kumimoji="0" lang="en-US" sz="1400" b="0" i="0" u="none" strike="noStrike" cap="none" normalizeH="0" baseline="0" smtClean="0">
                          <a:ln>
                            <a:noFill/>
                          </a:ln>
                          <a:solidFill>
                            <a:schemeClr val="tx1"/>
                          </a:solidFill>
                          <a:effectLst/>
                          <a:latin typeface="Arial" charset="0"/>
                          <a:sym typeface="Symbol" pitchFamily="18" charset="2"/>
                        </a:rPr>
                        <a:t>2</a:t>
                      </a:r>
                      <a:endParaRPr kumimoji="0" lang="en-US" sz="1400" b="0" i="0" u="none" strike="noStrike" cap="none" normalizeH="0" baseline="0" smtClean="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Tx/>
                        <a:buNone/>
                        <a:tabLst/>
                      </a:pPr>
                      <a:r>
                        <a:rPr kumimoji="0" lang="en-US" sz="1400" b="0" i="0" u="none" strike="noStrike" cap="none" normalizeH="0" baseline="0" smtClean="0">
                          <a:ln>
                            <a:noFill/>
                          </a:ln>
                          <a:solidFill>
                            <a:schemeClr val="tx1"/>
                          </a:solidFill>
                          <a:effectLst/>
                          <a:latin typeface="Arial" charset="0"/>
                        </a:rPr>
                        <a:t>C</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7"/>
                  </a:ext>
                </a:extLst>
              </a:tr>
            </a:tbl>
          </a:graphicData>
        </a:graphic>
      </p:graphicFrame>
      <p:graphicFrame>
        <p:nvGraphicFramePr>
          <p:cNvPr id="150786" name="Group 258"/>
          <p:cNvGraphicFramePr>
            <a:graphicFrameLocks noGrp="1"/>
          </p:cNvGraphicFramePr>
          <p:nvPr/>
        </p:nvGraphicFramePr>
        <p:xfrm>
          <a:off x="3886200" y="4102100"/>
          <a:ext cx="1600200" cy="2438400"/>
        </p:xfrm>
        <a:graphic>
          <a:graphicData uri="http://schemas.openxmlformats.org/drawingml/2006/table">
            <a:tbl>
              <a:tblPr/>
              <a:tblGrid>
                <a:gridCol w="533400">
                  <a:extLst>
                    <a:ext uri="{9D8B030D-6E8A-4147-A177-3AD203B41FA5}">
                      <a16:colId xmlns:a16="http://schemas.microsoft.com/office/drawing/2014/main" val="20000"/>
                    </a:ext>
                  </a:extLst>
                </a:gridCol>
                <a:gridCol w="533400">
                  <a:extLst>
                    <a:ext uri="{9D8B030D-6E8A-4147-A177-3AD203B41FA5}">
                      <a16:colId xmlns:a16="http://schemas.microsoft.com/office/drawing/2014/main" val="20001"/>
                    </a:ext>
                  </a:extLst>
                </a:gridCol>
                <a:gridCol w="533400">
                  <a:extLst>
                    <a:ext uri="{9D8B030D-6E8A-4147-A177-3AD203B41FA5}">
                      <a16:colId xmlns:a16="http://schemas.microsoft.com/office/drawing/2014/main" val="20002"/>
                    </a:ext>
                  </a:extLst>
                </a:gridCol>
              </a:tblGrid>
              <a:tr h="304800">
                <a:tc gridSpan="3">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Tx/>
                        <a:buNone/>
                        <a:tabLst/>
                      </a:pPr>
                      <a:r>
                        <a:rPr kumimoji="0" lang="en-US" sz="1400" b="0" i="0" u="none" strike="noStrike" cap="none" normalizeH="0" baseline="0" smtClean="0">
                          <a:ln>
                            <a:noFill/>
                          </a:ln>
                          <a:solidFill>
                            <a:schemeClr val="tx1"/>
                          </a:solidFill>
                          <a:effectLst/>
                          <a:latin typeface="Arial" charset="0"/>
                        </a:rPr>
                        <a:t>Table for E</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66"/>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04800">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Tx/>
                        <a:buNone/>
                        <a:tabLst/>
                      </a:pPr>
                      <a:r>
                        <a:rPr kumimoji="0" lang="en-US" sz="1400" b="0" i="0" u="none" strike="noStrike" cap="none" normalizeH="0" baseline="0" smtClean="0">
                          <a:ln>
                            <a:noFill/>
                          </a:ln>
                          <a:solidFill>
                            <a:schemeClr val="bg1"/>
                          </a:solidFill>
                          <a:effectLst/>
                          <a:latin typeface="Arial" charset="0"/>
                        </a:rPr>
                        <a:t>Dst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Tx/>
                        <a:buNone/>
                        <a:tabLst/>
                      </a:pPr>
                      <a:r>
                        <a:rPr kumimoji="0" lang="en-US" sz="1400" b="0" i="0" u="none" strike="noStrike" cap="none" normalizeH="0" baseline="0" smtClean="0">
                          <a:ln>
                            <a:noFill/>
                          </a:ln>
                          <a:solidFill>
                            <a:schemeClr val="bg1"/>
                          </a:solidFill>
                          <a:effectLst/>
                          <a:latin typeface="Arial" charset="0"/>
                        </a:rPr>
                        <a:t>Cst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Tx/>
                        <a:buNone/>
                        <a:tabLst/>
                      </a:pPr>
                      <a:r>
                        <a:rPr kumimoji="0" lang="en-US" sz="1400" b="0" i="0" u="none" strike="noStrike" cap="none" normalizeH="0" baseline="0" smtClean="0">
                          <a:ln>
                            <a:noFill/>
                          </a:ln>
                          <a:solidFill>
                            <a:schemeClr val="bg1"/>
                          </a:solidFill>
                          <a:effectLst/>
                          <a:latin typeface="Arial" charset="0"/>
                        </a:rPr>
                        <a:t>Hop</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extLst>
                  <a:ext uri="{0D108BD9-81ED-4DB2-BD59-A6C34878D82A}">
                    <a16:rowId xmlns:a16="http://schemas.microsoft.com/office/drawing/2014/main" val="10001"/>
                  </a:ext>
                </a:extLst>
              </a:tr>
              <a:tr h="304800">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Tx/>
                        <a:buNone/>
                        <a:tabLst/>
                      </a:pPr>
                      <a:r>
                        <a:rPr kumimoji="0" lang="en-US" sz="1400" b="0" i="0" u="none" strike="noStrike" cap="none" normalizeH="0" baseline="0" smtClean="0">
                          <a:ln>
                            <a:noFill/>
                          </a:ln>
                          <a:solidFill>
                            <a:schemeClr val="tx1"/>
                          </a:solidFill>
                          <a:effectLst/>
                          <a:latin typeface="Arial" charset="0"/>
                        </a:rPr>
                        <a:t>A</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Tx/>
                        <a:buNone/>
                        <a:tabLst/>
                      </a:pPr>
                      <a:r>
                        <a:rPr kumimoji="0" lang="en-US" sz="1400" b="0" i="0" u="none" strike="noStrike" cap="none" normalizeH="0" baseline="0" smtClean="0">
                          <a:ln>
                            <a:noFill/>
                          </a:ln>
                          <a:solidFill>
                            <a:schemeClr val="tx1"/>
                          </a:solidFill>
                          <a:effectLst/>
                          <a:latin typeface="Arial" charset="0"/>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Tx/>
                        <a:buNone/>
                        <a:tabLst/>
                      </a:pPr>
                      <a:r>
                        <a:rPr kumimoji="0" lang="en-US" sz="1400" b="0" i="0" u="none" strike="noStrike" cap="none" normalizeH="0" baseline="0" smtClean="0">
                          <a:ln>
                            <a:noFill/>
                          </a:ln>
                          <a:solidFill>
                            <a:schemeClr val="tx1"/>
                          </a:solidFill>
                          <a:effectLst/>
                          <a:latin typeface="Arial" charset="0"/>
                        </a:rPr>
                        <a:t>A</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304800">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Tx/>
                        <a:buNone/>
                        <a:tabLst/>
                      </a:pPr>
                      <a:r>
                        <a:rPr kumimoji="0" lang="en-US" sz="1400" b="0" i="0" u="none" strike="noStrike" cap="none" normalizeH="0" baseline="0" smtClean="0">
                          <a:ln>
                            <a:noFill/>
                          </a:ln>
                          <a:solidFill>
                            <a:schemeClr val="tx1"/>
                          </a:solidFill>
                          <a:effectLst/>
                          <a:latin typeface="Arial" charset="0"/>
                        </a:rPr>
                        <a:t>B</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Tx/>
                        <a:buNone/>
                        <a:tabLst/>
                      </a:pPr>
                      <a:r>
                        <a:rPr kumimoji="0" lang="en-US" sz="1400" b="0" i="0" u="none" strike="noStrike" cap="none" normalizeH="0" baseline="0" smtClean="0">
                          <a:ln>
                            <a:noFill/>
                          </a:ln>
                          <a:solidFill>
                            <a:schemeClr val="tx1"/>
                          </a:solidFill>
                          <a:effectLst/>
                          <a:latin typeface="Arial" charset="0"/>
                          <a:sym typeface="Symbol" pitchFamily="18" charset="2"/>
                        </a:rPr>
                        <a:t>4</a:t>
                      </a:r>
                      <a:endParaRPr kumimoji="0" lang="en-US" sz="1400" b="0" i="0" u="none" strike="noStrike" cap="none" normalizeH="0" baseline="0" smtClean="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Tx/>
                        <a:buNone/>
                        <a:tabLst/>
                      </a:pPr>
                      <a:r>
                        <a:rPr kumimoji="0" lang="en-US" sz="1400" b="0" i="0" u="none" strike="noStrike" cap="none" normalizeH="0" baseline="0" smtClean="0">
                          <a:ln>
                            <a:noFill/>
                          </a:ln>
                          <a:solidFill>
                            <a:schemeClr val="tx1"/>
                          </a:solidFill>
                          <a:effectLst/>
                          <a:latin typeface="Arial" charset="0"/>
                        </a:rPr>
                        <a:t>F</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r h="304800">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Tx/>
                        <a:buNone/>
                        <a:tabLst/>
                      </a:pPr>
                      <a:r>
                        <a:rPr kumimoji="0" lang="en-US" sz="1400" b="0" i="0" u="none" strike="noStrike" cap="none" normalizeH="0" baseline="0" smtClean="0">
                          <a:ln>
                            <a:noFill/>
                          </a:ln>
                          <a:solidFill>
                            <a:schemeClr val="tx1"/>
                          </a:solidFill>
                          <a:effectLst/>
                          <a:latin typeface="Arial" charset="0"/>
                        </a:rPr>
                        <a:t>C</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Tx/>
                        <a:buNone/>
                        <a:tabLst/>
                      </a:pPr>
                      <a:r>
                        <a:rPr kumimoji="0" lang="en-US" sz="1400" b="0" i="0" u="none" strike="noStrike" cap="none" normalizeH="0" baseline="0" smtClean="0">
                          <a:ln>
                            <a:noFill/>
                          </a:ln>
                          <a:solidFill>
                            <a:schemeClr val="tx1"/>
                          </a:solidFill>
                          <a:effectLst/>
                          <a:latin typeface="Arial" charset="0"/>
                          <a:sym typeface="Symbol" pitchFamily="18" charset="2"/>
                        </a:rPr>
                        <a:t>4</a:t>
                      </a:r>
                      <a:endParaRPr kumimoji="0" lang="en-US" sz="1400" b="0" i="0" u="none" strike="noStrike" cap="none" normalizeH="0" baseline="0" smtClean="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Tx/>
                        <a:buNone/>
                        <a:tabLst/>
                      </a:pPr>
                      <a:r>
                        <a:rPr kumimoji="0" lang="en-US" sz="1400" b="0" i="0" u="none" strike="noStrike" cap="none" normalizeH="0" baseline="0" smtClean="0">
                          <a:ln>
                            <a:noFill/>
                          </a:ln>
                          <a:solidFill>
                            <a:schemeClr val="tx1"/>
                          </a:solidFill>
                          <a:effectLst/>
                          <a:latin typeface="Arial" charset="0"/>
                        </a:rPr>
                        <a:t>F</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4"/>
                  </a:ext>
                </a:extLst>
              </a:tr>
              <a:tr h="304800">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Tx/>
                        <a:buNone/>
                        <a:tabLst/>
                      </a:pPr>
                      <a:r>
                        <a:rPr kumimoji="0" lang="en-US" sz="1400" b="0" i="0" u="none" strike="noStrike" cap="none" normalizeH="0" baseline="0" smtClean="0">
                          <a:ln>
                            <a:noFill/>
                          </a:ln>
                          <a:solidFill>
                            <a:schemeClr val="tx1"/>
                          </a:solidFill>
                          <a:effectLst/>
                          <a:latin typeface="Arial" charset="0"/>
                        </a:rPr>
                        <a:t>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Tx/>
                        <a:buNone/>
                        <a:tabLst/>
                      </a:pPr>
                      <a:r>
                        <a:rPr kumimoji="0" lang="en-US" sz="1400" b="0" i="0" u="none" strike="noStrike" cap="none" normalizeH="0" baseline="0" smtClean="0">
                          <a:ln>
                            <a:noFill/>
                          </a:ln>
                          <a:solidFill>
                            <a:srgbClr val="FF0000"/>
                          </a:solidFill>
                          <a:effectLst/>
                          <a:latin typeface="Arial" charset="0"/>
                          <a:sym typeface="Symbol" pitchFamily="18" charset="2"/>
                        </a:rPr>
                        <a:t>5</a:t>
                      </a:r>
                      <a:endParaRPr kumimoji="0" lang="en-US" sz="1400" b="0" i="0" u="none" strike="noStrike" cap="none" normalizeH="0" baseline="0" smtClean="0">
                        <a:ln>
                          <a:noFill/>
                        </a:ln>
                        <a:solidFill>
                          <a:srgbClr val="FF0000"/>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Tx/>
                        <a:buNone/>
                        <a:tabLst/>
                      </a:pPr>
                      <a:r>
                        <a:rPr kumimoji="0" lang="en-US" sz="1400" b="0" i="0" u="none" strike="noStrike" cap="none" normalizeH="0" baseline="0" smtClean="0">
                          <a:ln>
                            <a:noFill/>
                          </a:ln>
                          <a:solidFill>
                            <a:srgbClr val="FF0000"/>
                          </a:solidFill>
                          <a:effectLst/>
                          <a:latin typeface="Arial" charset="0"/>
                        </a:rPr>
                        <a:t>F</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5"/>
                  </a:ext>
                </a:extLst>
              </a:tr>
              <a:tr h="304800">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Tx/>
                        <a:buNone/>
                        <a:tabLst/>
                      </a:pPr>
                      <a:r>
                        <a:rPr kumimoji="0" lang="en-US" sz="1400" b="0" i="0" u="none" strike="noStrike" cap="none" normalizeH="0" baseline="0" smtClean="0">
                          <a:ln>
                            <a:noFill/>
                          </a:ln>
                          <a:solidFill>
                            <a:schemeClr val="tx1"/>
                          </a:solidFill>
                          <a:effectLst/>
                          <a:latin typeface="Arial" charset="0"/>
                        </a:rPr>
                        <a:t>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Tx/>
                        <a:buNone/>
                        <a:tabLst/>
                      </a:pPr>
                      <a:r>
                        <a:rPr kumimoji="0" lang="en-US" sz="1400" b="0" i="0" u="none" strike="noStrike" cap="none" normalizeH="0" baseline="0" smtClean="0">
                          <a:ln>
                            <a:noFill/>
                          </a:ln>
                          <a:solidFill>
                            <a:schemeClr val="tx1"/>
                          </a:solidFill>
                          <a:effectLst/>
                          <a:latin typeface="Arial" charset="0"/>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Tx/>
                        <a:buNone/>
                        <a:tabLst/>
                      </a:pPr>
                      <a:r>
                        <a:rPr kumimoji="0" lang="en-US" sz="1400" b="0" i="0" u="none" strike="noStrike" cap="none" normalizeH="0" baseline="0" smtClean="0">
                          <a:ln>
                            <a:noFill/>
                          </a:ln>
                          <a:solidFill>
                            <a:schemeClr val="tx1"/>
                          </a:solidFill>
                          <a:effectLst/>
                          <a:latin typeface="Arial" charset="0"/>
                        </a:rPr>
                        <a:t>E</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6"/>
                  </a:ext>
                </a:extLst>
              </a:tr>
              <a:tr h="304800">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Tx/>
                        <a:buNone/>
                        <a:tabLst/>
                      </a:pPr>
                      <a:r>
                        <a:rPr kumimoji="0" lang="en-US" sz="1400" b="0" i="0" u="none" strike="noStrike" cap="none" normalizeH="0" baseline="0" smtClean="0">
                          <a:ln>
                            <a:noFill/>
                          </a:ln>
                          <a:solidFill>
                            <a:schemeClr val="tx1"/>
                          </a:solidFill>
                          <a:effectLst/>
                          <a:latin typeface="Arial" charset="0"/>
                        </a:rPr>
                        <a:t>F</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Tx/>
                        <a:buNone/>
                        <a:tabLst/>
                      </a:pPr>
                      <a:r>
                        <a:rPr kumimoji="0" lang="en-US" sz="1400" b="0" i="0" u="none" strike="noStrike" cap="none" normalizeH="0" baseline="0" smtClean="0">
                          <a:ln>
                            <a:noFill/>
                          </a:ln>
                          <a:solidFill>
                            <a:schemeClr val="tx1"/>
                          </a:solidFill>
                          <a:effectLst/>
                          <a:latin typeface="Arial" charset="0"/>
                          <a:sym typeface="Symbol" pitchFamily="18" charset="2"/>
                        </a:rPr>
                        <a:t>3</a:t>
                      </a:r>
                      <a:endParaRPr kumimoji="0" lang="en-US" sz="1400" b="0" i="0" u="none" strike="noStrike" cap="none" normalizeH="0" baseline="0" smtClean="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Tx/>
                        <a:buNone/>
                        <a:tabLst/>
                      </a:pPr>
                      <a:r>
                        <a:rPr kumimoji="0" lang="en-US" sz="1400" b="0" i="0" u="none" strike="noStrike" cap="none" normalizeH="0" baseline="0" smtClean="0">
                          <a:ln>
                            <a:noFill/>
                          </a:ln>
                          <a:solidFill>
                            <a:schemeClr val="tx1"/>
                          </a:solidFill>
                          <a:effectLst/>
                          <a:latin typeface="Arial" charset="0"/>
                        </a:rPr>
                        <a:t>F</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7"/>
                  </a:ext>
                </a:extLst>
              </a:tr>
            </a:tbl>
          </a:graphicData>
        </a:graphic>
      </p:graphicFrame>
      <p:graphicFrame>
        <p:nvGraphicFramePr>
          <p:cNvPr id="150787" name="Group 259"/>
          <p:cNvGraphicFramePr>
            <a:graphicFrameLocks noGrp="1"/>
          </p:cNvGraphicFramePr>
          <p:nvPr/>
        </p:nvGraphicFramePr>
        <p:xfrm>
          <a:off x="5486400" y="4102100"/>
          <a:ext cx="1600200" cy="2438400"/>
        </p:xfrm>
        <a:graphic>
          <a:graphicData uri="http://schemas.openxmlformats.org/drawingml/2006/table">
            <a:tbl>
              <a:tblPr/>
              <a:tblGrid>
                <a:gridCol w="533400">
                  <a:extLst>
                    <a:ext uri="{9D8B030D-6E8A-4147-A177-3AD203B41FA5}">
                      <a16:colId xmlns:a16="http://schemas.microsoft.com/office/drawing/2014/main" val="20000"/>
                    </a:ext>
                  </a:extLst>
                </a:gridCol>
                <a:gridCol w="533400">
                  <a:extLst>
                    <a:ext uri="{9D8B030D-6E8A-4147-A177-3AD203B41FA5}">
                      <a16:colId xmlns:a16="http://schemas.microsoft.com/office/drawing/2014/main" val="20001"/>
                    </a:ext>
                  </a:extLst>
                </a:gridCol>
                <a:gridCol w="533400">
                  <a:extLst>
                    <a:ext uri="{9D8B030D-6E8A-4147-A177-3AD203B41FA5}">
                      <a16:colId xmlns:a16="http://schemas.microsoft.com/office/drawing/2014/main" val="20002"/>
                    </a:ext>
                  </a:extLst>
                </a:gridCol>
              </a:tblGrid>
              <a:tr h="304800">
                <a:tc gridSpan="3">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Tx/>
                        <a:buNone/>
                        <a:tabLst/>
                      </a:pPr>
                      <a:r>
                        <a:rPr kumimoji="0" lang="en-US" sz="1400" b="0" i="0" u="none" strike="noStrike" cap="none" normalizeH="0" baseline="0" smtClean="0">
                          <a:ln>
                            <a:noFill/>
                          </a:ln>
                          <a:solidFill>
                            <a:schemeClr val="tx1"/>
                          </a:solidFill>
                          <a:effectLst/>
                          <a:latin typeface="Arial" charset="0"/>
                        </a:rPr>
                        <a:t>Table for F</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66"/>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04800">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Tx/>
                        <a:buNone/>
                        <a:tabLst/>
                      </a:pPr>
                      <a:r>
                        <a:rPr kumimoji="0" lang="en-US" sz="1400" b="0" i="0" u="none" strike="noStrike" cap="none" normalizeH="0" baseline="0" smtClean="0">
                          <a:ln>
                            <a:noFill/>
                          </a:ln>
                          <a:solidFill>
                            <a:schemeClr val="bg1"/>
                          </a:solidFill>
                          <a:effectLst/>
                          <a:latin typeface="Arial" charset="0"/>
                        </a:rPr>
                        <a:t>Dst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Tx/>
                        <a:buNone/>
                        <a:tabLst/>
                      </a:pPr>
                      <a:r>
                        <a:rPr kumimoji="0" lang="en-US" sz="1400" b="0" i="0" u="none" strike="noStrike" cap="none" normalizeH="0" baseline="0" smtClean="0">
                          <a:ln>
                            <a:noFill/>
                          </a:ln>
                          <a:solidFill>
                            <a:schemeClr val="bg1"/>
                          </a:solidFill>
                          <a:effectLst/>
                          <a:latin typeface="Arial" charset="0"/>
                        </a:rPr>
                        <a:t>Cst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Tx/>
                        <a:buNone/>
                        <a:tabLst/>
                      </a:pPr>
                      <a:r>
                        <a:rPr kumimoji="0" lang="en-US" sz="1400" b="0" i="0" u="none" strike="noStrike" cap="none" normalizeH="0" baseline="0" smtClean="0">
                          <a:ln>
                            <a:noFill/>
                          </a:ln>
                          <a:solidFill>
                            <a:schemeClr val="bg1"/>
                          </a:solidFill>
                          <a:effectLst/>
                          <a:latin typeface="Arial" charset="0"/>
                        </a:rPr>
                        <a:t>Hop</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extLst>
                  <a:ext uri="{0D108BD9-81ED-4DB2-BD59-A6C34878D82A}">
                    <a16:rowId xmlns:a16="http://schemas.microsoft.com/office/drawing/2014/main" val="10001"/>
                  </a:ext>
                </a:extLst>
              </a:tr>
              <a:tr h="304800">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Tx/>
                        <a:buNone/>
                        <a:tabLst/>
                      </a:pPr>
                      <a:r>
                        <a:rPr kumimoji="0" lang="en-US" sz="1400" b="0" i="0" u="none" strike="noStrike" cap="none" normalizeH="0" baseline="0" smtClean="0">
                          <a:ln>
                            <a:noFill/>
                          </a:ln>
                          <a:solidFill>
                            <a:schemeClr val="tx1"/>
                          </a:solidFill>
                          <a:effectLst/>
                          <a:latin typeface="Arial" charset="0"/>
                        </a:rPr>
                        <a:t>A</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Tx/>
                        <a:buNone/>
                        <a:tabLst/>
                      </a:pPr>
                      <a:r>
                        <a:rPr kumimoji="0" lang="en-US" sz="1400" b="0" i="0" u="none" strike="noStrike" cap="none" normalizeH="0" baseline="0" smtClean="0">
                          <a:ln>
                            <a:noFill/>
                          </a:ln>
                          <a:solidFill>
                            <a:schemeClr val="tx1"/>
                          </a:solidFill>
                          <a:effectLst/>
                          <a:latin typeface="Arial" charset="0"/>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Tx/>
                        <a:buNone/>
                        <a:tabLst/>
                      </a:pPr>
                      <a:r>
                        <a:rPr kumimoji="0" lang="en-US" sz="1400" b="0" i="0" u="none" strike="noStrike" cap="none" normalizeH="0" baseline="0" smtClean="0">
                          <a:ln>
                            <a:noFill/>
                          </a:ln>
                          <a:solidFill>
                            <a:schemeClr val="tx1"/>
                          </a:solidFill>
                          <a:effectLst/>
                          <a:latin typeface="Arial" charset="0"/>
                        </a:rPr>
                        <a:t>B</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304800">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Tx/>
                        <a:buNone/>
                        <a:tabLst/>
                      </a:pPr>
                      <a:r>
                        <a:rPr kumimoji="0" lang="en-US" sz="1400" b="0" i="0" u="none" strike="noStrike" cap="none" normalizeH="0" baseline="0" smtClean="0">
                          <a:ln>
                            <a:noFill/>
                          </a:ln>
                          <a:solidFill>
                            <a:schemeClr val="tx1"/>
                          </a:solidFill>
                          <a:effectLst/>
                          <a:latin typeface="Arial" charset="0"/>
                        </a:rPr>
                        <a:t>B</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Tx/>
                        <a:buNone/>
                        <a:tabLst/>
                      </a:pPr>
                      <a:r>
                        <a:rPr kumimoji="0" lang="en-US" sz="1400" b="0" i="0" u="none" strike="noStrike" cap="none" normalizeH="0" baseline="0" smtClean="0">
                          <a:ln>
                            <a:noFill/>
                          </a:ln>
                          <a:solidFill>
                            <a:schemeClr val="tx1"/>
                          </a:solidFill>
                          <a:effectLst/>
                          <a:latin typeface="Arial" charset="0"/>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Tx/>
                        <a:buNone/>
                        <a:tabLst/>
                      </a:pPr>
                      <a:r>
                        <a:rPr kumimoji="0" lang="en-US" sz="1400" b="0" i="0" u="none" strike="noStrike" cap="none" normalizeH="0" baseline="0" smtClean="0">
                          <a:ln>
                            <a:noFill/>
                          </a:ln>
                          <a:solidFill>
                            <a:schemeClr val="tx1"/>
                          </a:solidFill>
                          <a:effectLst/>
                          <a:latin typeface="Arial" charset="0"/>
                        </a:rPr>
                        <a:t>B</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r h="304800">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Tx/>
                        <a:buNone/>
                        <a:tabLst/>
                      </a:pPr>
                      <a:r>
                        <a:rPr kumimoji="0" lang="en-US" sz="1400" b="0" i="0" u="none" strike="noStrike" cap="none" normalizeH="0" baseline="0" smtClean="0">
                          <a:ln>
                            <a:noFill/>
                          </a:ln>
                          <a:solidFill>
                            <a:schemeClr val="tx1"/>
                          </a:solidFill>
                          <a:effectLst/>
                          <a:latin typeface="Arial" charset="0"/>
                        </a:rPr>
                        <a:t>C</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Tx/>
                        <a:buNone/>
                        <a:tabLst/>
                      </a:pPr>
                      <a:r>
                        <a:rPr kumimoji="0" lang="en-US" sz="1400" b="0" i="0" u="none" strike="noStrike" cap="none" normalizeH="0" baseline="0" smtClean="0">
                          <a:ln>
                            <a:noFill/>
                          </a:ln>
                          <a:solidFill>
                            <a:schemeClr val="tx1"/>
                          </a:solidFill>
                          <a:effectLst/>
                          <a:latin typeface="Arial" charset="0"/>
                          <a:sym typeface="Symbol" pitchFamily="18" charset="2"/>
                        </a:rPr>
                        <a:t>1</a:t>
                      </a:r>
                      <a:endParaRPr kumimoji="0" lang="en-US" sz="1400" b="0" i="0" u="none" strike="noStrike" cap="none" normalizeH="0" baseline="0" smtClean="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Tx/>
                        <a:buNone/>
                        <a:tabLst/>
                      </a:pPr>
                      <a:r>
                        <a:rPr kumimoji="0" lang="en-US" sz="1400" b="0" i="0" u="none" strike="noStrike" cap="none" normalizeH="0" baseline="0" smtClean="0">
                          <a:ln>
                            <a:noFill/>
                          </a:ln>
                          <a:solidFill>
                            <a:schemeClr val="tx1"/>
                          </a:solidFill>
                          <a:effectLst/>
                          <a:latin typeface="Arial" charset="0"/>
                        </a:rPr>
                        <a:t>C</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4"/>
                  </a:ext>
                </a:extLst>
              </a:tr>
              <a:tr h="304800">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Tx/>
                        <a:buNone/>
                        <a:tabLst/>
                      </a:pPr>
                      <a:r>
                        <a:rPr kumimoji="0" lang="en-US" sz="1400" b="0" i="0" u="none" strike="noStrike" cap="none" normalizeH="0" baseline="0" smtClean="0">
                          <a:ln>
                            <a:noFill/>
                          </a:ln>
                          <a:solidFill>
                            <a:schemeClr val="tx1"/>
                          </a:solidFill>
                          <a:effectLst/>
                          <a:latin typeface="Arial" charset="0"/>
                        </a:rPr>
                        <a:t>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Tx/>
                        <a:buNone/>
                        <a:tabLst/>
                      </a:pPr>
                      <a:r>
                        <a:rPr kumimoji="0" lang="en-US" sz="1400" b="0" i="0" u="none" strike="noStrike" cap="none" normalizeH="0" baseline="0" smtClean="0">
                          <a:ln>
                            <a:noFill/>
                          </a:ln>
                          <a:solidFill>
                            <a:schemeClr val="tx1"/>
                          </a:solidFill>
                          <a:effectLst/>
                          <a:latin typeface="Arial" charset="0"/>
                          <a:sym typeface="Symbol" pitchFamily="18" charset="2"/>
                        </a:rPr>
                        <a:t>2</a:t>
                      </a:r>
                      <a:endParaRPr kumimoji="0" lang="en-US" sz="1400" b="0" i="0" u="none" strike="noStrike" cap="none" normalizeH="0" baseline="0" smtClean="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Tx/>
                        <a:buNone/>
                        <a:tabLst/>
                      </a:pPr>
                      <a:r>
                        <a:rPr kumimoji="0" lang="en-US" sz="1400" b="0" i="0" u="none" strike="noStrike" cap="none" normalizeH="0" baseline="0" smtClean="0">
                          <a:ln>
                            <a:noFill/>
                          </a:ln>
                          <a:solidFill>
                            <a:schemeClr val="tx1"/>
                          </a:solidFill>
                          <a:effectLst/>
                          <a:latin typeface="Arial" charset="0"/>
                        </a:rPr>
                        <a:t>C</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5"/>
                  </a:ext>
                </a:extLst>
              </a:tr>
              <a:tr h="304800">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Tx/>
                        <a:buNone/>
                        <a:tabLst/>
                      </a:pPr>
                      <a:r>
                        <a:rPr kumimoji="0" lang="en-US" sz="1400" b="0" i="0" u="none" strike="noStrike" cap="none" normalizeH="0" baseline="0" smtClean="0">
                          <a:ln>
                            <a:noFill/>
                          </a:ln>
                          <a:solidFill>
                            <a:schemeClr val="tx1"/>
                          </a:solidFill>
                          <a:effectLst/>
                          <a:latin typeface="Arial" charset="0"/>
                        </a:rPr>
                        <a:t>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Tx/>
                        <a:buNone/>
                        <a:tabLst/>
                      </a:pPr>
                      <a:r>
                        <a:rPr kumimoji="0" lang="en-US" sz="1400" b="0" i="0" u="none" strike="noStrike" cap="none" normalizeH="0" baseline="0" smtClean="0">
                          <a:ln>
                            <a:noFill/>
                          </a:ln>
                          <a:solidFill>
                            <a:schemeClr val="tx1"/>
                          </a:solidFill>
                          <a:effectLst/>
                          <a:latin typeface="Arial" charset="0"/>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Tx/>
                        <a:buNone/>
                        <a:tabLst/>
                      </a:pPr>
                      <a:r>
                        <a:rPr kumimoji="0" lang="en-US" sz="1400" b="0" i="0" u="none" strike="noStrike" cap="none" normalizeH="0" baseline="0" smtClean="0">
                          <a:ln>
                            <a:noFill/>
                          </a:ln>
                          <a:solidFill>
                            <a:schemeClr val="tx1"/>
                          </a:solidFill>
                          <a:effectLst/>
                          <a:latin typeface="Arial" charset="0"/>
                        </a:rPr>
                        <a:t>E</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6"/>
                  </a:ext>
                </a:extLst>
              </a:tr>
              <a:tr h="304800">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Tx/>
                        <a:buNone/>
                        <a:tabLst/>
                      </a:pPr>
                      <a:r>
                        <a:rPr kumimoji="0" lang="en-US" sz="1400" b="0" i="0" u="none" strike="noStrike" cap="none" normalizeH="0" baseline="0" smtClean="0">
                          <a:ln>
                            <a:noFill/>
                          </a:ln>
                          <a:solidFill>
                            <a:schemeClr val="tx1"/>
                          </a:solidFill>
                          <a:effectLst/>
                          <a:latin typeface="Arial" charset="0"/>
                        </a:rPr>
                        <a:t>F</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Tx/>
                        <a:buNone/>
                        <a:tabLst/>
                      </a:pPr>
                      <a:r>
                        <a:rPr kumimoji="0" lang="en-US" sz="1400" b="0" i="0" u="none" strike="noStrike" cap="none" normalizeH="0" baseline="0" smtClean="0">
                          <a:ln>
                            <a:noFill/>
                          </a:ln>
                          <a:solidFill>
                            <a:schemeClr val="tx1"/>
                          </a:solidFill>
                          <a:effectLst/>
                          <a:latin typeface="Arial" charset="0"/>
                          <a:sym typeface="Symbol" pitchFamily="18" charset="2"/>
                        </a:rPr>
                        <a:t>0</a:t>
                      </a:r>
                      <a:endParaRPr kumimoji="0" lang="en-US" sz="1400" b="0" i="0" u="none" strike="noStrike" cap="none" normalizeH="0" baseline="0" smtClean="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Tx/>
                        <a:buNone/>
                        <a:tabLst/>
                      </a:pPr>
                      <a:r>
                        <a:rPr kumimoji="0" lang="en-US" sz="1400" b="0" i="0" u="none" strike="noStrike" cap="none" normalizeH="0" baseline="0" smtClean="0">
                          <a:ln>
                            <a:noFill/>
                          </a:ln>
                          <a:solidFill>
                            <a:schemeClr val="tx1"/>
                          </a:solidFill>
                          <a:effectLst/>
                          <a:latin typeface="Arial" charset="0"/>
                        </a:rPr>
                        <a:t>F</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7"/>
                  </a:ext>
                </a:extLst>
              </a:tr>
            </a:tbl>
          </a:graphicData>
        </a:graphic>
      </p:graphicFrame>
      <p:sp>
        <p:nvSpPr>
          <p:cNvPr id="202972" name="Text Box 241"/>
          <p:cNvSpPr txBox="1">
            <a:spLocks noChangeArrowheads="1"/>
          </p:cNvSpPr>
          <p:nvPr/>
        </p:nvSpPr>
        <p:spPr bwMode="auto">
          <a:xfrm>
            <a:off x="914400" y="1282700"/>
            <a:ext cx="22860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he-IL" sz="1600" b="1">
                <a:latin typeface="Helvetica" panose="020B0604020202020204" pitchFamily="34" charset="0"/>
              </a:rPr>
              <a:t>Optimum 3-hop paths</a:t>
            </a:r>
          </a:p>
        </p:txBody>
      </p:sp>
      <p:sp>
        <p:nvSpPr>
          <p:cNvPr id="202973" name="Line 260"/>
          <p:cNvSpPr>
            <a:spLocks noChangeShapeType="1"/>
          </p:cNvSpPr>
          <p:nvPr/>
        </p:nvSpPr>
        <p:spPr bwMode="auto">
          <a:xfrm flipH="1">
            <a:off x="4572000" y="1981200"/>
            <a:ext cx="228600" cy="15240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spAutoFit/>
          </a:bodyPr>
          <a:lstStyle/>
          <a:p>
            <a:endParaRPr lang="he-IL"/>
          </a:p>
        </p:txBody>
      </p:sp>
      <p:sp>
        <p:nvSpPr>
          <p:cNvPr id="202974" name="Line 261"/>
          <p:cNvSpPr>
            <a:spLocks noChangeShapeType="1"/>
          </p:cNvSpPr>
          <p:nvPr/>
        </p:nvSpPr>
        <p:spPr bwMode="auto">
          <a:xfrm flipH="1" flipV="1">
            <a:off x="4800600" y="1981200"/>
            <a:ext cx="1447800" cy="6096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he-IL"/>
          </a:p>
        </p:txBody>
      </p:sp>
      <p:sp>
        <p:nvSpPr>
          <p:cNvPr id="202975" name="Line 262"/>
          <p:cNvSpPr>
            <a:spLocks noChangeShapeType="1"/>
          </p:cNvSpPr>
          <p:nvPr/>
        </p:nvSpPr>
        <p:spPr bwMode="auto">
          <a:xfrm flipV="1">
            <a:off x="6248400" y="1981200"/>
            <a:ext cx="1447800" cy="6096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he-IL"/>
          </a:p>
        </p:txBody>
      </p:sp>
      <p:sp>
        <p:nvSpPr>
          <p:cNvPr id="202976" name="Line 263"/>
          <p:cNvSpPr>
            <a:spLocks noChangeShapeType="1"/>
          </p:cNvSpPr>
          <p:nvPr/>
        </p:nvSpPr>
        <p:spPr bwMode="auto">
          <a:xfrm>
            <a:off x="7696200" y="1981200"/>
            <a:ext cx="533400" cy="13716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he-IL"/>
          </a:p>
        </p:txBody>
      </p:sp>
      <p:sp>
        <p:nvSpPr>
          <p:cNvPr id="202977" name="Line 264"/>
          <p:cNvSpPr>
            <a:spLocks noChangeShapeType="1"/>
          </p:cNvSpPr>
          <p:nvPr/>
        </p:nvSpPr>
        <p:spPr bwMode="auto">
          <a:xfrm flipV="1">
            <a:off x="6781800" y="3352800"/>
            <a:ext cx="1447800" cy="4572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he-IL"/>
          </a:p>
        </p:txBody>
      </p:sp>
      <p:sp>
        <p:nvSpPr>
          <p:cNvPr id="202978" name="Line 265"/>
          <p:cNvSpPr>
            <a:spLocks noChangeShapeType="1"/>
          </p:cNvSpPr>
          <p:nvPr/>
        </p:nvSpPr>
        <p:spPr bwMode="auto">
          <a:xfrm flipH="1" flipV="1">
            <a:off x="6248400" y="2590800"/>
            <a:ext cx="533400" cy="12192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he-IL"/>
          </a:p>
        </p:txBody>
      </p:sp>
      <p:sp>
        <p:nvSpPr>
          <p:cNvPr id="202979" name="Line 266"/>
          <p:cNvSpPr>
            <a:spLocks noChangeShapeType="1"/>
          </p:cNvSpPr>
          <p:nvPr/>
        </p:nvSpPr>
        <p:spPr bwMode="auto">
          <a:xfrm flipV="1">
            <a:off x="4648200" y="2590800"/>
            <a:ext cx="1600200" cy="9144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he-IL"/>
          </a:p>
        </p:txBody>
      </p:sp>
      <p:sp>
        <p:nvSpPr>
          <p:cNvPr id="202980" name="Line 267"/>
          <p:cNvSpPr>
            <a:spLocks noChangeShapeType="1"/>
          </p:cNvSpPr>
          <p:nvPr/>
        </p:nvSpPr>
        <p:spPr bwMode="auto">
          <a:xfrm>
            <a:off x="4572000" y="3505200"/>
            <a:ext cx="2209800" cy="3048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he-IL"/>
          </a:p>
        </p:txBody>
      </p:sp>
      <p:sp>
        <p:nvSpPr>
          <p:cNvPr id="202981" name="Oval 268"/>
          <p:cNvSpPr>
            <a:spLocks noChangeArrowheads="1"/>
          </p:cNvSpPr>
          <p:nvPr/>
        </p:nvSpPr>
        <p:spPr bwMode="auto">
          <a:xfrm>
            <a:off x="4343400" y="3276600"/>
            <a:ext cx="457200" cy="450850"/>
          </a:xfrm>
          <a:prstGeom prst="ellipse">
            <a:avLst/>
          </a:prstGeom>
          <a:solidFill>
            <a:srgbClr val="3366FF"/>
          </a:solidFill>
          <a:ln w="12700">
            <a:solidFill>
              <a:schemeClr val="tx1"/>
            </a:solidFill>
            <a:round/>
            <a:headEnd/>
            <a:tailEnd/>
          </a:ln>
        </p:spPr>
        <p:txBody>
          <a:bodyPr anchor="ct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r>
              <a:rPr lang="en-US" altLang="he-IL" sz="1600" b="1">
                <a:solidFill>
                  <a:srgbClr val="FFFF99"/>
                </a:solidFill>
                <a:latin typeface="Helvetica" panose="020B0604020202020204" pitchFamily="34" charset="0"/>
              </a:rPr>
              <a:t>A</a:t>
            </a:r>
          </a:p>
        </p:txBody>
      </p:sp>
      <p:sp>
        <p:nvSpPr>
          <p:cNvPr id="202982" name="Oval 269"/>
          <p:cNvSpPr>
            <a:spLocks noChangeArrowheads="1"/>
          </p:cNvSpPr>
          <p:nvPr/>
        </p:nvSpPr>
        <p:spPr bwMode="auto">
          <a:xfrm>
            <a:off x="4572000" y="1752600"/>
            <a:ext cx="457200" cy="450850"/>
          </a:xfrm>
          <a:prstGeom prst="ellipse">
            <a:avLst/>
          </a:prstGeom>
          <a:solidFill>
            <a:srgbClr val="3366FF"/>
          </a:solidFill>
          <a:ln w="12700">
            <a:solidFill>
              <a:schemeClr val="tx1"/>
            </a:solidFill>
            <a:round/>
            <a:headEnd/>
            <a:tailEnd/>
          </a:ln>
        </p:spPr>
        <p:txBody>
          <a:bodyPr anchor="ct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r>
              <a:rPr lang="en-US" altLang="he-IL" sz="1600" b="1">
                <a:solidFill>
                  <a:srgbClr val="FFFF99"/>
                </a:solidFill>
                <a:latin typeface="Helvetica" panose="020B0604020202020204" pitchFamily="34" charset="0"/>
              </a:rPr>
              <a:t>E</a:t>
            </a:r>
          </a:p>
        </p:txBody>
      </p:sp>
      <p:sp>
        <p:nvSpPr>
          <p:cNvPr id="202983" name="Oval 270"/>
          <p:cNvSpPr>
            <a:spLocks noChangeArrowheads="1"/>
          </p:cNvSpPr>
          <p:nvPr/>
        </p:nvSpPr>
        <p:spPr bwMode="auto">
          <a:xfrm>
            <a:off x="6019800" y="2362200"/>
            <a:ext cx="457200" cy="450850"/>
          </a:xfrm>
          <a:prstGeom prst="ellipse">
            <a:avLst/>
          </a:prstGeom>
          <a:solidFill>
            <a:srgbClr val="3366FF"/>
          </a:solidFill>
          <a:ln w="12700">
            <a:solidFill>
              <a:schemeClr val="tx1"/>
            </a:solidFill>
            <a:round/>
            <a:headEnd/>
            <a:tailEnd/>
          </a:ln>
        </p:spPr>
        <p:txBody>
          <a:bodyPr anchor="ct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r>
              <a:rPr lang="en-US" altLang="he-IL" sz="1600" b="1">
                <a:solidFill>
                  <a:srgbClr val="FFFF99"/>
                </a:solidFill>
                <a:latin typeface="Helvetica" panose="020B0604020202020204" pitchFamily="34" charset="0"/>
              </a:rPr>
              <a:t>F</a:t>
            </a:r>
          </a:p>
        </p:txBody>
      </p:sp>
      <p:sp>
        <p:nvSpPr>
          <p:cNvPr id="202984" name="Oval 271"/>
          <p:cNvSpPr>
            <a:spLocks noChangeArrowheads="1"/>
          </p:cNvSpPr>
          <p:nvPr/>
        </p:nvSpPr>
        <p:spPr bwMode="auto">
          <a:xfrm>
            <a:off x="7467600" y="1752600"/>
            <a:ext cx="457200" cy="450850"/>
          </a:xfrm>
          <a:prstGeom prst="ellipse">
            <a:avLst/>
          </a:prstGeom>
          <a:solidFill>
            <a:srgbClr val="3366FF"/>
          </a:solidFill>
          <a:ln w="12700">
            <a:solidFill>
              <a:schemeClr val="tx1"/>
            </a:solidFill>
            <a:round/>
            <a:headEnd/>
            <a:tailEnd/>
          </a:ln>
        </p:spPr>
        <p:txBody>
          <a:bodyPr anchor="ct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r>
              <a:rPr lang="en-US" altLang="he-IL" sz="1600" b="1">
                <a:solidFill>
                  <a:srgbClr val="FFFF99"/>
                </a:solidFill>
                <a:latin typeface="Helvetica" panose="020B0604020202020204" pitchFamily="34" charset="0"/>
              </a:rPr>
              <a:t>C</a:t>
            </a:r>
          </a:p>
        </p:txBody>
      </p:sp>
      <p:sp>
        <p:nvSpPr>
          <p:cNvPr id="202985" name="Oval 272"/>
          <p:cNvSpPr>
            <a:spLocks noChangeArrowheads="1"/>
          </p:cNvSpPr>
          <p:nvPr/>
        </p:nvSpPr>
        <p:spPr bwMode="auto">
          <a:xfrm>
            <a:off x="8001000" y="3124200"/>
            <a:ext cx="457200" cy="450850"/>
          </a:xfrm>
          <a:prstGeom prst="ellipse">
            <a:avLst/>
          </a:prstGeom>
          <a:solidFill>
            <a:srgbClr val="3366FF"/>
          </a:solidFill>
          <a:ln w="12700">
            <a:solidFill>
              <a:schemeClr val="tx1"/>
            </a:solidFill>
            <a:round/>
            <a:headEnd/>
            <a:tailEnd/>
          </a:ln>
        </p:spPr>
        <p:txBody>
          <a:bodyPr anchor="ct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r>
              <a:rPr lang="en-US" altLang="he-IL" sz="1600" b="1">
                <a:solidFill>
                  <a:srgbClr val="FFFF99"/>
                </a:solidFill>
                <a:latin typeface="Helvetica" panose="020B0604020202020204" pitchFamily="34" charset="0"/>
              </a:rPr>
              <a:t>D</a:t>
            </a:r>
          </a:p>
        </p:txBody>
      </p:sp>
      <p:sp>
        <p:nvSpPr>
          <p:cNvPr id="202986" name="Oval 273"/>
          <p:cNvSpPr>
            <a:spLocks noChangeArrowheads="1"/>
          </p:cNvSpPr>
          <p:nvPr/>
        </p:nvSpPr>
        <p:spPr bwMode="auto">
          <a:xfrm>
            <a:off x="6553200" y="3581400"/>
            <a:ext cx="457200" cy="450850"/>
          </a:xfrm>
          <a:prstGeom prst="ellipse">
            <a:avLst/>
          </a:prstGeom>
          <a:solidFill>
            <a:srgbClr val="3366FF"/>
          </a:solidFill>
          <a:ln w="12700">
            <a:solidFill>
              <a:schemeClr val="tx1"/>
            </a:solidFill>
            <a:round/>
            <a:headEnd/>
            <a:tailEnd/>
          </a:ln>
        </p:spPr>
        <p:txBody>
          <a:bodyPr anchor="ct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r>
              <a:rPr lang="en-US" altLang="he-IL" sz="1600" b="1">
                <a:solidFill>
                  <a:srgbClr val="FFFF99"/>
                </a:solidFill>
                <a:latin typeface="Helvetica" panose="020B0604020202020204" pitchFamily="34" charset="0"/>
              </a:rPr>
              <a:t>B</a:t>
            </a:r>
          </a:p>
        </p:txBody>
      </p:sp>
      <p:sp>
        <p:nvSpPr>
          <p:cNvPr id="202987" name="Text Box 274"/>
          <p:cNvSpPr txBox="1">
            <a:spLocks noChangeArrowheads="1"/>
          </p:cNvSpPr>
          <p:nvPr/>
        </p:nvSpPr>
        <p:spPr bwMode="auto">
          <a:xfrm>
            <a:off x="4343400" y="2514600"/>
            <a:ext cx="2825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he-IL" sz="1400" b="1">
                <a:latin typeface="Helvetica" panose="020B0604020202020204" pitchFamily="34" charset="0"/>
              </a:rPr>
              <a:t>2</a:t>
            </a:r>
          </a:p>
        </p:txBody>
      </p:sp>
      <p:sp>
        <p:nvSpPr>
          <p:cNvPr id="202988" name="Text Box 275"/>
          <p:cNvSpPr txBox="1">
            <a:spLocks noChangeArrowheads="1"/>
          </p:cNvSpPr>
          <p:nvPr/>
        </p:nvSpPr>
        <p:spPr bwMode="auto">
          <a:xfrm>
            <a:off x="5410200" y="1905000"/>
            <a:ext cx="2825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he-IL" sz="1400" b="1">
                <a:latin typeface="Helvetica" panose="020B0604020202020204" pitchFamily="34" charset="0"/>
              </a:rPr>
              <a:t>3</a:t>
            </a:r>
          </a:p>
        </p:txBody>
      </p:sp>
      <p:sp>
        <p:nvSpPr>
          <p:cNvPr id="202989" name="Text Box 276"/>
          <p:cNvSpPr txBox="1">
            <a:spLocks noChangeArrowheads="1"/>
          </p:cNvSpPr>
          <p:nvPr/>
        </p:nvSpPr>
        <p:spPr bwMode="auto">
          <a:xfrm>
            <a:off x="5105400" y="2743200"/>
            <a:ext cx="2825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he-IL" sz="1400" b="1">
                <a:latin typeface="Helvetica" panose="020B0604020202020204" pitchFamily="34" charset="0"/>
              </a:rPr>
              <a:t>6</a:t>
            </a:r>
          </a:p>
        </p:txBody>
      </p:sp>
      <p:sp>
        <p:nvSpPr>
          <p:cNvPr id="202990" name="Text Box 277"/>
          <p:cNvSpPr txBox="1">
            <a:spLocks noChangeArrowheads="1"/>
          </p:cNvSpPr>
          <p:nvPr/>
        </p:nvSpPr>
        <p:spPr bwMode="auto">
          <a:xfrm>
            <a:off x="5638800" y="3352800"/>
            <a:ext cx="2825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he-IL" sz="1400" b="1">
                <a:latin typeface="Helvetica" panose="020B0604020202020204" pitchFamily="34" charset="0"/>
              </a:rPr>
              <a:t>4</a:t>
            </a:r>
          </a:p>
        </p:txBody>
      </p:sp>
      <p:sp>
        <p:nvSpPr>
          <p:cNvPr id="202991" name="Text Box 278"/>
          <p:cNvSpPr txBox="1">
            <a:spLocks noChangeArrowheads="1"/>
          </p:cNvSpPr>
          <p:nvPr/>
        </p:nvSpPr>
        <p:spPr bwMode="auto">
          <a:xfrm>
            <a:off x="6553200" y="2971800"/>
            <a:ext cx="2825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he-IL" sz="1400" b="1">
                <a:latin typeface="Helvetica" panose="020B0604020202020204" pitchFamily="34" charset="0"/>
              </a:rPr>
              <a:t>1</a:t>
            </a:r>
          </a:p>
        </p:txBody>
      </p:sp>
      <p:sp>
        <p:nvSpPr>
          <p:cNvPr id="202992" name="Text Box 279"/>
          <p:cNvSpPr txBox="1">
            <a:spLocks noChangeArrowheads="1"/>
          </p:cNvSpPr>
          <p:nvPr/>
        </p:nvSpPr>
        <p:spPr bwMode="auto">
          <a:xfrm>
            <a:off x="6705600" y="1981200"/>
            <a:ext cx="2825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he-IL" sz="1400" b="1">
                <a:latin typeface="Helvetica" panose="020B0604020202020204" pitchFamily="34" charset="0"/>
              </a:rPr>
              <a:t>1</a:t>
            </a:r>
          </a:p>
        </p:txBody>
      </p:sp>
      <p:sp>
        <p:nvSpPr>
          <p:cNvPr id="202993" name="Text Box 280"/>
          <p:cNvSpPr txBox="1">
            <a:spLocks noChangeArrowheads="1"/>
          </p:cNvSpPr>
          <p:nvPr/>
        </p:nvSpPr>
        <p:spPr bwMode="auto">
          <a:xfrm>
            <a:off x="7924800" y="2362200"/>
            <a:ext cx="2825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he-IL" sz="1400" b="1">
                <a:latin typeface="Helvetica" panose="020B0604020202020204" pitchFamily="34" charset="0"/>
              </a:rPr>
              <a:t>1</a:t>
            </a:r>
          </a:p>
        </p:txBody>
      </p:sp>
      <p:sp>
        <p:nvSpPr>
          <p:cNvPr id="202994" name="Text Box 281"/>
          <p:cNvSpPr txBox="1">
            <a:spLocks noChangeArrowheads="1"/>
          </p:cNvSpPr>
          <p:nvPr/>
        </p:nvSpPr>
        <p:spPr bwMode="auto">
          <a:xfrm>
            <a:off x="7391400" y="3200400"/>
            <a:ext cx="2825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he-IL" sz="1400" b="1">
                <a:latin typeface="Helvetica" panose="020B0604020202020204" pitchFamily="34" charset="0"/>
              </a:rPr>
              <a:t>3</a:t>
            </a:r>
          </a:p>
        </p:txBody>
      </p:sp>
    </p:spTree>
    <p:extLst>
      <p:ext uri="{BB962C8B-B14F-4D97-AF65-F5344CB8AC3E}">
        <p14:creationId xmlns:p14="http://schemas.microsoft.com/office/powerpoint/2010/main" val="2239162281"/>
      </p:ext>
    </p:extLst>
  </p:cSld>
  <p:clrMapOvr>
    <a:masterClrMapping/>
  </p:clrMapOvr>
  <p:transition/>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lstStyle/>
          <a:p>
            <a:pPr eaLnBrk="1" hangingPunct="1">
              <a:defRPr/>
            </a:pPr>
            <a:r>
              <a:rPr lang="en-US" smtClean="0"/>
              <a:t>Distance Vector: Link Cost Changes</a:t>
            </a:r>
          </a:p>
        </p:txBody>
      </p:sp>
      <p:sp>
        <p:nvSpPr>
          <p:cNvPr id="2" name="מציין מיקום טקסט 1"/>
          <p:cNvSpPr>
            <a:spLocks noGrp="1"/>
          </p:cNvSpPr>
          <p:nvPr>
            <p:ph type="body" idx="1"/>
          </p:nvPr>
        </p:nvSpPr>
        <p:spPr/>
        <p:txBody>
          <a:bodyPr/>
          <a:lstStyle/>
          <a:p>
            <a:endParaRPr lang="he-IL"/>
          </a:p>
        </p:txBody>
      </p:sp>
      <p:sp>
        <p:nvSpPr>
          <p:cNvPr id="204802" name="Slide Number Placeholder 4"/>
          <p:cNvSpPr>
            <a:spLocks noGrp="1"/>
          </p:cNvSpPr>
          <p:nvPr>
            <p:ph type="sldNum" sz="quarter" idx="4294967295"/>
          </p:nvPr>
        </p:nvSpPr>
        <p:spPr>
          <a:xfrm>
            <a:off x="8467725" y="6462713"/>
            <a:ext cx="676275" cy="2762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Tx/>
              <a:buNone/>
            </a:pPr>
            <a:fld id="{4BFDB80C-C759-4E94-AA7C-F79096D070CD}" type="slidenum">
              <a:rPr lang="en-US" altLang="he-IL" sz="1400" smtClean="0">
                <a:solidFill>
                  <a:schemeClr val="folHlink"/>
                </a:solidFill>
                <a:latin typeface="Arial" panose="020B0604020202020204" pitchFamily="34" charset="0"/>
              </a:rPr>
              <a:pPr eaLnBrk="1" hangingPunct="1">
                <a:lnSpc>
                  <a:spcPct val="100000"/>
                </a:lnSpc>
                <a:spcBef>
                  <a:spcPct val="0"/>
                </a:spcBef>
                <a:buClrTx/>
                <a:buSzTx/>
                <a:buFontTx/>
                <a:buNone/>
              </a:pPr>
              <a:t>141</a:t>
            </a:fld>
            <a:endParaRPr lang="en-US" altLang="he-IL" sz="1400" smtClean="0">
              <a:solidFill>
                <a:schemeClr val="folHlink"/>
              </a:solidFill>
              <a:latin typeface="Arial" panose="020B0604020202020204" pitchFamily="34" charset="0"/>
            </a:endParaRPr>
          </a:p>
        </p:txBody>
      </p:sp>
      <p:sp>
        <p:nvSpPr>
          <p:cNvPr id="204804" name="Rectangle 3"/>
          <p:cNvSpPr>
            <a:spLocks noChangeArrowheads="1"/>
          </p:cNvSpPr>
          <p:nvPr/>
        </p:nvSpPr>
        <p:spPr bwMode="auto">
          <a:xfrm>
            <a:off x="552450" y="1400175"/>
            <a:ext cx="4867275" cy="2524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Tx/>
              <a:buFontTx/>
              <a:buNone/>
            </a:pPr>
            <a:r>
              <a:rPr lang="en-US" altLang="he-IL" sz="1800">
                <a:solidFill>
                  <a:srgbClr val="FF0000"/>
                </a:solidFill>
                <a:latin typeface="Arial" panose="020B0604020202020204" pitchFamily="34" charset="0"/>
              </a:rPr>
              <a:t>Link cost changes:</a:t>
            </a:r>
            <a:endParaRPr lang="en-US" altLang="he-IL" sz="2000">
              <a:latin typeface="Arial" panose="020B0604020202020204" pitchFamily="34" charset="0"/>
            </a:endParaRPr>
          </a:p>
          <a:p>
            <a:pPr>
              <a:lnSpc>
                <a:spcPct val="100000"/>
              </a:lnSpc>
              <a:buClr>
                <a:schemeClr val="accent2"/>
              </a:buClr>
              <a:buSzTx/>
              <a:buFontTx/>
              <a:buChar char="•"/>
            </a:pPr>
            <a:r>
              <a:rPr lang="en-US" altLang="he-IL" sz="2000">
                <a:latin typeface="Arial" panose="020B0604020202020204" pitchFamily="34" charset="0"/>
              </a:rPr>
              <a:t>Node detects local link cost change </a:t>
            </a:r>
          </a:p>
          <a:p>
            <a:pPr>
              <a:lnSpc>
                <a:spcPct val="100000"/>
              </a:lnSpc>
              <a:buClr>
                <a:schemeClr val="accent2"/>
              </a:buClr>
              <a:buSzTx/>
              <a:buFontTx/>
              <a:buChar char="•"/>
            </a:pPr>
            <a:r>
              <a:rPr lang="en-US" altLang="he-IL" sz="2000">
                <a:latin typeface="Arial" panose="020B0604020202020204" pitchFamily="34" charset="0"/>
              </a:rPr>
              <a:t>Updates distance table </a:t>
            </a:r>
          </a:p>
          <a:p>
            <a:pPr>
              <a:lnSpc>
                <a:spcPct val="100000"/>
              </a:lnSpc>
              <a:buClr>
                <a:schemeClr val="accent2"/>
              </a:buClr>
              <a:buSzTx/>
              <a:buFontTx/>
              <a:buChar char="•"/>
            </a:pPr>
            <a:r>
              <a:rPr lang="en-US" altLang="he-IL" sz="2000">
                <a:latin typeface="Arial" panose="020B0604020202020204" pitchFamily="34" charset="0"/>
              </a:rPr>
              <a:t>If cost change in least cost path, notify neighbors</a:t>
            </a:r>
            <a:endParaRPr lang="en-US" altLang="he-IL" sz="1800">
              <a:latin typeface="Arial" panose="020B0604020202020204" pitchFamily="34" charset="0"/>
            </a:endParaRPr>
          </a:p>
        </p:txBody>
      </p:sp>
      <p:grpSp>
        <p:nvGrpSpPr>
          <p:cNvPr id="204805" name="Group 4"/>
          <p:cNvGrpSpPr>
            <a:grpSpLocks/>
          </p:cNvGrpSpPr>
          <p:nvPr/>
        </p:nvGrpSpPr>
        <p:grpSpPr bwMode="auto">
          <a:xfrm>
            <a:off x="5754688" y="1708150"/>
            <a:ext cx="2184400" cy="1314450"/>
            <a:chOff x="169" y="1316"/>
            <a:chExt cx="1376" cy="828"/>
          </a:xfrm>
        </p:grpSpPr>
        <p:sp>
          <p:nvSpPr>
            <p:cNvPr id="204810" name="Freeform 5"/>
            <p:cNvSpPr>
              <a:spLocks/>
            </p:cNvSpPr>
            <p:nvPr/>
          </p:nvSpPr>
          <p:spPr bwMode="auto">
            <a:xfrm>
              <a:off x="169" y="1380"/>
              <a:ext cx="1376" cy="764"/>
            </a:xfrm>
            <a:custGeom>
              <a:avLst/>
              <a:gdLst>
                <a:gd name="T0" fmla="*/ 113 w 1376"/>
                <a:gd name="T1" fmla="*/ 348 h 764"/>
                <a:gd name="T2" fmla="*/ 395 w 1376"/>
                <a:gd name="T3" fmla="*/ 162 h 764"/>
                <a:gd name="T4" fmla="*/ 710 w 1376"/>
                <a:gd name="T5" fmla="*/ 9 h 764"/>
                <a:gd name="T6" fmla="*/ 1160 w 1376"/>
                <a:gd name="T7" fmla="*/ 219 h 764"/>
                <a:gd name="T8" fmla="*/ 1367 w 1376"/>
                <a:gd name="T9" fmla="*/ 510 h 764"/>
                <a:gd name="T10" fmla="*/ 1103 w 1376"/>
                <a:gd name="T11" fmla="*/ 726 h 764"/>
                <a:gd name="T12" fmla="*/ 578 w 1376"/>
                <a:gd name="T13" fmla="*/ 738 h 764"/>
                <a:gd name="T14" fmla="*/ 77 w 1376"/>
                <a:gd name="T15" fmla="*/ 630 h 764"/>
                <a:gd name="T16" fmla="*/ 113 w 1376"/>
                <a:gd name="T17" fmla="*/ 348 h 76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376"/>
                <a:gd name="T28" fmla="*/ 0 h 764"/>
                <a:gd name="T29" fmla="*/ 1376 w 1376"/>
                <a:gd name="T30" fmla="*/ 764 h 76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376" h="764">
                  <a:moveTo>
                    <a:pt x="113" y="348"/>
                  </a:moveTo>
                  <a:cubicBezTo>
                    <a:pt x="166" y="270"/>
                    <a:pt x="296" y="218"/>
                    <a:pt x="395" y="162"/>
                  </a:cubicBezTo>
                  <a:cubicBezTo>
                    <a:pt x="494" y="106"/>
                    <a:pt x="583" y="0"/>
                    <a:pt x="710" y="9"/>
                  </a:cubicBezTo>
                  <a:cubicBezTo>
                    <a:pt x="837" y="18"/>
                    <a:pt x="1051" y="136"/>
                    <a:pt x="1160" y="219"/>
                  </a:cubicBezTo>
                  <a:cubicBezTo>
                    <a:pt x="1269" y="302"/>
                    <a:pt x="1376" y="426"/>
                    <a:pt x="1367" y="510"/>
                  </a:cubicBezTo>
                  <a:cubicBezTo>
                    <a:pt x="1358" y="594"/>
                    <a:pt x="1234" y="688"/>
                    <a:pt x="1103" y="726"/>
                  </a:cubicBezTo>
                  <a:cubicBezTo>
                    <a:pt x="972" y="764"/>
                    <a:pt x="749" y="754"/>
                    <a:pt x="578" y="738"/>
                  </a:cubicBezTo>
                  <a:cubicBezTo>
                    <a:pt x="407" y="722"/>
                    <a:pt x="154" y="695"/>
                    <a:pt x="77" y="630"/>
                  </a:cubicBezTo>
                  <a:cubicBezTo>
                    <a:pt x="0" y="565"/>
                    <a:pt x="60" y="426"/>
                    <a:pt x="113" y="348"/>
                  </a:cubicBezTo>
                  <a:close/>
                </a:path>
              </a:pathLst>
            </a:custGeom>
            <a:solidFill>
              <a:srgbClr val="CCFF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he-IL"/>
            </a:p>
          </p:txBody>
        </p:sp>
        <p:sp>
          <p:nvSpPr>
            <p:cNvPr id="204811" name="Freeform 6"/>
            <p:cNvSpPr>
              <a:spLocks/>
            </p:cNvSpPr>
            <p:nvPr/>
          </p:nvSpPr>
          <p:spPr bwMode="auto">
            <a:xfrm>
              <a:off x="528" y="1644"/>
              <a:ext cx="222" cy="180"/>
            </a:xfrm>
            <a:custGeom>
              <a:avLst/>
              <a:gdLst>
                <a:gd name="T0" fmla="*/ 0 w 222"/>
                <a:gd name="T1" fmla="*/ 180 h 180"/>
                <a:gd name="T2" fmla="*/ 222 w 222"/>
                <a:gd name="T3" fmla="*/ 0 h 180"/>
                <a:gd name="T4" fmla="*/ 0 60000 65536"/>
                <a:gd name="T5" fmla="*/ 0 60000 65536"/>
                <a:gd name="T6" fmla="*/ 0 w 222"/>
                <a:gd name="T7" fmla="*/ 0 h 180"/>
                <a:gd name="T8" fmla="*/ 222 w 222"/>
                <a:gd name="T9" fmla="*/ 180 h 180"/>
              </a:gdLst>
              <a:ahLst/>
              <a:cxnLst>
                <a:cxn ang="T4">
                  <a:pos x="T0" y="T1"/>
                </a:cxn>
                <a:cxn ang="T5">
                  <a:pos x="T2" y="T3"/>
                </a:cxn>
              </a:cxnLst>
              <a:rect l="T6" t="T7" r="T8" b="T9"/>
              <a:pathLst>
                <a:path w="222" h="180">
                  <a:moveTo>
                    <a:pt x="0" y="180"/>
                  </a:moveTo>
                  <a:lnTo>
                    <a:pt x="222"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e-IL"/>
            </a:p>
          </p:txBody>
        </p:sp>
        <p:sp>
          <p:nvSpPr>
            <p:cNvPr id="204812" name="Oval 7"/>
            <p:cNvSpPr>
              <a:spLocks noChangeArrowheads="1"/>
            </p:cNvSpPr>
            <p:nvPr/>
          </p:nvSpPr>
          <p:spPr bwMode="auto">
            <a:xfrm>
              <a:off x="268" y="1880"/>
              <a:ext cx="313" cy="81"/>
            </a:xfrm>
            <a:prstGeom prst="ellipse">
              <a:avLst/>
            </a:prstGeom>
            <a:solidFill>
              <a:schemeClr val="hlink"/>
            </a:solidFill>
            <a:ln w="12700">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he-IL" altLang="he-IL" sz="1800">
                <a:latin typeface="Arial" panose="020B0604020202020204" pitchFamily="34" charset="0"/>
              </a:endParaRPr>
            </a:p>
          </p:txBody>
        </p:sp>
        <p:sp>
          <p:nvSpPr>
            <p:cNvPr id="204813" name="Line 8"/>
            <p:cNvSpPr>
              <a:spLocks noChangeShapeType="1"/>
            </p:cNvSpPr>
            <p:nvPr/>
          </p:nvSpPr>
          <p:spPr bwMode="auto">
            <a:xfrm>
              <a:off x="268" y="1873"/>
              <a:ext cx="1"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he-IL"/>
            </a:p>
          </p:txBody>
        </p:sp>
        <p:sp>
          <p:nvSpPr>
            <p:cNvPr id="204814" name="Line 9"/>
            <p:cNvSpPr>
              <a:spLocks noChangeShapeType="1"/>
            </p:cNvSpPr>
            <p:nvPr/>
          </p:nvSpPr>
          <p:spPr bwMode="auto">
            <a:xfrm>
              <a:off x="581" y="1873"/>
              <a:ext cx="1"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he-IL"/>
            </a:p>
          </p:txBody>
        </p:sp>
        <p:sp>
          <p:nvSpPr>
            <p:cNvPr id="204815" name="Rectangle 10"/>
            <p:cNvSpPr>
              <a:spLocks noChangeArrowheads="1"/>
            </p:cNvSpPr>
            <p:nvPr/>
          </p:nvSpPr>
          <p:spPr bwMode="auto">
            <a:xfrm>
              <a:off x="268" y="1873"/>
              <a:ext cx="310" cy="4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endParaRPr lang="he-IL" altLang="he-IL" sz="1800">
                <a:latin typeface="Arial" panose="020B0604020202020204" pitchFamily="34" charset="0"/>
              </a:endParaRPr>
            </a:p>
          </p:txBody>
        </p:sp>
        <p:sp>
          <p:nvSpPr>
            <p:cNvPr id="204816" name="Oval 11"/>
            <p:cNvSpPr>
              <a:spLocks noChangeArrowheads="1"/>
            </p:cNvSpPr>
            <p:nvPr/>
          </p:nvSpPr>
          <p:spPr bwMode="auto">
            <a:xfrm>
              <a:off x="265" y="1814"/>
              <a:ext cx="313" cy="95"/>
            </a:xfrm>
            <a:prstGeom prst="ellipse">
              <a:avLst/>
            </a:prstGeom>
            <a:solidFill>
              <a:schemeClr val="hlink"/>
            </a:solidFill>
            <a:ln w="12700">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he-IL" altLang="he-IL" sz="1800">
                <a:latin typeface="Arial" panose="020B0604020202020204" pitchFamily="34" charset="0"/>
              </a:endParaRPr>
            </a:p>
          </p:txBody>
        </p:sp>
        <p:sp>
          <p:nvSpPr>
            <p:cNvPr id="204817" name="Freeform 12"/>
            <p:cNvSpPr>
              <a:spLocks/>
            </p:cNvSpPr>
            <p:nvPr/>
          </p:nvSpPr>
          <p:spPr bwMode="auto">
            <a:xfrm>
              <a:off x="933" y="1644"/>
              <a:ext cx="216" cy="189"/>
            </a:xfrm>
            <a:custGeom>
              <a:avLst/>
              <a:gdLst>
                <a:gd name="T0" fmla="*/ 0 w 216"/>
                <a:gd name="T1" fmla="*/ 0 h 189"/>
                <a:gd name="T2" fmla="*/ 216 w 216"/>
                <a:gd name="T3" fmla="*/ 189 h 189"/>
                <a:gd name="T4" fmla="*/ 0 60000 65536"/>
                <a:gd name="T5" fmla="*/ 0 60000 65536"/>
                <a:gd name="T6" fmla="*/ 0 w 216"/>
                <a:gd name="T7" fmla="*/ 0 h 189"/>
                <a:gd name="T8" fmla="*/ 216 w 216"/>
                <a:gd name="T9" fmla="*/ 189 h 189"/>
              </a:gdLst>
              <a:ahLst/>
              <a:cxnLst>
                <a:cxn ang="T4">
                  <a:pos x="T0" y="T1"/>
                </a:cxn>
                <a:cxn ang="T5">
                  <a:pos x="T2" y="T3"/>
                </a:cxn>
              </a:cxnLst>
              <a:rect l="T6" t="T7" r="T8" b="T9"/>
              <a:pathLst>
                <a:path w="216" h="189">
                  <a:moveTo>
                    <a:pt x="0" y="0"/>
                  </a:moveTo>
                  <a:lnTo>
                    <a:pt x="216" y="189"/>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e-IL"/>
            </a:p>
          </p:txBody>
        </p:sp>
        <p:sp>
          <p:nvSpPr>
            <p:cNvPr id="204818" name="Freeform 13"/>
            <p:cNvSpPr>
              <a:spLocks/>
            </p:cNvSpPr>
            <p:nvPr/>
          </p:nvSpPr>
          <p:spPr bwMode="auto">
            <a:xfrm>
              <a:off x="585" y="1908"/>
              <a:ext cx="540" cy="3"/>
            </a:xfrm>
            <a:custGeom>
              <a:avLst/>
              <a:gdLst>
                <a:gd name="T0" fmla="*/ 540 w 540"/>
                <a:gd name="T1" fmla="*/ 3 h 3"/>
                <a:gd name="T2" fmla="*/ 0 w 540"/>
                <a:gd name="T3" fmla="*/ 0 h 3"/>
                <a:gd name="T4" fmla="*/ 0 60000 65536"/>
                <a:gd name="T5" fmla="*/ 0 60000 65536"/>
                <a:gd name="T6" fmla="*/ 0 w 540"/>
                <a:gd name="T7" fmla="*/ 0 h 3"/>
                <a:gd name="T8" fmla="*/ 540 w 540"/>
                <a:gd name="T9" fmla="*/ 3 h 3"/>
              </a:gdLst>
              <a:ahLst/>
              <a:cxnLst>
                <a:cxn ang="T4">
                  <a:pos x="T0" y="T1"/>
                </a:cxn>
                <a:cxn ang="T5">
                  <a:pos x="T2" y="T3"/>
                </a:cxn>
              </a:cxnLst>
              <a:rect l="T6" t="T7" r="T8" b="T9"/>
              <a:pathLst>
                <a:path w="540" h="3">
                  <a:moveTo>
                    <a:pt x="540" y="3"/>
                  </a:moveTo>
                  <a:lnTo>
                    <a:pt x="0"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e-IL"/>
            </a:p>
          </p:txBody>
        </p:sp>
        <p:grpSp>
          <p:nvGrpSpPr>
            <p:cNvPr id="204819" name="Group 14"/>
            <p:cNvGrpSpPr>
              <a:grpSpLocks/>
            </p:cNvGrpSpPr>
            <p:nvPr/>
          </p:nvGrpSpPr>
          <p:grpSpPr bwMode="auto">
            <a:xfrm>
              <a:off x="303" y="1766"/>
              <a:ext cx="232" cy="250"/>
              <a:chOff x="2940" y="2429"/>
              <a:chExt cx="235" cy="250"/>
            </a:xfrm>
          </p:grpSpPr>
          <p:sp>
            <p:nvSpPr>
              <p:cNvPr id="204843" name="Rectangle 15"/>
              <p:cNvSpPr>
                <a:spLocks noChangeArrowheads="1"/>
              </p:cNvSpPr>
              <p:nvPr/>
            </p:nvSpPr>
            <p:spPr bwMode="auto">
              <a:xfrm>
                <a:off x="2982" y="2490"/>
                <a:ext cx="144" cy="132"/>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he-IL" altLang="he-IL" sz="1800">
                  <a:latin typeface="Arial" panose="020B0604020202020204" pitchFamily="34" charset="0"/>
                </a:endParaRPr>
              </a:p>
            </p:txBody>
          </p:sp>
          <p:sp>
            <p:nvSpPr>
              <p:cNvPr id="204844" name="Text Box 16"/>
              <p:cNvSpPr txBox="1">
                <a:spLocks noChangeArrowheads="1"/>
              </p:cNvSpPr>
              <p:nvPr/>
            </p:nvSpPr>
            <p:spPr bwMode="auto">
              <a:xfrm>
                <a:off x="2940" y="2429"/>
                <a:ext cx="235"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r>
                  <a:rPr lang="en-US" altLang="he-IL" sz="2000">
                    <a:solidFill>
                      <a:srgbClr val="FFFF00"/>
                    </a:solidFill>
                    <a:latin typeface="Comic Sans MS" panose="030F0702030302020204" pitchFamily="66" charset="0"/>
                  </a:rPr>
                  <a:t>X</a:t>
                </a:r>
                <a:endParaRPr lang="en-US" altLang="he-IL" sz="2400">
                  <a:solidFill>
                    <a:srgbClr val="FFFF00"/>
                  </a:solidFill>
                  <a:latin typeface="Times New Roman" panose="02020603050405020304" pitchFamily="18" charset="0"/>
                </a:endParaRPr>
              </a:p>
            </p:txBody>
          </p:sp>
        </p:grpSp>
        <p:grpSp>
          <p:nvGrpSpPr>
            <p:cNvPr id="204820" name="Group 17"/>
            <p:cNvGrpSpPr>
              <a:grpSpLocks/>
            </p:cNvGrpSpPr>
            <p:nvPr/>
          </p:nvGrpSpPr>
          <p:grpSpPr bwMode="auto">
            <a:xfrm>
              <a:off x="1110" y="1778"/>
              <a:ext cx="316" cy="250"/>
              <a:chOff x="1740" y="2306"/>
              <a:chExt cx="316" cy="250"/>
            </a:xfrm>
          </p:grpSpPr>
          <p:sp>
            <p:nvSpPr>
              <p:cNvPr id="204835" name="Oval 18"/>
              <p:cNvSpPr>
                <a:spLocks noChangeArrowheads="1"/>
              </p:cNvSpPr>
              <p:nvPr/>
            </p:nvSpPr>
            <p:spPr bwMode="auto">
              <a:xfrm>
                <a:off x="1743" y="2420"/>
                <a:ext cx="313" cy="81"/>
              </a:xfrm>
              <a:prstGeom prst="ellipse">
                <a:avLst/>
              </a:prstGeom>
              <a:solidFill>
                <a:schemeClr val="hlink"/>
              </a:solidFill>
              <a:ln w="12700">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he-IL" altLang="he-IL" sz="1800">
                  <a:latin typeface="Arial" panose="020B0604020202020204" pitchFamily="34" charset="0"/>
                </a:endParaRPr>
              </a:p>
            </p:txBody>
          </p:sp>
          <p:sp>
            <p:nvSpPr>
              <p:cNvPr id="204836" name="Line 19"/>
              <p:cNvSpPr>
                <a:spLocks noChangeShapeType="1"/>
              </p:cNvSpPr>
              <p:nvPr/>
            </p:nvSpPr>
            <p:spPr bwMode="auto">
              <a:xfrm>
                <a:off x="1743" y="2413"/>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he-IL"/>
              </a:p>
            </p:txBody>
          </p:sp>
          <p:sp>
            <p:nvSpPr>
              <p:cNvPr id="204837" name="Line 20"/>
              <p:cNvSpPr>
                <a:spLocks noChangeShapeType="1"/>
              </p:cNvSpPr>
              <p:nvPr/>
            </p:nvSpPr>
            <p:spPr bwMode="auto">
              <a:xfrm>
                <a:off x="2056" y="2413"/>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he-IL"/>
              </a:p>
            </p:txBody>
          </p:sp>
          <p:sp>
            <p:nvSpPr>
              <p:cNvPr id="204838" name="Rectangle 21"/>
              <p:cNvSpPr>
                <a:spLocks noChangeArrowheads="1"/>
              </p:cNvSpPr>
              <p:nvPr/>
            </p:nvSpPr>
            <p:spPr bwMode="auto">
              <a:xfrm>
                <a:off x="1743" y="2413"/>
                <a:ext cx="310" cy="4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endParaRPr lang="he-IL" altLang="he-IL" sz="1800">
                  <a:latin typeface="Arial" panose="020B0604020202020204" pitchFamily="34" charset="0"/>
                </a:endParaRPr>
              </a:p>
            </p:txBody>
          </p:sp>
          <p:sp>
            <p:nvSpPr>
              <p:cNvPr id="204839" name="Oval 22"/>
              <p:cNvSpPr>
                <a:spLocks noChangeArrowheads="1"/>
              </p:cNvSpPr>
              <p:nvPr/>
            </p:nvSpPr>
            <p:spPr bwMode="auto">
              <a:xfrm>
                <a:off x="1740" y="2354"/>
                <a:ext cx="313" cy="95"/>
              </a:xfrm>
              <a:prstGeom prst="ellipse">
                <a:avLst/>
              </a:prstGeom>
              <a:solidFill>
                <a:schemeClr val="hlink"/>
              </a:solidFill>
              <a:ln w="12700">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he-IL" altLang="he-IL" sz="1800">
                  <a:latin typeface="Arial" panose="020B0604020202020204" pitchFamily="34" charset="0"/>
                </a:endParaRPr>
              </a:p>
            </p:txBody>
          </p:sp>
          <p:grpSp>
            <p:nvGrpSpPr>
              <p:cNvPr id="204840" name="Group 23"/>
              <p:cNvGrpSpPr>
                <a:grpSpLocks/>
              </p:cNvGrpSpPr>
              <p:nvPr/>
            </p:nvGrpSpPr>
            <p:grpSpPr bwMode="auto">
              <a:xfrm>
                <a:off x="1788" y="2306"/>
                <a:ext cx="227" cy="250"/>
                <a:chOff x="2943" y="2429"/>
                <a:chExt cx="230" cy="250"/>
              </a:xfrm>
            </p:grpSpPr>
            <p:sp>
              <p:nvSpPr>
                <p:cNvPr id="204841" name="Rectangle 24"/>
                <p:cNvSpPr>
                  <a:spLocks noChangeArrowheads="1"/>
                </p:cNvSpPr>
                <p:nvPr/>
              </p:nvSpPr>
              <p:spPr bwMode="auto">
                <a:xfrm>
                  <a:off x="2982" y="2490"/>
                  <a:ext cx="144" cy="132"/>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he-IL" altLang="he-IL" sz="1800">
                    <a:latin typeface="Arial" panose="020B0604020202020204" pitchFamily="34" charset="0"/>
                  </a:endParaRPr>
                </a:p>
              </p:txBody>
            </p:sp>
            <p:sp>
              <p:nvSpPr>
                <p:cNvPr id="204842" name="Text Box 25"/>
                <p:cNvSpPr txBox="1">
                  <a:spLocks noChangeArrowheads="1"/>
                </p:cNvSpPr>
                <p:nvPr/>
              </p:nvSpPr>
              <p:spPr bwMode="auto">
                <a:xfrm>
                  <a:off x="2943" y="2429"/>
                  <a:ext cx="23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r>
                    <a:rPr lang="en-US" altLang="he-IL" sz="2000">
                      <a:solidFill>
                        <a:srgbClr val="FFFF00"/>
                      </a:solidFill>
                      <a:latin typeface="Comic Sans MS" panose="030F0702030302020204" pitchFamily="66" charset="0"/>
                    </a:rPr>
                    <a:t>Z</a:t>
                  </a:r>
                  <a:endParaRPr lang="en-US" altLang="he-IL" sz="2400">
                    <a:solidFill>
                      <a:srgbClr val="FFFF00"/>
                    </a:solidFill>
                    <a:latin typeface="Times New Roman" panose="02020603050405020304" pitchFamily="18" charset="0"/>
                  </a:endParaRPr>
                </a:p>
              </p:txBody>
            </p:sp>
          </p:grpSp>
        </p:grpSp>
        <p:sp>
          <p:nvSpPr>
            <p:cNvPr id="204821" name="Text Box 26"/>
            <p:cNvSpPr txBox="1">
              <a:spLocks noChangeArrowheads="1"/>
            </p:cNvSpPr>
            <p:nvPr/>
          </p:nvSpPr>
          <p:spPr bwMode="auto">
            <a:xfrm>
              <a:off x="1013" y="1568"/>
              <a:ext cx="181"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r>
                <a:rPr lang="en-US" altLang="he-IL" sz="1800">
                  <a:latin typeface="Comic Sans MS" panose="030F0702030302020204" pitchFamily="66" charset="0"/>
                </a:rPr>
                <a:t>1</a:t>
              </a:r>
              <a:endParaRPr lang="en-US" altLang="he-IL" sz="2400">
                <a:latin typeface="Times New Roman" panose="02020603050405020304" pitchFamily="18" charset="0"/>
              </a:endParaRPr>
            </a:p>
          </p:txBody>
        </p:sp>
        <p:sp>
          <p:nvSpPr>
            <p:cNvPr id="204822" name="Text Box 27"/>
            <p:cNvSpPr txBox="1">
              <a:spLocks noChangeArrowheads="1"/>
            </p:cNvSpPr>
            <p:nvPr/>
          </p:nvSpPr>
          <p:spPr bwMode="auto">
            <a:xfrm>
              <a:off x="474" y="1565"/>
              <a:ext cx="20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r>
                <a:rPr lang="en-US" altLang="he-IL" sz="1800">
                  <a:latin typeface="Comic Sans MS" panose="030F0702030302020204" pitchFamily="66" charset="0"/>
                </a:rPr>
                <a:t>4</a:t>
              </a:r>
              <a:endParaRPr lang="en-US" altLang="he-IL" sz="2400">
                <a:latin typeface="Times New Roman" panose="02020603050405020304" pitchFamily="18" charset="0"/>
              </a:endParaRPr>
            </a:p>
          </p:txBody>
        </p:sp>
        <p:sp>
          <p:nvSpPr>
            <p:cNvPr id="204823" name="Text Box 28"/>
            <p:cNvSpPr txBox="1">
              <a:spLocks noChangeArrowheads="1"/>
            </p:cNvSpPr>
            <p:nvPr/>
          </p:nvSpPr>
          <p:spPr bwMode="auto">
            <a:xfrm>
              <a:off x="715" y="1898"/>
              <a:ext cx="29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r>
                <a:rPr lang="en-US" altLang="he-IL" sz="1800">
                  <a:latin typeface="Comic Sans MS" panose="030F0702030302020204" pitchFamily="66" charset="0"/>
                </a:rPr>
                <a:t>50</a:t>
              </a:r>
              <a:endParaRPr lang="en-US" altLang="he-IL" sz="2400">
                <a:latin typeface="Times New Roman" panose="02020603050405020304" pitchFamily="18" charset="0"/>
              </a:endParaRPr>
            </a:p>
          </p:txBody>
        </p:sp>
        <p:grpSp>
          <p:nvGrpSpPr>
            <p:cNvPr id="204824" name="Group 29"/>
            <p:cNvGrpSpPr>
              <a:grpSpLocks/>
            </p:cNvGrpSpPr>
            <p:nvPr/>
          </p:nvGrpSpPr>
          <p:grpSpPr bwMode="auto">
            <a:xfrm>
              <a:off x="690" y="1454"/>
              <a:ext cx="316" cy="250"/>
              <a:chOff x="1740" y="2306"/>
              <a:chExt cx="316" cy="250"/>
            </a:xfrm>
          </p:grpSpPr>
          <p:sp>
            <p:nvSpPr>
              <p:cNvPr id="204827" name="Oval 30"/>
              <p:cNvSpPr>
                <a:spLocks noChangeArrowheads="1"/>
              </p:cNvSpPr>
              <p:nvPr/>
            </p:nvSpPr>
            <p:spPr bwMode="auto">
              <a:xfrm>
                <a:off x="1743" y="2420"/>
                <a:ext cx="313" cy="81"/>
              </a:xfrm>
              <a:prstGeom prst="ellipse">
                <a:avLst/>
              </a:prstGeom>
              <a:solidFill>
                <a:schemeClr val="hlink"/>
              </a:solidFill>
              <a:ln w="12700">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he-IL" altLang="he-IL" sz="1800">
                  <a:latin typeface="Arial" panose="020B0604020202020204" pitchFamily="34" charset="0"/>
                </a:endParaRPr>
              </a:p>
            </p:txBody>
          </p:sp>
          <p:sp>
            <p:nvSpPr>
              <p:cNvPr id="204828" name="Line 31"/>
              <p:cNvSpPr>
                <a:spLocks noChangeShapeType="1"/>
              </p:cNvSpPr>
              <p:nvPr/>
            </p:nvSpPr>
            <p:spPr bwMode="auto">
              <a:xfrm>
                <a:off x="1743" y="2413"/>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he-IL"/>
              </a:p>
            </p:txBody>
          </p:sp>
          <p:sp>
            <p:nvSpPr>
              <p:cNvPr id="204829" name="Line 32"/>
              <p:cNvSpPr>
                <a:spLocks noChangeShapeType="1"/>
              </p:cNvSpPr>
              <p:nvPr/>
            </p:nvSpPr>
            <p:spPr bwMode="auto">
              <a:xfrm>
                <a:off x="2056" y="2413"/>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he-IL"/>
              </a:p>
            </p:txBody>
          </p:sp>
          <p:sp>
            <p:nvSpPr>
              <p:cNvPr id="204830" name="Rectangle 33"/>
              <p:cNvSpPr>
                <a:spLocks noChangeArrowheads="1"/>
              </p:cNvSpPr>
              <p:nvPr/>
            </p:nvSpPr>
            <p:spPr bwMode="auto">
              <a:xfrm>
                <a:off x="1743" y="2413"/>
                <a:ext cx="310" cy="4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endParaRPr lang="he-IL" altLang="he-IL" sz="1800">
                  <a:latin typeface="Arial" panose="020B0604020202020204" pitchFamily="34" charset="0"/>
                </a:endParaRPr>
              </a:p>
            </p:txBody>
          </p:sp>
          <p:sp>
            <p:nvSpPr>
              <p:cNvPr id="204831" name="Oval 34"/>
              <p:cNvSpPr>
                <a:spLocks noChangeArrowheads="1"/>
              </p:cNvSpPr>
              <p:nvPr/>
            </p:nvSpPr>
            <p:spPr bwMode="auto">
              <a:xfrm>
                <a:off x="1740" y="2354"/>
                <a:ext cx="313" cy="95"/>
              </a:xfrm>
              <a:prstGeom prst="ellipse">
                <a:avLst/>
              </a:prstGeom>
              <a:solidFill>
                <a:schemeClr val="hlink"/>
              </a:solidFill>
              <a:ln w="12700">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he-IL" altLang="he-IL" sz="1800">
                  <a:latin typeface="Arial" panose="020B0604020202020204" pitchFamily="34" charset="0"/>
                </a:endParaRPr>
              </a:p>
            </p:txBody>
          </p:sp>
          <p:grpSp>
            <p:nvGrpSpPr>
              <p:cNvPr id="204832" name="Group 35"/>
              <p:cNvGrpSpPr>
                <a:grpSpLocks/>
              </p:cNvGrpSpPr>
              <p:nvPr/>
            </p:nvGrpSpPr>
            <p:grpSpPr bwMode="auto">
              <a:xfrm>
                <a:off x="1792" y="2306"/>
                <a:ext cx="218" cy="250"/>
                <a:chOff x="2947" y="2429"/>
                <a:chExt cx="221" cy="250"/>
              </a:xfrm>
            </p:grpSpPr>
            <p:sp>
              <p:nvSpPr>
                <p:cNvPr id="204833" name="Rectangle 36"/>
                <p:cNvSpPr>
                  <a:spLocks noChangeArrowheads="1"/>
                </p:cNvSpPr>
                <p:nvPr/>
              </p:nvSpPr>
              <p:spPr bwMode="auto">
                <a:xfrm>
                  <a:off x="2982" y="2490"/>
                  <a:ext cx="144" cy="132"/>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he-IL" altLang="he-IL" sz="1800">
                    <a:latin typeface="Arial" panose="020B0604020202020204" pitchFamily="34" charset="0"/>
                  </a:endParaRPr>
                </a:p>
              </p:txBody>
            </p:sp>
            <p:sp>
              <p:nvSpPr>
                <p:cNvPr id="204834" name="Text Box 37"/>
                <p:cNvSpPr txBox="1">
                  <a:spLocks noChangeArrowheads="1"/>
                </p:cNvSpPr>
                <p:nvPr/>
              </p:nvSpPr>
              <p:spPr bwMode="auto">
                <a:xfrm>
                  <a:off x="2947" y="2429"/>
                  <a:ext cx="221"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r>
                    <a:rPr lang="en-US" altLang="he-IL" sz="2000">
                      <a:solidFill>
                        <a:srgbClr val="FFFF00"/>
                      </a:solidFill>
                      <a:latin typeface="Comic Sans MS" panose="030F0702030302020204" pitchFamily="66" charset="0"/>
                    </a:rPr>
                    <a:t>Y</a:t>
                  </a:r>
                  <a:endParaRPr lang="en-US" altLang="he-IL" sz="2400">
                    <a:solidFill>
                      <a:srgbClr val="FFFF00"/>
                    </a:solidFill>
                    <a:latin typeface="Times New Roman" panose="02020603050405020304" pitchFamily="18" charset="0"/>
                  </a:endParaRPr>
                </a:p>
              </p:txBody>
            </p:sp>
          </p:grpSp>
        </p:grpSp>
        <p:sp>
          <p:nvSpPr>
            <p:cNvPr id="204825" name="Text Box 38"/>
            <p:cNvSpPr txBox="1">
              <a:spLocks noChangeArrowheads="1"/>
            </p:cNvSpPr>
            <p:nvPr/>
          </p:nvSpPr>
          <p:spPr bwMode="auto">
            <a:xfrm>
              <a:off x="383" y="1316"/>
              <a:ext cx="181"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r>
                <a:rPr lang="en-US" altLang="he-IL" sz="1800">
                  <a:solidFill>
                    <a:srgbClr val="FF0000"/>
                  </a:solidFill>
                  <a:latin typeface="Comic Sans MS" panose="030F0702030302020204" pitchFamily="66" charset="0"/>
                </a:rPr>
                <a:t>1</a:t>
              </a:r>
              <a:endParaRPr lang="en-US" altLang="he-IL" sz="2400">
                <a:latin typeface="Times New Roman" panose="02020603050405020304" pitchFamily="18" charset="0"/>
              </a:endParaRPr>
            </a:p>
          </p:txBody>
        </p:sp>
        <p:sp>
          <p:nvSpPr>
            <p:cNvPr id="204826" name="Line 39"/>
            <p:cNvSpPr>
              <a:spLocks noChangeShapeType="1"/>
            </p:cNvSpPr>
            <p:nvPr/>
          </p:nvSpPr>
          <p:spPr bwMode="auto">
            <a:xfrm flipH="1" flipV="1">
              <a:off x="492" y="1512"/>
              <a:ext cx="132" cy="228"/>
            </a:xfrm>
            <a:prstGeom prst="line">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he-IL"/>
            </a:p>
          </p:txBody>
        </p:sp>
      </p:grpSp>
      <p:pic>
        <p:nvPicPr>
          <p:cNvPr id="204806" name="Picture 40" descr="dv_goo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8325" y="3567113"/>
            <a:ext cx="5559425" cy="2776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07" name="Line 41"/>
          <p:cNvSpPr>
            <a:spLocks noChangeShapeType="1"/>
          </p:cNvSpPr>
          <p:nvPr/>
        </p:nvSpPr>
        <p:spPr bwMode="auto">
          <a:xfrm>
            <a:off x="7419975" y="3524250"/>
            <a:ext cx="0" cy="2743200"/>
          </a:xfrm>
          <a:prstGeom prst="line">
            <a:avLst/>
          </a:prstGeom>
          <a:noFill/>
          <a:ln w="19050">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he-IL"/>
          </a:p>
        </p:txBody>
      </p:sp>
      <p:sp>
        <p:nvSpPr>
          <p:cNvPr id="204808" name="Text Box 42"/>
          <p:cNvSpPr txBox="1">
            <a:spLocks noChangeArrowheads="1"/>
          </p:cNvSpPr>
          <p:nvPr/>
        </p:nvSpPr>
        <p:spPr bwMode="auto">
          <a:xfrm>
            <a:off x="7451725" y="3522663"/>
            <a:ext cx="1219200"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he-IL" sz="1600">
                <a:solidFill>
                  <a:schemeClr val="accent2"/>
                </a:solidFill>
                <a:latin typeface="Comic Sans MS" panose="030F0702030302020204" pitchFamily="66" charset="0"/>
              </a:rPr>
              <a:t>algorithm</a:t>
            </a:r>
          </a:p>
          <a:p>
            <a:pPr>
              <a:lnSpc>
                <a:spcPct val="100000"/>
              </a:lnSpc>
              <a:spcBef>
                <a:spcPct val="0"/>
              </a:spcBef>
              <a:buClrTx/>
              <a:buSzTx/>
              <a:buFontTx/>
              <a:buNone/>
            </a:pPr>
            <a:r>
              <a:rPr lang="en-US" altLang="he-IL" sz="1600">
                <a:solidFill>
                  <a:schemeClr val="accent2"/>
                </a:solidFill>
                <a:latin typeface="Comic Sans MS" panose="030F0702030302020204" pitchFamily="66" charset="0"/>
              </a:rPr>
              <a:t>terminates</a:t>
            </a:r>
            <a:endParaRPr lang="en-US" altLang="he-IL" sz="1800">
              <a:latin typeface="Comic Sans MS" panose="030F0702030302020204" pitchFamily="66" charset="0"/>
            </a:endParaRPr>
          </a:p>
        </p:txBody>
      </p:sp>
      <p:sp>
        <p:nvSpPr>
          <p:cNvPr id="204809" name="Text Box 43"/>
          <p:cNvSpPr txBox="1">
            <a:spLocks noChangeArrowheads="1"/>
          </p:cNvSpPr>
          <p:nvPr/>
        </p:nvSpPr>
        <p:spPr bwMode="auto">
          <a:xfrm>
            <a:off x="609600" y="3810000"/>
            <a:ext cx="1174750" cy="155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ja-JP" altLang="en-US" sz="2400">
                <a:solidFill>
                  <a:schemeClr val="accent2"/>
                </a:solidFill>
                <a:latin typeface="Comic Sans MS" panose="030F0702030302020204" pitchFamily="66" charset="0"/>
              </a:rPr>
              <a:t>“</a:t>
            </a:r>
            <a:r>
              <a:rPr lang="en-US" altLang="ja-JP" sz="2400">
                <a:solidFill>
                  <a:schemeClr val="accent2"/>
                </a:solidFill>
                <a:latin typeface="Comic Sans MS" panose="030F0702030302020204" pitchFamily="66" charset="0"/>
              </a:rPr>
              <a:t>good</a:t>
            </a:r>
          </a:p>
          <a:p>
            <a:pPr>
              <a:lnSpc>
                <a:spcPct val="100000"/>
              </a:lnSpc>
              <a:spcBef>
                <a:spcPct val="0"/>
              </a:spcBef>
              <a:buClrTx/>
              <a:buSzTx/>
              <a:buFontTx/>
              <a:buNone/>
            </a:pPr>
            <a:r>
              <a:rPr lang="en-US" altLang="he-IL" sz="2400">
                <a:solidFill>
                  <a:schemeClr val="accent2"/>
                </a:solidFill>
                <a:latin typeface="Comic Sans MS" panose="030F0702030302020204" pitchFamily="66" charset="0"/>
              </a:rPr>
              <a:t>news </a:t>
            </a:r>
          </a:p>
          <a:p>
            <a:pPr>
              <a:lnSpc>
                <a:spcPct val="100000"/>
              </a:lnSpc>
              <a:spcBef>
                <a:spcPct val="0"/>
              </a:spcBef>
              <a:buClrTx/>
              <a:buSzTx/>
              <a:buFontTx/>
              <a:buNone/>
            </a:pPr>
            <a:r>
              <a:rPr lang="en-US" altLang="he-IL" sz="2400">
                <a:solidFill>
                  <a:schemeClr val="accent2"/>
                </a:solidFill>
                <a:latin typeface="Comic Sans MS" panose="030F0702030302020204" pitchFamily="66" charset="0"/>
              </a:rPr>
              <a:t>travels</a:t>
            </a:r>
          </a:p>
          <a:p>
            <a:pPr>
              <a:lnSpc>
                <a:spcPct val="100000"/>
              </a:lnSpc>
              <a:spcBef>
                <a:spcPct val="0"/>
              </a:spcBef>
              <a:buClrTx/>
              <a:buSzTx/>
              <a:buFontTx/>
              <a:buNone/>
            </a:pPr>
            <a:r>
              <a:rPr lang="en-US" altLang="he-IL" sz="2400">
                <a:solidFill>
                  <a:schemeClr val="accent2"/>
                </a:solidFill>
                <a:latin typeface="Comic Sans MS" panose="030F0702030302020204" pitchFamily="66" charset="0"/>
              </a:rPr>
              <a:t>fast</a:t>
            </a:r>
            <a:r>
              <a:rPr lang="ja-JP" altLang="en-US" sz="2400">
                <a:solidFill>
                  <a:schemeClr val="accent2"/>
                </a:solidFill>
                <a:latin typeface="Comic Sans MS" panose="030F0702030302020204" pitchFamily="66" charset="0"/>
              </a:rPr>
              <a:t>”</a:t>
            </a:r>
            <a:endParaRPr lang="en-US" altLang="he-IL" sz="1600">
              <a:solidFill>
                <a:schemeClr val="accent2"/>
              </a:solidFill>
              <a:latin typeface="Comic Sans MS" panose="030F0702030302020204" pitchFamily="66" charset="0"/>
            </a:endParaRPr>
          </a:p>
        </p:txBody>
      </p:sp>
    </p:spTree>
    <p:extLst>
      <p:ext uri="{BB962C8B-B14F-4D97-AF65-F5344CB8AC3E}">
        <p14:creationId xmlns:p14="http://schemas.microsoft.com/office/powerpoint/2010/main" val="1624140277"/>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pPr eaLnBrk="1" hangingPunct="1">
              <a:defRPr/>
            </a:pPr>
            <a:r>
              <a:rPr lang="en-US" smtClean="0"/>
              <a:t>Distance Vector: Link Cost Changes</a:t>
            </a:r>
          </a:p>
        </p:txBody>
      </p:sp>
      <p:sp>
        <p:nvSpPr>
          <p:cNvPr id="2" name="מציין מיקום טקסט 1"/>
          <p:cNvSpPr>
            <a:spLocks noGrp="1"/>
          </p:cNvSpPr>
          <p:nvPr>
            <p:ph type="body" idx="1"/>
          </p:nvPr>
        </p:nvSpPr>
        <p:spPr/>
        <p:txBody>
          <a:bodyPr/>
          <a:lstStyle/>
          <a:p>
            <a:endParaRPr lang="he-IL"/>
          </a:p>
        </p:txBody>
      </p:sp>
      <p:sp>
        <p:nvSpPr>
          <p:cNvPr id="206850" name="Slide Number Placeholder 4"/>
          <p:cNvSpPr>
            <a:spLocks noGrp="1"/>
          </p:cNvSpPr>
          <p:nvPr>
            <p:ph type="sldNum" sz="quarter" idx="4294967295"/>
          </p:nvPr>
        </p:nvSpPr>
        <p:spPr>
          <a:xfrm>
            <a:off x="8467725" y="6462713"/>
            <a:ext cx="676275" cy="2762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Tx/>
              <a:buNone/>
            </a:pPr>
            <a:fld id="{0A289EA6-ECC6-43F5-853B-B730D456B97B}" type="slidenum">
              <a:rPr lang="en-US" altLang="he-IL" sz="1400" smtClean="0">
                <a:solidFill>
                  <a:schemeClr val="folHlink"/>
                </a:solidFill>
                <a:latin typeface="Arial" panose="020B0604020202020204" pitchFamily="34" charset="0"/>
              </a:rPr>
              <a:pPr eaLnBrk="1" hangingPunct="1">
                <a:lnSpc>
                  <a:spcPct val="100000"/>
                </a:lnSpc>
                <a:spcBef>
                  <a:spcPct val="0"/>
                </a:spcBef>
                <a:buClrTx/>
                <a:buSzTx/>
                <a:buFontTx/>
                <a:buNone/>
              </a:pPr>
              <a:t>142</a:t>
            </a:fld>
            <a:endParaRPr lang="en-US" altLang="he-IL" sz="1400" smtClean="0">
              <a:solidFill>
                <a:schemeClr val="folHlink"/>
              </a:solidFill>
              <a:latin typeface="Arial" panose="020B0604020202020204" pitchFamily="34" charset="0"/>
            </a:endParaRPr>
          </a:p>
        </p:txBody>
      </p:sp>
      <p:sp>
        <p:nvSpPr>
          <p:cNvPr id="206852" name="Rectangle 3"/>
          <p:cNvSpPr>
            <a:spLocks noChangeArrowheads="1"/>
          </p:cNvSpPr>
          <p:nvPr/>
        </p:nvSpPr>
        <p:spPr bwMode="auto">
          <a:xfrm>
            <a:off x="962025" y="1514475"/>
            <a:ext cx="3810000"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Tx/>
              <a:buFontTx/>
              <a:buNone/>
            </a:pPr>
            <a:r>
              <a:rPr lang="en-US" altLang="he-IL" sz="1800">
                <a:solidFill>
                  <a:srgbClr val="FF0000"/>
                </a:solidFill>
                <a:latin typeface="Arial" panose="020B0604020202020204" pitchFamily="34" charset="0"/>
              </a:rPr>
              <a:t>Link cost changes:</a:t>
            </a:r>
            <a:endParaRPr lang="en-US" altLang="he-IL" sz="2000">
              <a:latin typeface="Arial" panose="020B0604020202020204" pitchFamily="34" charset="0"/>
            </a:endParaRPr>
          </a:p>
          <a:p>
            <a:pPr>
              <a:lnSpc>
                <a:spcPct val="100000"/>
              </a:lnSpc>
              <a:buClr>
                <a:schemeClr val="accent2"/>
              </a:buClr>
              <a:buSzTx/>
              <a:buFontTx/>
              <a:buChar char="•"/>
            </a:pPr>
            <a:r>
              <a:rPr lang="en-US" altLang="he-IL" sz="2000">
                <a:latin typeface="Arial" panose="020B0604020202020204" pitchFamily="34" charset="0"/>
              </a:rPr>
              <a:t>Good news travels fast </a:t>
            </a:r>
          </a:p>
          <a:p>
            <a:pPr>
              <a:lnSpc>
                <a:spcPct val="100000"/>
              </a:lnSpc>
              <a:buClr>
                <a:schemeClr val="accent2"/>
              </a:buClr>
              <a:buSzTx/>
              <a:buFontTx/>
              <a:buChar char="•"/>
            </a:pPr>
            <a:r>
              <a:rPr lang="en-US" altLang="he-IL" sz="2000">
                <a:latin typeface="Arial" panose="020B0604020202020204" pitchFamily="34" charset="0"/>
              </a:rPr>
              <a:t>Bad news travels slow - </a:t>
            </a:r>
            <a:r>
              <a:rPr lang="ja-JP" altLang="en-US" sz="2000">
                <a:latin typeface="Arial" panose="020B0604020202020204" pitchFamily="34" charset="0"/>
              </a:rPr>
              <a:t>“</a:t>
            </a:r>
            <a:r>
              <a:rPr lang="en-US" altLang="ja-JP" sz="2000">
                <a:latin typeface="Arial" panose="020B0604020202020204" pitchFamily="34" charset="0"/>
              </a:rPr>
              <a:t>count to infinity</a:t>
            </a:r>
            <a:r>
              <a:rPr lang="ja-JP" altLang="en-US" sz="2000">
                <a:latin typeface="Arial" panose="020B0604020202020204" pitchFamily="34" charset="0"/>
              </a:rPr>
              <a:t>”</a:t>
            </a:r>
            <a:r>
              <a:rPr lang="en-US" altLang="ja-JP" sz="2000">
                <a:latin typeface="Arial" panose="020B0604020202020204" pitchFamily="34" charset="0"/>
              </a:rPr>
              <a:t> problem!</a:t>
            </a:r>
            <a:endParaRPr lang="en-US" altLang="he-IL" sz="2000">
              <a:latin typeface="Arial" panose="020B0604020202020204" pitchFamily="34" charset="0"/>
            </a:endParaRPr>
          </a:p>
        </p:txBody>
      </p:sp>
      <p:grpSp>
        <p:nvGrpSpPr>
          <p:cNvPr id="206853" name="Group 4"/>
          <p:cNvGrpSpPr>
            <a:grpSpLocks/>
          </p:cNvGrpSpPr>
          <p:nvPr/>
        </p:nvGrpSpPr>
        <p:grpSpPr bwMode="auto">
          <a:xfrm>
            <a:off x="5754688" y="1708150"/>
            <a:ext cx="2184400" cy="1314450"/>
            <a:chOff x="169" y="1316"/>
            <a:chExt cx="1376" cy="828"/>
          </a:xfrm>
        </p:grpSpPr>
        <p:sp>
          <p:nvSpPr>
            <p:cNvPr id="206856" name="Freeform 5"/>
            <p:cNvSpPr>
              <a:spLocks/>
            </p:cNvSpPr>
            <p:nvPr/>
          </p:nvSpPr>
          <p:spPr bwMode="auto">
            <a:xfrm>
              <a:off x="169" y="1380"/>
              <a:ext cx="1376" cy="764"/>
            </a:xfrm>
            <a:custGeom>
              <a:avLst/>
              <a:gdLst>
                <a:gd name="T0" fmla="*/ 113 w 1376"/>
                <a:gd name="T1" fmla="*/ 348 h 764"/>
                <a:gd name="T2" fmla="*/ 395 w 1376"/>
                <a:gd name="T3" fmla="*/ 162 h 764"/>
                <a:gd name="T4" fmla="*/ 710 w 1376"/>
                <a:gd name="T5" fmla="*/ 9 h 764"/>
                <a:gd name="T6" fmla="*/ 1160 w 1376"/>
                <a:gd name="T7" fmla="*/ 219 h 764"/>
                <a:gd name="T8" fmla="*/ 1367 w 1376"/>
                <a:gd name="T9" fmla="*/ 510 h 764"/>
                <a:gd name="T10" fmla="*/ 1103 w 1376"/>
                <a:gd name="T11" fmla="*/ 726 h 764"/>
                <a:gd name="T12" fmla="*/ 578 w 1376"/>
                <a:gd name="T13" fmla="*/ 738 h 764"/>
                <a:gd name="T14" fmla="*/ 77 w 1376"/>
                <a:gd name="T15" fmla="*/ 630 h 764"/>
                <a:gd name="T16" fmla="*/ 113 w 1376"/>
                <a:gd name="T17" fmla="*/ 348 h 76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376"/>
                <a:gd name="T28" fmla="*/ 0 h 764"/>
                <a:gd name="T29" fmla="*/ 1376 w 1376"/>
                <a:gd name="T30" fmla="*/ 764 h 76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376" h="764">
                  <a:moveTo>
                    <a:pt x="113" y="348"/>
                  </a:moveTo>
                  <a:cubicBezTo>
                    <a:pt x="166" y="270"/>
                    <a:pt x="296" y="218"/>
                    <a:pt x="395" y="162"/>
                  </a:cubicBezTo>
                  <a:cubicBezTo>
                    <a:pt x="494" y="106"/>
                    <a:pt x="583" y="0"/>
                    <a:pt x="710" y="9"/>
                  </a:cubicBezTo>
                  <a:cubicBezTo>
                    <a:pt x="837" y="18"/>
                    <a:pt x="1051" y="136"/>
                    <a:pt x="1160" y="219"/>
                  </a:cubicBezTo>
                  <a:cubicBezTo>
                    <a:pt x="1269" y="302"/>
                    <a:pt x="1376" y="426"/>
                    <a:pt x="1367" y="510"/>
                  </a:cubicBezTo>
                  <a:cubicBezTo>
                    <a:pt x="1358" y="594"/>
                    <a:pt x="1234" y="688"/>
                    <a:pt x="1103" y="726"/>
                  </a:cubicBezTo>
                  <a:cubicBezTo>
                    <a:pt x="972" y="764"/>
                    <a:pt x="749" y="754"/>
                    <a:pt x="578" y="738"/>
                  </a:cubicBezTo>
                  <a:cubicBezTo>
                    <a:pt x="407" y="722"/>
                    <a:pt x="154" y="695"/>
                    <a:pt x="77" y="630"/>
                  </a:cubicBezTo>
                  <a:cubicBezTo>
                    <a:pt x="0" y="565"/>
                    <a:pt x="60" y="426"/>
                    <a:pt x="113" y="348"/>
                  </a:cubicBezTo>
                  <a:close/>
                </a:path>
              </a:pathLst>
            </a:custGeom>
            <a:solidFill>
              <a:srgbClr val="CCFF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he-IL"/>
            </a:p>
          </p:txBody>
        </p:sp>
        <p:sp>
          <p:nvSpPr>
            <p:cNvPr id="206857" name="Freeform 6"/>
            <p:cNvSpPr>
              <a:spLocks/>
            </p:cNvSpPr>
            <p:nvPr/>
          </p:nvSpPr>
          <p:spPr bwMode="auto">
            <a:xfrm>
              <a:off x="528" y="1644"/>
              <a:ext cx="222" cy="180"/>
            </a:xfrm>
            <a:custGeom>
              <a:avLst/>
              <a:gdLst>
                <a:gd name="T0" fmla="*/ 0 w 222"/>
                <a:gd name="T1" fmla="*/ 180 h 180"/>
                <a:gd name="T2" fmla="*/ 222 w 222"/>
                <a:gd name="T3" fmla="*/ 0 h 180"/>
                <a:gd name="T4" fmla="*/ 0 60000 65536"/>
                <a:gd name="T5" fmla="*/ 0 60000 65536"/>
                <a:gd name="T6" fmla="*/ 0 w 222"/>
                <a:gd name="T7" fmla="*/ 0 h 180"/>
                <a:gd name="T8" fmla="*/ 222 w 222"/>
                <a:gd name="T9" fmla="*/ 180 h 180"/>
              </a:gdLst>
              <a:ahLst/>
              <a:cxnLst>
                <a:cxn ang="T4">
                  <a:pos x="T0" y="T1"/>
                </a:cxn>
                <a:cxn ang="T5">
                  <a:pos x="T2" y="T3"/>
                </a:cxn>
              </a:cxnLst>
              <a:rect l="T6" t="T7" r="T8" b="T9"/>
              <a:pathLst>
                <a:path w="222" h="180">
                  <a:moveTo>
                    <a:pt x="0" y="180"/>
                  </a:moveTo>
                  <a:lnTo>
                    <a:pt x="222"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e-IL"/>
            </a:p>
          </p:txBody>
        </p:sp>
        <p:sp>
          <p:nvSpPr>
            <p:cNvPr id="206858" name="Oval 7"/>
            <p:cNvSpPr>
              <a:spLocks noChangeArrowheads="1"/>
            </p:cNvSpPr>
            <p:nvPr/>
          </p:nvSpPr>
          <p:spPr bwMode="auto">
            <a:xfrm>
              <a:off x="268" y="1880"/>
              <a:ext cx="313" cy="81"/>
            </a:xfrm>
            <a:prstGeom prst="ellipse">
              <a:avLst/>
            </a:prstGeom>
            <a:solidFill>
              <a:schemeClr val="hlink"/>
            </a:solidFill>
            <a:ln w="12700">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he-IL" altLang="he-IL" sz="1800">
                <a:latin typeface="Arial" panose="020B0604020202020204" pitchFamily="34" charset="0"/>
              </a:endParaRPr>
            </a:p>
          </p:txBody>
        </p:sp>
        <p:sp>
          <p:nvSpPr>
            <p:cNvPr id="206859" name="Line 8"/>
            <p:cNvSpPr>
              <a:spLocks noChangeShapeType="1"/>
            </p:cNvSpPr>
            <p:nvPr/>
          </p:nvSpPr>
          <p:spPr bwMode="auto">
            <a:xfrm>
              <a:off x="268" y="1873"/>
              <a:ext cx="1"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he-IL"/>
            </a:p>
          </p:txBody>
        </p:sp>
        <p:sp>
          <p:nvSpPr>
            <p:cNvPr id="206860" name="Line 9"/>
            <p:cNvSpPr>
              <a:spLocks noChangeShapeType="1"/>
            </p:cNvSpPr>
            <p:nvPr/>
          </p:nvSpPr>
          <p:spPr bwMode="auto">
            <a:xfrm>
              <a:off x="581" y="1873"/>
              <a:ext cx="1"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he-IL"/>
            </a:p>
          </p:txBody>
        </p:sp>
        <p:sp>
          <p:nvSpPr>
            <p:cNvPr id="206861" name="Rectangle 10"/>
            <p:cNvSpPr>
              <a:spLocks noChangeArrowheads="1"/>
            </p:cNvSpPr>
            <p:nvPr/>
          </p:nvSpPr>
          <p:spPr bwMode="auto">
            <a:xfrm>
              <a:off x="268" y="1873"/>
              <a:ext cx="310" cy="4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endParaRPr lang="he-IL" altLang="he-IL" sz="1800">
                <a:latin typeface="Arial" panose="020B0604020202020204" pitchFamily="34" charset="0"/>
              </a:endParaRPr>
            </a:p>
          </p:txBody>
        </p:sp>
        <p:sp>
          <p:nvSpPr>
            <p:cNvPr id="206862" name="Oval 11"/>
            <p:cNvSpPr>
              <a:spLocks noChangeArrowheads="1"/>
            </p:cNvSpPr>
            <p:nvPr/>
          </p:nvSpPr>
          <p:spPr bwMode="auto">
            <a:xfrm>
              <a:off x="265" y="1814"/>
              <a:ext cx="313" cy="95"/>
            </a:xfrm>
            <a:prstGeom prst="ellipse">
              <a:avLst/>
            </a:prstGeom>
            <a:solidFill>
              <a:schemeClr val="hlink"/>
            </a:solidFill>
            <a:ln w="12700">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he-IL" altLang="he-IL" sz="1800">
                <a:latin typeface="Arial" panose="020B0604020202020204" pitchFamily="34" charset="0"/>
              </a:endParaRPr>
            </a:p>
          </p:txBody>
        </p:sp>
        <p:sp>
          <p:nvSpPr>
            <p:cNvPr id="206863" name="Freeform 12"/>
            <p:cNvSpPr>
              <a:spLocks/>
            </p:cNvSpPr>
            <p:nvPr/>
          </p:nvSpPr>
          <p:spPr bwMode="auto">
            <a:xfrm>
              <a:off x="933" y="1644"/>
              <a:ext cx="216" cy="189"/>
            </a:xfrm>
            <a:custGeom>
              <a:avLst/>
              <a:gdLst>
                <a:gd name="T0" fmla="*/ 0 w 216"/>
                <a:gd name="T1" fmla="*/ 0 h 189"/>
                <a:gd name="T2" fmla="*/ 216 w 216"/>
                <a:gd name="T3" fmla="*/ 189 h 189"/>
                <a:gd name="T4" fmla="*/ 0 60000 65536"/>
                <a:gd name="T5" fmla="*/ 0 60000 65536"/>
                <a:gd name="T6" fmla="*/ 0 w 216"/>
                <a:gd name="T7" fmla="*/ 0 h 189"/>
                <a:gd name="T8" fmla="*/ 216 w 216"/>
                <a:gd name="T9" fmla="*/ 189 h 189"/>
              </a:gdLst>
              <a:ahLst/>
              <a:cxnLst>
                <a:cxn ang="T4">
                  <a:pos x="T0" y="T1"/>
                </a:cxn>
                <a:cxn ang="T5">
                  <a:pos x="T2" y="T3"/>
                </a:cxn>
              </a:cxnLst>
              <a:rect l="T6" t="T7" r="T8" b="T9"/>
              <a:pathLst>
                <a:path w="216" h="189">
                  <a:moveTo>
                    <a:pt x="0" y="0"/>
                  </a:moveTo>
                  <a:lnTo>
                    <a:pt x="216" y="189"/>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e-IL"/>
            </a:p>
          </p:txBody>
        </p:sp>
        <p:sp>
          <p:nvSpPr>
            <p:cNvPr id="206864" name="Freeform 13"/>
            <p:cNvSpPr>
              <a:spLocks/>
            </p:cNvSpPr>
            <p:nvPr/>
          </p:nvSpPr>
          <p:spPr bwMode="auto">
            <a:xfrm>
              <a:off x="585" y="1908"/>
              <a:ext cx="540" cy="3"/>
            </a:xfrm>
            <a:custGeom>
              <a:avLst/>
              <a:gdLst>
                <a:gd name="T0" fmla="*/ 540 w 540"/>
                <a:gd name="T1" fmla="*/ 3 h 3"/>
                <a:gd name="T2" fmla="*/ 0 w 540"/>
                <a:gd name="T3" fmla="*/ 0 h 3"/>
                <a:gd name="T4" fmla="*/ 0 60000 65536"/>
                <a:gd name="T5" fmla="*/ 0 60000 65536"/>
                <a:gd name="T6" fmla="*/ 0 w 540"/>
                <a:gd name="T7" fmla="*/ 0 h 3"/>
                <a:gd name="T8" fmla="*/ 540 w 540"/>
                <a:gd name="T9" fmla="*/ 3 h 3"/>
              </a:gdLst>
              <a:ahLst/>
              <a:cxnLst>
                <a:cxn ang="T4">
                  <a:pos x="T0" y="T1"/>
                </a:cxn>
                <a:cxn ang="T5">
                  <a:pos x="T2" y="T3"/>
                </a:cxn>
              </a:cxnLst>
              <a:rect l="T6" t="T7" r="T8" b="T9"/>
              <a:pathLst>
                <a:path w="540" h="3">
                  <a:moveTo>
                    <a:pt x="540" y="3"/>
                  </a:moveTo>
                  <a:lnTo>
                    <a:pt x="0"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e-IL"/>
            </a:p>
          </p:txBody>
        </p:sp>
        <p:grpSp>
          <p:nvGrpSpPr>
            <p:cNvPr id="206865" name="Group 14"/>
            <p:cNvGrpSpPr>
              <a:grpSpLocks/>
            </p:cNvGrpSpPr>
            <p:nvPr/>
          </p:nvGrpSpPr>
          <p:grpSpPr bwMode="auto">
            <a:xfrm>
              <a:off x="303" y="1766"/>
              <a:ext cx="232" cy="250"/>
              <a:chOff x="2940" y="2429"/>
              <a:chExt cx="235" cy="250"/>
            </a:xfrm>
          </p:grpSpPr>
          <p:sp>
            <p:nvSpPr>
              <p:cNvPr id="206889" name="Rectangle 15"/>
              <p:cNvSpPr>
                <a:spLocks noChangeArrowheads="1"/>
              </p:cNvSpPr>
              <p:nvPr/>
            </p:nvSpPr>
            <p:spPr bwMode="auto">
              <a:xfrm>
                <a:off x="2982" y="2490"/>
                <a:ext cx="144" cy="132"/>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he-IL" altLang="he-IL" sz="1800">
                  <a:latin typeface="Arial" panose="020B0604020202020204" pitchFamily="34" charset="0"/>
                </a:endParaRPr>
              </a:p>
            </p:txBody>
          </p:sp>
          <p:sp>
            <p:nvSpPr>
              <p:cNvPr id="206890" name="Text Box 16"/>
              <p:cNvSpPr txBox="1">
                <a:spLocks noChangeArrowheads="1"/>
              </p:cNvSpPr>
              <p:nvPr/>
            </p:nvSpPr>
            <p:spPr bwMode="auto">
              <a:xfrm>
                <a:off x="2940" y="2429"/>
                <a:ext cx="235"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r>
                  <a:rPr lang="en-US" altLang="he-IL" sz="2000">
                    <a:solidFill>
                      <a:srgbClr val="FFFF00"/>
                    </a:solidFill>
                    <a:latin typeface="Comic Sans MS" panose="030F0702030302020204" pitchFamily="66" charset="0"/>
                  </a:rPr>
                  <a:t>X</a:t>
                </a:r>
                <a:endParaRPr lang="en-US" altLang="he-IL" sz="2400">
                  <a:solidFill>
                    <a:srgbClr val="FFFF00"/>
                  </a:solidFill>
                  <a:latin typeface="Times New Roman" panose="02020603050405020304" pitchFamily="18" charset="0"/>
                </a:endParaRPr>
              </a:p>
            </p:txBody>
          </p:sp>
        </p:grpSp>
        <p:grpSp>
          <p:nvGrpSpPr>
            <p:cNvPr id="206866" name="Group 17"/>
            <p:cNvGrpSpPr>
              <a:grpSpLocks/>
            </p:cNvGrpSpPr>
            <p:nvPr/>
          </p:nvGrpSpPr>
          <p:grpSpPr bwMode="auto">
            <a:xfrm>
              <a:off x="1110" y="1778"/>
              <a:ext cx="316" cy="250"/>
              <a:chOff x="1740" y="2306"/>
              <a:chExt cx="316" cy="250"/>
            </a:xfrm>
          </p:grpSpPr>
          <p:sp>
            <p:nvSpPr>
              <p:cNvPr id="206881" name="Oval 18"/>
              <p:cNvSpPr>
                <a:spLocks noChangeArrowheads="1"/>
              </p:cNvSpPr>
              <p:nvPr/>
            </p:nvSpPr>
            <p:spPr bwMode="auto">
              <a:xfrm>
                <a:off x="1743" y="2420"/>
                <a:ext cx="313" cy="81"/>
              </a:xfrm>
              <a:prstGeom prst="ellipse">
                <a:avLst/>
              </a:prstGeom>
              <a:solidFill>
                <a:schemeClr val="hlink"/>
              </a:solidFill>
              <a:ln w="12700">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he-IL" altLang="he-IL" sz="1800">
                  <a:latin typeface="Arial" panose="020B0604020202020204" pitchFamily="34" charset="0"/>
                </a:endParaRPr>
              </a:p>
            </p:txBody>
          </p:sp>
          <p:sp>
            <p:nvSpPr>
              <p:cNvPr id="206882" name="Line 19"/>
              <p:cNvSpPr>
                <a:spLocks noChangeShapeType="1"/>
              </p:cNvSpPr>
              <p:nvPr/>
            </p:nvSpPr>
            <p:spPr bwMode="auto">
              <a:xfrm>
                <a:off x="1743" y="2413"/>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he-IL"/>
              </a:p>
            </p:txBody>
          </p:sp>
          <p:sp>
            <p:nvSpPr>
              <p:cNvPr id="206883" name="Line 20"/>
              <p:cNvSpPr>
                <a:spLocks noChangeShapeType="1"/>
              </p:cNvSpPr>
              <p:nvPr/>
            </p:nvSpPr>
            <p:spPr bwMode="auto">
              <a:xfrm>
                <a:off x="2056" y="2413"/>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he-IL"/>
              </a:p>
            </p:txBody>
          </p:sp>
          <p:sp>
            <p:nvSpPr>
              <p:cNvPr id="206884" name="Rectangle 21"/>
              <p:cNvSpPr>
                <a:spLocks noChangeArrowheads="1"/>
              </p:cNvSpPr>
              <p:nvPr/>
            </p:nvSpPr>
            <p:spPr bwMode="auto">
              <a:xfrm>
                <a:off x="1743" y="2413"/>
                <a:ext cx="310" cy="4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endParaRPr lang="he-IL" altLang="he-IL" sz="1800">
                  <a:latin typeface="Arial" panose="020B0604020202020204" pitchFamily="34" charset="0"/>
                </a:endParaRPr>
              </a:p>
            </p:txBody>
          </p:sp>
          <p:sp>
            <p:nvSpPr>
              <p:cNvPr id="206885" name="Oval 22"/>
              <p:cNvSpPr>
                <a:spLocks noChangeArrowheads="1"/>
              </p:cNvSpPr>
              <p:nvPr/>
            </p:nvSpPr>
            <p:spPr bwMode="auto">
              <a:xfrm>
                <a:off x="1740" y="2354"/>
                <a:ext cx="313" cy="95"/>
              </a:xfrm>
              <a:prstGeom prst="ellipse">
                <a:avLst/>
              </a:prstGeom>
              <a:solidFill>
                <a:schemeClr val="hlink"/>
              </a:solidFill>
              <a:ln w="12700">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he-IL" altLang="he-IL" sz="1800">
                  <a:latin typeface="Arial" panose="020B0604020202020204" pitchFamily="34" charset="0"/>
                </a:endParaRPr>
              </a:p>
            </p:txBody>
          </p:sp>
          <p:grpSp>
            <p:nvGrpSpPr>
              <p:cNvPr id="206886" name="Group 23"/>
              <p:cNvGrpSpPr>
                <a:grpSpLocks/>
              </p:cNvGrpSpPr>
              <p:nvPr/>
            </p:nvGrpSpPr>
            <p:grpSpPr bwMode="auto">
              <a:xfrm>
                <a:off x="1788" y="2306"/>
                <a:ext cx="227" cy="250"/>
                <a:chOff x="2943" y="2429"/>
                <a:chExt cx="230" cy="250"/>
              </a:xfrm>
            </p:grpSpPr>
            <p:sp>
              <p:nvSpPr>
                <p:cNvPr id="206887" name="Rectangle 24"/>
                <p:cNvSpPr>
                  <a:spLocks noChangeArrowheads="1"/>
                </p:cNvSpPr>
                <p:nvPr/>
              </p:nvSpPr>
              <p:spPr bwMode="auto">
                <a:xfrm>
                  <a:off x="2982" y="2490"/>
                  <a:ext cx="144" cy="132"/>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he-IL" altLang="he-IL" sz="1800">
                    <a:latin typeface="Arial" panose="020B0604020202020204" pitchFamily="34" charset="0"/>
                  </a:endParaRPr>
                </a:p>
              </p:txBody>
            </p:sp>
            <p:sp>
              <p:nvSpPr>
                <p:cNvPr id="206888" name="Text Box 25"/>
                <p:cNvSpPr txBox="1">
                  <a:spLocks noChangeArrowheads="1"/>
                </p:cNvSpPr>
                <p:nvPr/>
              </p:nvSpPr>
              <p:spPr bwMode="auto">
                <a:xfrm>
                  <a:off x="2943" y="2429"/>
                  <a:ext cx="23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r>
                    <a:rPr lang="en-US" altLang="he-IL" sz="2000">
                      <a:solidFill>
                        <a:srgbClr val="FFFF00"/>
                      </a:solidFill>
                      <a:latin typeface="Comic Sans MS" panose="030F0702030302020204" pitchFamily="66" charset="0"/>
                    </a:rPr>
                    <a:t>Z</a:t>
                  </a:r>
                  <a:endParaRPr lang="en-US" altLang="he-IL" sz="2400">
                    <a:solidFill>
                      <a:srgbClr val="FFFF00"/>
                    </a:solidFill>
                    <a:latin typeface="Times New Roman" panose="02020603050405020304" pitchFamily="18" charset="0"/>
                  </a:endParaRPr>
                </a:p>
              </p:txBody>
            </p:sp>
          </p:grpSp>
        </p:grpSp>
        <p:sp>
          <p:nvSpPr>
            <p:cNvPr id="206867" name="Text Box 26"/>
            <p:cNvSpPr txBox="1">
              <a:spLocks noChangeArrowheads="1"/>
            </p:cNvSpPr>
            <p:nvPr/>
          </p:nvSpPr>
          <p:spPr bwMode="auto">
            <a:xfrm>
              <a:off x="1013" y="1568"/>
              <a:ext cx="181"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r>
                <a:rPr lang="en-US" altLang="he-IL" sz="1800">
                  <a:latin typeface="Comic Sans MS" panose="030F0702030302020204" pitchFamily="66" charset="0"/>
                </a:rPr>
                <a:t>1</a:t>
              </a:r>
              <a:endParaRPr lang="en-US" altLang="he-IL" sz="2400">
                <a:latin typeface="Times New Roman" panose="02020603050405020304" pitchFamily="18" charset="0"/>
              </a:endParaRPr>
            </a:p>
          </p:txBody>
        </p:sp>
        <p:sp>
          <p:nvSpPr>
            <p:cNvPr id="206868" name="Text Box 27"/>
            <p:cNvSpPr txBox="1">
              <a:spLocks noChangeArrowheads="1"/>
            </p:cNvSpPr>
            <p:nvPr/>
          </p:nvSpPr>
          <p:spPr bwMode="auto">
            <a:xfrm>
              <a:off x="474" y="1565"/>
              <a:ext cx="20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r>
                <a:rPr lang="en-US" altLang="he-IL" sz="1800">
                  <a:latin typeface="Comic Sans MS" panose="030F0702030302020204" pitchFamily="66" charset="0"/>
                </a:rPr>
                <a:t>4</a:t>
              </a:r>
              <a:endParaRPr lang="en-US" altLang="he-IL" sz="2400">
                <a:latin typeface="Times New Roman" panose="02020603050405020304" pitchFamily="18" charset="0"/>
              </a:endParaRPr>
            </a:p>
          </p:txBody>
        </p:sp>
        <p:sp>
          <p:nvSpPr>
            <p:cNvPr id="206869" name="Text Box 28"/>
            <p:cNvSpPr txBox="1">
              <a:spLocks noChangeArrowheads="1"/>
            </p:cNvSpPr>
            <p:nvPr/>
          </p:nvSpPr>
          <p:spPr bwMode="auto">
            <a:xfrm>
              <a:off x="715" y="1898"/>
              <a:ext cx="29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r>
                <a:rPr lang="en-US" altLang="he-IL" sz="1800">
                  <a:latin typeface="Comic Sans MS" panose="030F0702030302020204" pitchFamily="66" charset="0"/>
                </a:rPr>
                <a:t>50</a:t>
              </a:r>
              <a:endParaRPr lang="en-US" altLang="he-IL" sz="2400">
                <a:latin typeface="Times New Roman" panose="02020603050405020304" pitchFamily="18" charset="0"/>
              </a:endParaRPr>
            </a:p>
          </p:txBody>
        </p:sp>
        <p:grpSp>
          <p:nvGrpSpPr>
            <p:cNvPr id="206870" name="Group 29"/>
            <p:cNvGrpSpPr>
              <a:grpSpLocks/>
            </p:cNvGrpSpPr>
            <p:nvPr/>
          </p:nvGrpSpPr>
          <p:grpSpPr bwMode="auto">
            <a:xfrm>
              <a:off x="690" y="1454"/>
              <a:ext cx="316" cy="250"/>
              <a:chOff x="1740" y="2306"/>
              <a:chExt cx="316" cy="250"/>
            </a:xfrm>
          </p:grpSpPr>
          <p:sp>
            <p:nvSpPr>
              <p:cNvPr id="206873" name="Oval 30"/>
              <p:cNvSpPr>
                <a:spLocks noChangeArrowheads="1"/>
              </p:cNvSpPr>
              <p:nvPr/>
            </p:nvSpPr>
            <p:spPr bwMode="auto">
              <a:xfrm>
                <a:off x="1743" y="2420"/>
                <a:ext cx="313" cy="81"/>
              </a:xfrm>
              <a:prstGeom prst="ellipse">
                <a:avLst/>
              </a:prstGeom>
              <a:solidFill>
                <a:schemeClr val="hlink"/>
              </a:solidFill>
              <a:ln w="12700">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he-IL" altLang="he-IL" sz="1800">
                  <a:latin typeface="Arial" panose="020B0604020202020204" pitchFamily="34" charset="0"/>
                </a:endParaRPr>
              </a:p>
            </p:txBody>
          </p:sp>
          <p:sp>
            <p:nvSpPr>
              <p:cNvPr id="206874" name="Line 31"/>
              <p:cNvSpPr>
                <a:spLocks noChangeShapeType="1"/>
              </p:cNvSpPr>
              <p:nvPr/>
            </p:nvSpPr>
            <p:spPr bwMode="auto">
              <a:xfrm>
                <a:off x="1743" y="2413"/>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he-IL"/>
              </a:p>
            </p:txBody>
          </p:sp>
          <p:sp>
            <p:nvSpPr>
              <p:cNvPr id="206875" name="Line 32"/>
              <p:cNvSpPr>
                <a:spLocks noChangeShapeType="1"/>
              </p:cNvSpPr>
              <p:nvPr/>
            </p:nvSpPr>
            <p:spPr bwMode="auto">
              <a:xfrm>
                <a:off x="2056" y="2413"/>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he-IL"/>
              </a:p>
            </p:txBody>
          </p:sp>
          <p:sp>
            <p:nvSpPr>
              <p:cNvPr id="206876" name="Rectangle 33"/>
              <p:cNvSpPr>
                <a:spLocks noChangeArrowheads="1"/>
              </p:cNvSpPr>
              <p:nvPr/>
            </p:nvSpPr>
            <p:spPr bwMode="auto">
              <a:xfrm>
                <a:off x="1743" y="2413"/>
                <a:ext cx="310" cy="4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endParaRPr lang="he-IL" altLang="he-IL" sz="1800">
                  <a:latin typeface="Arial" panose="020B0604020202020204" pitchFamily="34" charset="0"/>
                </a:endParaRPr>
              </a:p>
            </p:txBody>
          </p:sp>
          <p:sp>
            <p:nvSpPr>
              <p:cNvPr id="206877" name="Oval 34"/>
              <p:cNvSpPr>
                <a:spLocks noChangeArrowheads="1"/>
              </p:cNvSpPr>
              <p:nvPr/>
            </p:nvSpPr>
            <p:spPr bwMode="auto">
              <a:xfrm>
                <a:off x="1740" y="2354"/>
                <a:ext cx="313" cy="95"/>
              </a:xfrm>
              <a:prstGeom prst="ellipse">
                <a:avLst/>
              </a:prstGeom>
              <a:solidFill>
                <a:schemeClr val="hlink"/>
              </a:solidFill>
              <a:ln w="12700">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he-IL" altLang="he-IL" sz="1800">
                  <a:latin typeface="Arial" panose="020B0604020202020204" pitchFamily="34" charset="0"/>
                </a:endParaRPr>
              </a:p>
            </p:txBody>
          </p:sp>
          <p:grpSp>
            <p:nvGrpSpPr>
              <p:cNvPr id="206878" name="Group 35"/>
              <p:cNvGrpSpPr>
                <a:grpSpLocks/>
              </p:cNvGrpSpPr>
              <p:nvPr/>
            </p:nvGrpSpPr>
            <p:grpSpPr bwMode="auto">
              <a:xfrm>
                <a:off x="1792" y="2306"/>
                <a:ext cx="218" cy="250"/>
                <a:chOff x="2947" y="2429"/>
                <a:chExt cx="221" cy="250"/>
              </a:xfrm>
            </p:grpSpPr>
            <p:sp>
              <p:nvSpPr>
                <p:cNvPr id="206879" name="Rectangle 36"/>
                <p:cNvSpPr>
                  <a:spLocks noChangeArrowheads="1"/>
                </p:cNvSpPr>
                <p:nvPr/>
              </p:nvSpPr>
              <p:spPr bwMode="auto">
                <a:xfrm>
                  <a:off x="2982" y="2490"/>
                  <a:ext cx="144" cy="132"/>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he-IL" altLang="he-IL" sz="1800">
                    <a:latin typeface="Arial" panose="020B0604020202020204" pitchFamily="34" charset="0"/>
                  </a:endParaRPr>
                </a:p>
              </p:txBody>
            </p:sp>
            <p:sp>
              <p:nvSpPr>
                <p:cNvPr id="206880" name="Text Box 37"/>
                <p:cNvSpPr txBox="1">
                  <a:spLocks noChangeArrowheads="1"/>
                </p:cNvSpPr>
                <p:nvPr/>
              </p:nvSpPr>
              <p:spPr bwMode="auto">
                <a:xfrm>
                  <a:off x="2947" y="2429"/>
                  <a:ext cx="221"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r>
                    <a:rPr lang="en-US" altLang="he-IL" sz="2000">
                      <a:solidFill>
                        <a:srgbClr val="FFFF00"/>
                      </a:solidFill>
                      <a:latin typeface="Comic Sans MS" panose="030F0702030302020204" pitchFamily="66" charset="0"/>
                    </a:rPr>
                    <a:t>Y</a:t>
                  </a:r>
                  <a:endParaRPr lang="en-US" altLang="he-IL" sz="2400">
                    <a:solidFill>
                      <a:srgbClr val="FFFF00"/>
                    </a:solidFill>
                    <a:latin typeface="Times New Roman" panose="02020603050405020304" pitchFamily="18" charset="0"/>
                  </a:endParaRPr>
                </a:p>
              </p:txBody>
            </p:sp>
          </p:grpSp>
        </p:grpSp>
        <p:sp>
          <p:nvSpPr>
            <p:cNvPr id="206871" name="Text Box 38"/>
            <p:cNvSpPr txBox="1">
              <a:spLocks noChangeArrowheads="1"/>
            </p:cNvSpPr>
            <p:nvPr/>
          </p:nvSpPr>
          <p:spPr bwMode="auto">
            <a:xfrm>
              <a:off x="328" y="1316"/>
              <a:ext cx="29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r>
                <a:rPr lang="en-US" altLang="he-IL" sz="1800">
                  <a:solidFill>
                    <a:srgbClr val="FF0000"/>
                  </a:solidFill>
                  <a:latin typeface="Comic Sans MS" panose="030F0702030302020204" pitchFamily="66" charset="0"/>
                </a:rPr>
                <a:t>60</a:t>
              </a:r>
              <a:endParaRPr lang="en-US" altLang="he-IL" sz="2400">
                <a:latin typeface="Times New Roman" panose="02020603050405020304" pitchFamily="18" charset="0"/>
              </a:endParaRPr>
            </a:p>
          </p:txBody>
        </p:sp>
        <p:sp>
          <p:nvSpPr>
            <p:cNvPr id="206872" name="Line 39"/>
            <p:cNvSpPr>
              <a:spLocks noChangeShapeType="1"/>
            </p:cNvSpPr>
            <p:nvPr/>
          </p:nvSpPr>
          <p:spPr bwMode="auto">
            <a:xfrm flipH="1" flipV="1">
              <a:off x="492" y="1512"/>
              <a:ext cx="132" cy="228"/>
            </a:xfrm>
            <a:prstGeom prst="line">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he-IL"/>
            </a:p>
          </p:txBody>
        </p:sp>
      </p:grpSp>
      <p:pic>
        <p:nvPicPr>
          <p:cNvPr id="206854" name="Picture 40" descr="dv_ba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4363" y="3254375"/>
            <a:ext cx="7292975" cy="301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6855" name="Text Box 41"/>
          <p:cNvSpPr txBox="1">
            <a:spLocks noChangeArrowheads="1"/>
          </p:cNvSpPr>
          <p:nvPr/>
        </p:nvSpPr>
        <p:spPr bwMode="auto">
          <a:xfrm>
            <a:off x="7527925" y="3436938"/>
            <a:ext cx="1084263" cy="82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r">
              <a:lnSpc>
                <a:spcPct val="100000"/>
              </a:lnSpc>
              <a:spcBef>
                <a:spcPct val="0"/>
              </a:spcBef>
              <a:buClrTx/>
              <a:buSzTx/>
              <a:buFontTx/>
              <a:buNone/>
            </a:pPr>
            <a:r>
              <a:rPr lang="en-US" altLang="he-IL" sz="1600">
                <a:solidFill>
                  <a:schemeClr val="accent2"/>
                </a:solidFill>
                <a:latin typeface="Comic Sans MS" panose="030F0702030302020204" pitchFamily="66" charset="0"/>
              </a:rPr>
              <a:t>algorithm</a:t>
            </a:r>
          </a:p>
          <a:p>
            <a:pPr algn="r">
              <a:lnSpc>
                <a:spcPct val="100000"/>
              </a:lnSpc>
              <a:spcBef>
                <a:spcPct val="0"/>
              </a:spcBef>
              <a:buClrTx/>
              <a:buSzTx/>
              <a:buFontTx/>
              <a:buNone/>
            </a:pPr>
            <a:r>
              <a:rPr lang="en-US" altLang="he-IL" sz="1600">
                <a:solidFill>
                  <a:schemeClr val="accent2"/>
                </a:solidFill>
                <a:latin typeface="Comic Sans MS" panose="030F0702030302020204" pitchFamily="66" charset="0"/>
              </a:rPr>
              <a:t>continues</a:t>
            </a:r>
          </a:p>
          <a:p>
            <a:pPr algn="r">
              <a:lnSpc>
                <a:spcPct val="100000"/>
              </a:lnSpc>
              <a:spcBef>
                <a:spcPct val="0"/>
              </a:spcBef>
              <a:buClrTx/>
              <a:buSzTx/>
              <a:buFontTx/>
              <a:buNone/>
            </a:pPr>
            <a:r>
              <a:rPr lang="en-US" altLang="he-IL" sz="1600">
                <a:solidFill>
                  <a:schemeClr val="accent2"/>
                </a:solidFill>
                <a:latin typeface="Comic Sans MS" panose="030F0702030302020204" pitchFamily="66" charset="0"/>
              </a:rPr>
              <a:t>on!</a:t>
            </a:r>
            <a:endParaRPr lang="en-US" altLang="he-IL" sz="1800">
              <a:latin typeface="Comic Sans MS" panose="030F0702030302020204" pitchFamily="66" charset="0"/>
            </a:endParaRPr>
          </a:p>
        </p:txBody>
      </p:sp>
    </p:spTree>
    <p:extLst>
      <p:ext uri="{BB962C8B-B14F-4D97-AF65-F5344CB8AC3E}">
        <p14:creationId xmlns:p14="http://schemas.microsoft.com/office/powerpoint/2010/main" val="2175328990"/>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p:txBody>
          <a:bodyPr/>
          <a:lstStyle/>
          <a:p>
            <a:pPr eaLnBrk="1" hangingPunct="1">
              <a:defRPr/>
            </a:pPr>
            <a:r>
              <a:rPr lang="en-US" smtClean="0"/>
              <a:t>Distance Vector: Split Horizon</a:t>
            </a:r>
          </a:p>
        </p:txBody>
      </p:sp>
      <p:sp>
        <p:nvSpPr>
          <p:cNvPr id="2" name="מציין מיקום טקסט 1"/>
          <p:cNvSpPr>
            <a:spLocks noGrp="1"/>
          </p:cNvSpPr>
          <p:nvPr>
            <p:ph type="body" idx="1"/>
          </p:nvPr>
        </p:nvSpPr>
        <p:spPr/>
        <p:txBody>
          <a:bodyPr/>
          <a:lstStyle/>
          <a:p>
            <a:endParaRPr lang="he-IL"/>
          </a:p>
        </p:txBody>
      </p:sp>
      <p:sp>
        <p:nvSpPr>
          <p:cNvPr id="208898" name="Slide Number Placeholder 4"/>
          <p:cNvSpPr>
            <a:spLocks noGrp="1"/>
          </p:cNvSpPr>
          <p:nvPr>
            <p:ph type="sldNum" sz="quarter" idx="4294967295"/>
          </p:nvPr>
        </p:nvSpPr>
        <p:spPr>
          <a:xfrm>
            <a:off x="8467725" y="6462713"/>
            <a:ext cx="676275" cy="2762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Tx/>
              <a:buNone/>
            </a:pPr>
            <a:fld id="{28295809-3393-4616-9BBE-898C56B74ADB}" type="slidenum">
              <a:rPr lang="en-US" altLang="he-IL" sz="1400" smtClean="0">
                <a:solidFill>
                  <a:schemeClr val="folHlink"/>
                </a:solidFill>
                <a:latin typeface="Arial" panose="020B0604020202020204" pitchFamily="34" charset="0"/>
              </a:rPr>
              <a:pPr eaLnBrk="1" hangingPunct="1">
                <a:lnSpc>
                  <a:spcPct val="100000"/>
                </a:lnSpc>
                <a:spcBef>
                  <a:spcPct val="0"/>
                </a:spcBef>
                <a:buClrTx/>
                <a:buSzTx/>
                <a:buFontTx/>
                <a:buNone/>
              </a:pPr>
              <a:t>143</a:t>
            </a:fld>
            <a:endParaRPr lang="en-US" altLang="he-IL" sz="1400" smtClean="0">
              <a:solidFill>
                <a:schemeClr val="folHlink"/>
              </a:solidFill>
              <a:latin typeface="Arial" panose="020B0604020202020204" pitchFamily="34" charset="0"/>
            </a:endParaRPr>
          </a:p>
        </p:txBody>
      </p:sp>
      <p:sp>
        <p:nvSpPr>
          <p:cNvPr id="208900" name="Rectangle 3"/>
          <p:cNvSpPr>
            <a:spLocks noChangeArrowheads="1"/>
          </p:cNvSpPr>
          <p:nvPr/>
        </p:nvSpPr>
        <p:spPr bwMode="auto">
          <a:xfrm>
            <a:off x="533400" y="1485900"/>
            <a:ext cx="5562600"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Tx/>
              <a:buFontTx/>
              <a:buNone/>
            </a:pPr>
            <a:r>
              <a:rPr lang="en-US" altLang="he-IL" sz="1800">
                <a:latin typeface="Arial" panose="020B0604020202020204" pitchFamily="34" charset="0"/>
              </a:rPr>
              <a:t>If Z routes through Y to get to X :</a:t>
            </a:r>
            <a:endParaRPr lang="en-US" altLang="he-IL" sz="2000">
              <a:latin typeface="Arial" panose="020B0604020202020204" pitchFamily="34" charset="0"/>
            </a:endParaRPr>
          </a:p>
          <a:p>
            <a:pPr>
              <a:lnSpc>
                <a:spcPct val="100000"/>
              </a:lnSpc>
              <a:buClr>
                <a:schemeClr val="accent2"/>
              </a:buClr>
              <a:buSzTx/>
              <a:buFontTx/>
              <a:buChar char="•"/>
            </a:pPr>
            <a:r>
              <a:rPr lang="en-US" altLang="he-IL" sz="2000">
                <a:latin typeface="Arial" panose="020B0604020202020204" pitchFamily="34" charset="0"/>
              </a:rPr>
              <a:t>Z does not advertise its route to X back to Y</a:t>
            </a:r>
          </a:p>
          <a:p>
            <a:pPr>
              <a:lnSpc>
                <a:spcPct val="100000"/>
              </a:lnSpc>
              <a:buClr>
                <a:schemeClr val="accent2"/>
              </a:buClr>
              <a:buSzTx/>
              <a:buFontTx/>
              <a:buChar char="•"/>
            </a:pPr>
            <a:endParaRPr lang="en-US" altLang="he-IL" sz="2000">
              <a:latin typeface="Arial" panose="020B0604020202020204" pitchFamily="34" charset="0"/>
            </a:endParaRPr>
          </a:p>
        </p:txBody>
      </p:sp>
      <p:pic>
        <p:nvPicPr>
          <p:cNvPr id="208901" name="Picture 4" descr="dv_pois"/>
          <p:cNvPicPr>
            <a:picLocks noChangeAspect="1" noChangeArrowheads="1"/>
          </p:cNvPicPr>
          <p:nvPr/>
        </p:nvPicPr>
        <p:blipFill>
          <a:blip r:embed="rId3">
            <a:extLst>
              <a:ext uri="{28A0092B-C50C-407E-A947-70E740481C1C}">
                <a14:useLocalDpi xmlns:a14="http://schemas.microsoft.com/office/drawing/2010/main" val="0"/>
              </a:ext>
            </a:extLst>
          </a:blip>
          <a:srcRect r="20993"/>
          <a:stretch>
            <a:fillRect/>
          </a:stretch>
        </p:blipFill>
        <p:spPr bwMode="auto">
          <a:xfrm>
            <a:off x="1295400" y="3505200"/>
            <a:ext cx="5353050" cy="280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8902" name="Line 5"/>
          <p:cNvSpPr>
            <a:spLocks noChangeShapeType="1"/>
          </p:cNvSpPr>
          <p:nvPr/>
        </p:nvSpPr>
        <p:spPr bwMode="auto">
          <a:xfrm>
            <a:off x="7010400" y="3276600"/>
            <a:ext cx="0" cy="2743200"/>
          </a:xfrm>
          <a:prstGeom prst="line">
            <a:avLst/>
          </a:prstGeom>
          <a:noFill/>
          <a:ln w="19050">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he-IL"/>
          </a:p>
        </p:txBody>
      </p:sp>
      <p:sp>
        <p:nvSpPr>
          <p:cNvPr id="208903" name="Text Box 6"/>
          <p:cNvSpPr txBox="1">
            <a:spLocks noChangeArrowheads="1"/>
          </p:cNvSpPr>
          <p:nvPr/>
        </p:nvSpPr>
        <p:spPr bwMode="auto">
          <a:xfrm>
            <a:off x="7162800" y="3200400"/>
            <a:ext cx="1219200"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he-IL" sz="1600">
                <a:solidFill>
                  <a:schemeClr val="accent2"/>
                </a:solidFill>
                <a:latin typeface="Comic Sans MS" panose="030F0702030302020204" pitchFamily="66" charset="0"/>
              </a:rPr>
              <a:t>algorithm</a:t>
            </a:r>
          </a:p>
          <a:p>
            <a:pPr>
              <a:lnSpc>
                <a:spcPct val="100000"/>
              </a:lnSpc>
              <a:spcBef>
                <a:spcPct val="0"/>
              </a:spcBef>
              <a:buClrTx/>
              <a:buSzTx/>
              <a:buFontTx/>
              <a:buNone/>
            </a:pPr>
            <a:r>
              <a:rPr lang="en-US" altLang="he-IL" sz="1600">
                <a:solidFill>
                  <a:schemeClr val="accent2"/>
                </a:solidFill>
                <a:latin typeface="Comic Sans MS" panose="030F0702030302020204" pitchFamily="66" charset="0"/>
              </a:rPr>
              <a:t>terminates</a:t>
            </a:r>
            <a:endParaRPr lang="en-US" altLang="he-IL" sz="1800">
              <a:latin typeface="Comic Sans MS" panose="030F0702030302020204" pitchFamily="66" charset="0"/>
            </a:endParaRPr>
          </a:p>
        </p:txBody>
      </p:sp>
      <p:grpSp>
        <p:nvGrpSpPr>
          <p:cNvPr id="208904" name="Group 7"/>
          <p:cNvGrpSpPr>
            <a:grpSpLocks/>
          </p:cNvGrpSpPr>
          <p:nvPr/>
        </p:nvGrpSpPr>
        <p:grpSpPr bwMode="auto">
          <a:xfrm>
            <a:off x="6040438" y="1489075"/>
            <a:ext cx="2184400" cy="1314450"/>
            <a:chOff x="169" y="1316"/>
            <a:chExt cx="1376" cy="828"/>
          </a:xfrm>
        </p:grpSpPr>
        <p:sp>
          <p:nvSpPr>
            <p:cNvPr id="208910" name="Freeform 8"/>
            <p:cNvSpPr>
              <a:spLocks/>
            </p:cNvSpPr>
            <p:nvPr/>
          </p:nvSpPr>
          <p:spPr bwMode="auto">
            <a:xfrm>
              <a:off x="169" y="1380"/>
              <a:ext cx="1376" cy="764"/>
            </a:xfrm>
            <a:custGeom>
              <a:avLst/>
              <a:gdLst>
                <a:gd name="T0" fmla="*/ 113 w 1376"/>
                <a:gd name="T1" fmla="*/ 348 h 764"/>
                <a:gd name="T2" fmla="*/ 395 w 1376"/>
                <a:gd name="T3" fmla="*/ 162 h 764"/>
                <a:gd name="T4" fmla="*/ 710 w 1376"/>
                <a:gd name="T5" fmla="*/ 9 h 764"/>
                <a:gd name="T6" fmla="*/ 1160 w 1376"/>
                <a:gd name="T7" fmla="*/ 219 h 764"/>
                <a:gd name="T8" fmla="*/ 1367 w 1376"/>
                <a:gd name="T9" fmla="*/ 510 h 764"/>
                <a:gd name="T10" fmla="*/ 1103 w 1376"/>
                <a:gd name="T11" fmla="*/ 726 h 764"/>
                <a:gd name="T12" fmla="*/ 578 w 1376"/>
                <a:gd name="T13" fmla="*/ 738 h 764"/>
                <a:gd name="T14" fmla="*/ 77 w 1376"/>
                <a:gd name="T15" fmla="*/ 630 h 764"/>
                <a:gd name="T16" fmla="*/ 113 w 1376"/>
                <a:gd name="T17" fmla="*/ 348 h 76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376"/>
                <a:gd name="T28" fmla="*/ 0 h 764"/>
                <a:gd name="T29" fmla="*/ 1376 w 1376"/>
                <a:gd name="T30" fmla="*/ 764 h 76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376" h="764">
                  <a:moveTo>
                    <a:pt x="113" y="348"/>
                  </a:moveTo>
                  <a:cubicBezTo>
                    <a:pt x="166" y="270"/>
                    <a:pt x="296" y="218"/>
                    <a:pt x="395" y="162"/>
                  </a:cubicBezTo>
                  <a:cubicBezTo>
                    <a:pt x="494" y="106"/>
                    <a:pt x="583" y="0"/>
                    <a:pt x="710" y="9"/>
                  </a:cubicBezTo>
                  <a:cubicBezTo>
                    <a:pt x="837" y="18"/>
                    <a:pt x="1051" y="136"/>
                    <a:pt x="1160" y="219"/>
                  </a:cubicBezTo>
                  <a:cubicBezTo>
                    <a:pt x="1269" y="302"/>
                    <a:pt x="1376" y="426"/>
                    <a:pt x="1367" y="510"/>
                  </a:cubicBezTo>
                  <a:cubicBezTo>
                    <a:pt x="1358" y="594"/>
                    <a:pt x="1234" y="688"/>
                    <a:pt x="1103" y="726"/>
                  </a:cubicBezTo>
                  <a:cubicBezTo>
                    <a:pt x="972" y="764"/>
                    <a:pt x="749" y="754"/>
                    <a:pt x="578" y="738"/>
                  </a:cubicBezTo>
                  <a:cubicBezTo>
                    <a:pt x="407" y="722"/>
                    <a:pt x="154" y="695"/>
                    <a:pt x="77" y="630"/>
                  </a:cubicBezTo>
                  <a:cubicBezTo>
                    <a:pt x="0" y="565"/>
                    <a:pt x="60" y="426"/>
                    <a:pt x="113" y="348"/>
                  </a:cubicBezTo>
                  <a:close/>
                </a:path>
              </a:pathLst>
            </a:custGeom>
            <a:solidFill>
              <a:srgbClr val="CCFF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he-IL"/>
            </a:p>
          </p:txBody>
        </p:sp>
        <p:sp>
          <p:nvSpPr>
            <p:cNvPr id="208911" name="Freeform 9"/>
            <p:cNvSpPr>
              <a:spLocks/>
            </p:cNvSpPr>
            <p:nvPr/>
          </p:nvSpPr>
          <p:spPr bwMode="auto">
            <a:xfrm>
              <a:off x="528" y="1644"/>
              <a:ext cx="222" cy="180"/>
            </a:xfrm>
            <a:custGeom>
              <a:avLst/>
              <a:gdLst>
                <a:gd name="T0" fmla="*/ 0 w 222"/>
                <a:gd name="T1" fmla="*/ 180 h 180"/>
                <a:gd name="T2" fmla="*/ 222 w 222"/>
                <a:gd name="T3" fmla="*/ 0 h 180"/>
                <a:gd name="T4" fmla="*/ 0 60000 65536"/>
                <a:gd name="T5" fmla="*/ 0 60000 65536"/>
                <a:gd name="T6" fmla="*/ 0 w 222"/>
                <a:gd name="T7" fmla="*/ 0 h 180"/>
                <a:gd name="T8" fmla="*/ 222 w 222"/>
                <a:gd name="T9" fmla="*/ 180 h 180"/>
              </a:gdLst>
              <a:ahLst/>
              <a:cxnLst>
                <a:cxn ang="T4">
                  <a:pos x="T0" y="T1"/>
                </a:cxn>
                <a:cxn ang="T5">
                  <a:pos x="T2" y="T3"/>
                </a:cxn>
              </a:cxnLst>
              <a:rect l="T6" t="T7" r="T8" b="T9"/>
              <a:pathLst>
                <a:path w="222" h="180">
                  <a:moveTo>
                    <a:pt x="0" y="180"/>
                  </a:moveTo>
                  <a:lnTo>
                    <a:pt x="222"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e-IL"/>
            </a:p>
          </p:txBody>
        </p:sp>
        <p:sp>
          <p:nvSpPr>
            <p:cNvPr id="208912" name="Oval 10"/>
            <p:cNvSpPr>
              <a:spLocks noChangeArrowheads="1"/>
            </p:cNvSpPr>
            <p:nvPr/>
          </p:nvSpPr>
          <p:spPr bwMode="auto">
            <a:xfrm>
              <a:off x="268" y="1880"/>
              <a:ext cx="313" cy="81"/>
            </a:xfrm>
            <a:prstGeom prst="ellipse">
              <a:avLst/>
            </a:prstGeom>
            <a:solidFill>
              <a:schemeClr val="hlink"/>
            </a:solidFill>
            <a:ln w="12700">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he-IL" altLang="he-IL" sz="1800">
                <a:latin typeface="Arial" panose="020B0604020202020204" pitchFamily="34" charset="0"/>
              </a:endParaRPr>
            </a:p>
          </p:txBody>
        </p:sp>
        <p:sp>
          <p:nvSpPr>
            <p:cNvPr id="208913" name="Line 11"/>
            <p:cNvSpPr>
              <a:spLocks noChangeShapeType="1"/>
            </p:cNvSpPr>
            <p:nvPr/>
          </p:nvSpPr>
          <p:spPr bwMode="auto">
            <a:xfrm>
              <a:off x="268" y="1873"/>
              <a:ext cx="1"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he-IL"/>
            </a:p>
          </p:txBody>
        </p:sp>
        <p:sp>
          <p:nvSpPr>
            <p:cNvPr id="208914" name="Line 12"/>
            <p:cNvSpPr>
              <a:spLocks noChangeShapeType="1"/>
            </p:cNvSpPr>
            <p:nvPr/>
          </p:nvSpPr>
          <p:spPr bwMode="auto">
            <a:xfrm>
              <a:off x="581" y="1873"/>
              <a:ext cx="1"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he-IL"/>
            </a:p>
          </p:txBody>
        </p:sp>
        <p:sp>
          <p:nvSpPr>
            <p:cNvPr id="208915" name="Rectangle 13"/>
            <p:cNvSpPr>
              <a:spLocks noChangeArrowheads="1"/>
            </p:cNvSpPr>
            <p:nvPr/>
          </p:nvSpPr>
          <p:spPr bwMode="auto">
            <a:xfrm>
              <a:off x="268" y="1873"/>
              <a:ext cx="310" cy="4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endParaRPr lang="he-IL" altLang="he-IL" sz="1800">
                <a:latin typeface="Arial" panose="020B0604020202020204" pitchFamily="34" charset="0"/>
              </a:endParaRPr>
            </a:p>
          </p:txBody>
        </p:sp>
        <p:sp>
          <p:nvSpPr>
            <p:cNvPr id="208916" name="Oval 14"/>
            <p:cNvSpPr>
              <a:spLocks noChangeArrowheads="1"/>
            </p:cNvSpPr>
            <p:nvPr/>
          </p:nvSpPr>
          <p:spPr bwMode="auto">
            <a:xfrm>
              <a:off x="265" y="1814"/>
              <a:ext cx="313" cy="95"/>
            </a:xfrm>
            <a:prstGeom prst="ellipse">
              <a:avLst/>
            </a:prstGeom>
            <a:solidFill>
              <a:schemeClr val="hlink"/>
            </a:solidFill>
            <a:ln w="12700">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he-IL" altLang="he-IL" sz="1800">
                <a:latin typeface="Arial" panose="020B0604020202020204" pitchFamily="34" charset="0"/>
              </a:endParaRPr>
            </a:p>
          </p:txBody>
        </p:sp>
        <p:sp>
          <p:nvSpPr>
            <p:cNvPr id="208917" name="Freeform 15"/>
            <p:cNvSpPr>
              <a:spLocks/>
            </p:cNvSpPr>
            <p:nvPr/>
          </p:nvSpPr>
          <p:spPr bwMode="auto">
            <a:xfrm>
              <a:off x="933" y="1644"/>
              <a:ext cx="216" cy="189"/>
            </a:xfrm>
            <a:custGeom>
              <a:avLst/>
              <a:gdLst>
                <a:gd name="T0" fmla="*/ 0 w 216"/>
                <a:gd name="T1" fmla="*/ 0 h 189"/>
                <a:gd name="T2" fmla="*/ 216 w 216"/>
                <a:gd name="T3" fmla="*/ 189 h 189"/>
                <a:gd name="T4" fmla="*/ 0 60000 65536"/>
                <a:gd name="T5" fmla="*/ 0 60000 65536"/>
                <a:gd name="T6" fmla="*/ 0 w 216"/>
                <a:gd name="T7" fmla="*/ 0 h 189"/>
                <a:gd name="T8" fmla="*/ 216 w 216"/>
                <a:gd name="T9" fmla="*/ 189 h 189"/>
              </a:gdLst>
              <a:ahLst/>
              <a:cxnLst>
                <a:cxn ang="T4">
                  <a:pos x="T0" y="T1"/>
                </a:cxn>
                <a:cxn ang="T5">
                  <a:pos x="T2" y="T3"/>
                </a:cxn>
              </a:cxnLst>
              <a:rect l="T6" t="T7" r="T8" b="T9"/>
              <a:pathLst>
                <a:path w="216" h="189">
                  <a:moveTo>
                    <a:pt x="0" y="0"/>
                  </a:moveTo>
                  <a:lnTo>
                    <a:pt x="216" y="189"/>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e-IL"/>
            </a:p>
          </p:txBody>
        </p:sp>
        <p:sp>
          <p:nvSpPr>
            <p:cNvPr id="208918" name="Freeform 16"/>
            <p:cNvSpPr>
              <a:spLocks/>
            </p:cNvSpPr>
            <p:nvPr/>
          </p:nvSpPr>
          <p:spPr bwMode="auto">
            <a:xfrm>
              <a:off x="585" y="1908"/>
              <a:ext cx="540" cy="3"/>
            </a:xfrm>
            <a:custGeom>
              <a:avLst/>
              <a:gdLst>
                <a:gd name="T0" fmla="*/ 540 w 540"/>
                <a:gd name="T1" fmla="*/ 3 h 3"/>
                <a:gd name="T2" fmla="*/ 0 w 540"/>
                <a:gd name="T3" fmla="*/ 0 h 3"/>
                <a:gd name="T4" fmla="*/ 0 60000 65536"/>
                <a:gd name="T5" fmla="*/ 0 60000 65536"/>
                <a:gd name="T6" fmla="*/ 0 w 540"/>
                <a:gd name="T7" fmla="*/ 0 h 3"/>
                <a:gd name="T8" fmla="*/ 540 w 540"/>
                <a:gd name="T9" fmla="*/ 3 h 3"/>
              </a:gdLst>
              <a:ahLst/>
              <a:cxnLst>
                <a:cxn ang="T4">
                  <a:pos x="T0" y="T1"/>
                </a:cxn>
                <a:cxn ang="T5">
                  <a:pos x="T2" y="T3"/>
                </a:cxn>
              </a:cxnLst>
              <a:rect l="T6" t="T7" r="T8" b="T9"/>
              <a:pathLst>
                <a:path w="540" h="3">
                  <a:moveTo>
                    <a:pt x="540" y="3"/>
                  </a:moveTo>
                  <a:lnTo>
                    <a:pt x="0"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e-IL"/>
            </a:p>
          </p:txBody>
        </p:sp>
        <p:grpSp>
          <p:nvGrpSpPr>
            <p:cNvPr id="208919" name="Group 17"/>
            <p:cNvGrpSpPr>
              <a:grpSpLocks/>
            </p:cNvGrpSpPr>
            <p:nvPr/>
          </p:nvGrpSpPr>
          <p:grpSpPr bwMode="auto">
            <a:xfrm>
              <a:off x="303" y="1766"/>
              <a:ext cx="232" cy="250"/>
              <a:chOff x="2940" y="2429"/>
              <a:chExt cx="235" cy="250"/>
            </a:xfrm>
          </p:grpSpPr>
          <p:sp>
            <p:nvSpPr>
              <p:cNvPr id="208943" name="Rectangle 18"/>
              <p:cNvSpPr>
                <a:spLocks noChangeArrowheads="1"/>
              </p:cNvSpPr>
              <p:nvPr/>
            </p:nvSpPr>
            <p:spPr bwMode="auto">
              <a:xfrm>
                <a:off x="2982" y="2490"/>
                <a:ext cx="144" cy="132"/>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he-IL" altLang="he-IL" sz="1800">
                  <a:latin typeface="Arial" panose="020B0604020202020204" pitchFamily="34" charset="0"/>
                </a:endParaRPr>
              </a:p>
            </p:txBody>
          </p:sp>
          <p:sp>
            <p:nvSpPr>
              <p:cNvPr id="208944" name="Text Box 19"/>
              <p:cNvSpPr txBox="1">
                <a:spLocks noChangeArrowheads="1"/>
              </p:cNvSpPr>
              <p:nvPr/>
            </p:nvSpPr>
            <p:spPr bwMode="auto">
              <a:xfrm>
                <a:off x="2940" y="2429"/>
                <a:ext cx="235"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r>
                  <a:rPr lang="en-US" altLang="he-IL" sz="2000">
                    <a:solidFill>
                      <a:srgbClr val="FFFF00"/>
                    </a:solidFill>
                    <a:latin typeface="Comic Sans MS" panose="030F0702030302020204" pitchFamily="66" charset="0"/>
                  </a:rPr>
                  <a:t>X</a:t>
                </a:r>
                <a:endParaRPr lang="en-US" altLang="he-IL" sz="2400">
                  <a:solidFill>
                    <a:srgbClr val="FFFF00"/>
                  </a:solidFill>
                  <a:latin typeface="Times New Roman" panose="02020603050405020304" pitchFamily="18" charset="0"/>
                </a:endParaRPr>
              </a:p>
            </p:txBody>
          </p:sp>
        </p:grpSp>
        <p:grpSp>
          <p:nvGrpSpPr>
            <p:cNvPr id="208920" name="Group 20"/>
            <p:cNvGrpSpPr>
              <a:grpSpLocks/>
            </p:cNvGrpSpPr>
            <p:nvPr/>
          </p:nvGrpSpPr>
          <p:grpSpPr bwMode="auto">
            <a:xfrm>
              <a:off x="1110" y="1778"/>
              <a:ext cx="316" cy="250"/>
              <a:chOff x="1740" y="2306"/>
              <a:chExt cx="316" cy="250"/>
            </a:xfrm>
          </p:grpSpPr>
          <p:sp>
            <p:nvSpPr>
              <p:cNvPr id="208935" name="Oval 21"/>
              <p:cNvSpPr>
                <a:spLocks noChangeArrowheads="1"/>
              </p:cNvSpPr>
              <p:nvPr/>
            </p:nvSpPr>
            <p:spPr bwMode="auto">
              <a:xfrm>
                <a:off x="1743" y="2420"/>
                <a:ext cx="313" cy="81"/>
              </a:xfrm>
              <a:prstGeom prst="ellipse">
                <a:avLst/>
              </a:prstGeom>
              <a:solidFill>
                <a:schemeClr val="hlink"/>
              </a:solidFill>
              <a:ln w="12700">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he-IL" altLang="he-IL" sz="1800">
                  <a:latin typeface="Arial" panose="020B0604020202020204" pitchFamily="34" charset="0"/>
                </a:endParaRPr>
              </a:p>
            </p:txBody>
          </p:sp>
          <p:sp>
            <p:nvSpPr>
              <p:cNvPr id="208936" name="Line 22"/>
              <p:cNvSpPr>
                <a:spLocks noChangeShapeType="1"/>
              </p:cNvSpPr>
              <p:nvPr/>
            </p:nvSpPr>
            <p:spPr bwMode="auto">
              <a:xfrm>
                <a:off x="1743" y="2413"/>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he-IL"/>
              </a:p>
            </p:txBody>
          </p:sp>
          <p:sp>
            <p:nvSpPr>
              <p:cNvPr id="208937" name="Line 23"/>
              <p:cNvSpPr>
                <a:spLocks noChangeShapeType="1"/>
              </p:cNvSpPr>
              <p:nvPr/>
            </p:nvSpPr>
            <p:spPr bwMode="auto">
              <a:xfrm>
                <a:off x="2056" y="2413"/>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he-IL"/>
              </a:p>
            </p:txBody>
          </p:sp>
          <p:sp>
            <p:nvSpPr>
              <p:cNvPr id="208938" name="Rectangle 24"/>
              <p:cNvSpPr>
                <a:spLocks noChangeArrowheads="1"/>
              </p:cNvSpPr>
              <p:nvPr/>
            </p:nvSpPr>
            <p:spPr bwMode="auto">
              <a:xfrm>
                <a:off x="1743" y="2413"/>
                <a:ext cx="310" cy="4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endParaRPr lang="he-IL" altLang="he-IL" sz="1800">
                  <a:latin typeface="Arial" panose="020B0604020202020204" pitchFamily="34" charset="0"/>
                </a:endParaRPr>
              </a:p>
            </p:txBody>
          </p:sp>
          <p:sp>
            <p:nvSpPr>
              <p:cNvPr id="208939" name="Oval 25"/>
              <p:cNvSpPr>
                <a:spLocks noChangeArrowheads="1"/>
              </p:cNvSpPr>
              <p:nvPr/>
            </p:nvSpPr>
            <p:spPr bwMode="auto">
              <a:xfrm>
                <a:off x="1740" y="2354"/>
                <a:ext cx="313" cy="95"/>
              </a:xfrm>
              <a:prstGeom prst="ellipse">
                <a:avLst/>
              </a:prstGeom>
              <a:solidFill>
                <a:schemeClr val="hlink"/>
              </a:solidFill>
              <a:ln w="12700">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he-IL" altLang="he-IL" sz="1800">
                  <a:latin typeface="Arial" panose="020B0604020202020204" pitchFamily="34" charset="0"/>
                </a:endParaRPr>
              </a:p>
            </p:txBody>
          </p:sp>
          <p:grpSp>
            <p:nvGrpSpPr>
              <p:cNvPr id="208940" name="Group 26"/>
              <p:cNvGrpSpPr>
                <a:grpSpLocks/>
              </p:cNvGrpSpPr>
              <p:nvPr/>
            </p:nvGrpSpPr>
            <p:grpSpPr bwMode="auto">
              <a:xfrm>
                <a:off x="1788" y="2306"/>
                <a:ext cx="227" cy="250"/>
                <a:chOff x="2943" y="2429"/>
                <a:chExt cx="230" cy="250"/>
              </a:xfrm>
            </p:grpSpPr>
            <p:sp>
              <p:nvSpPr>
                <p:cNvPr id="208941" name="Rectangle 27"/>
                <p:cNvSpPr>
                  <a:spLocks noChangeArrowheads="1"/>
                </p:cNvSpPr>
                <p:nvPr/>
              </p:nvSpPr>
              <p:spPr bwMode="auto">
                <a:xfrm>
                  <a:off x="2982" y="2490"/>
                  <a:ext cx="144" cy="132"/>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he-IL" altLang="he-IL" sz="1800">
                    <a:latin typeface="Arial" panose="020B0604020202020204" pitchFamily="34" charset="0"/>
                  </a:endParaRPr>
                </a:p>
              </p:txBody>
            </p:sp>
            <p:sp>
              <p:nvSpPr>
                <p:cNvPr id="208942" name="Text Box 28"/>
                <p:cNvSpPr txBox="1">
                  <a:spLocks noChangeArrowheads="1"/>
                </p:cNvSpPr>
                <p:nvPr/>
              </p:nvSpPr>
              <p:spPr bwMode="auto">
                <a:xfrm>
                  <a:off x="2943" y="2429"/>
                  <a:ext cx="23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r>
                    <a:rPr lang="en-US" altLang="he-IL" sz="2000">
                      <a:solidFill>
                        <a:srgbClr val="FFFF00"/>
                      </a:solidFill>
                      <a:latin typeface="Comic Sans MS" panose="030F0702030302020204" pitchFamily="66" charset="0"/>
                    </a:rPr>
                    <a:t>Z</a:t>
                  </a:r>
                  <a:endParaRPr lang="en-US" altLang="he-IL" sz="2400">
                    <a:solidFill>
                      <a:srgbClr val="FFFF00"/>
                    </a:solidFill>
                    <a:latin typeface="Times New Roman" panose="02020603050405020304" pitchFamily="18" charset="0"/>
                  </a:endParaRPr>
                </a:p>
              </p:txBody>
            </p:sp>
          </p:grpSp>
        </p:grpSp>
        <p:sp>
          <p:nvSpPr>
            <p:cNvPr id="208921" name="Text Box 29"/>
            <p:cNvSpPr txBox="1">
              <a:spLocks noChangeArrowheads="1"/>
            </p:cNvSpPr>
            <p:nvPr/>
          </p:nvSpPr>
          <p:spPr bwMode="auto">
            <a:xfrm>
              <a:off x="1013" y="1568"/>
              <a:ext cx="181"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r>
                <a:rPr lang="en-US" altLang="he-IL" sz="1800">
                  <a:latin typeface="Comic Sans MS" panose="030F0702030302020204" pitchFamily="66" charset="0"/>
                </a:rPr>
                <a:t>1</a:t>
              </a:r>
              <a:endParaRPr lang="en-US" altLang="he-IL" sz="2400">
                <a:latin typeface="Times New Roman" panose="02020603050405020304" pitchFamily="18" charset="0"/>
              </a:endParaRPr>
            </a:p>
          </p:txBody>
        </p:sp>
        <p:sp>
          <p:nvSpPr>
            <p:cNvPr id="208922" name="Text Box 30"/>
            <p:cNvSpPr txBox="1">
              <a:spLocks noChangeArrowheads="1"/>
            </p:cNvSpPr>
            <p:nvPr/>
          </p:nvSpPr>
          <p:spPr bwMode="auto">
            <a:xfrm>
              <a:off x="474" y="1565"/>
              <a:ext cx="20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r>
                <a:rPr lang="en-US" altLang="he-IL" sz="1800">
                  <a:latin typeface="Comic Sans MS" panose="030F0702030302020204" pitchFamily="66" charset="0"/>
                </a:rPr>
                <a:t>4</a:t>
              </a:r>
              <a:endParaRPr lang="en-US" altLang="he-IL" sz="2400">
                <a:latin typeface="Times New Roman" panose="02020603050405020304" pitchFamily="18" charset="0"/>
              </a:endParaRPr>
            </a:p>
          </p:txBody>
        </p:sp>
        <p:sp>
          <p:nvSpPr>
            <p:cNvPr id="208923" name="Text Box 31"/>
            <p:cNvSpPr txBox="1">
              <a:spLocks noChangeArrowheads="1"/>
            </p:cNvSpPr>
            <p:nvPr/>
          </p:nvSpPr>
          <p:spPr bwMode="auto">
            <a:xfrm>
              <a:off x="715" y="1898"/>
              <a:ext cx="29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r>
                <a:rPr lang="en-US" altLang="he-IL" sz="1800">
                  <a:latin typeface="Comic Sans MS" panose="030F0702030302020204" pitchFamily="66" charset="0"/>
                </a:rPr>
                <a:t>50</a:t>
              </a:r>
              <a:endParaRPr lang="en-US" altLang="he-IL" sz="2400">
                <a:latin typeface="Times New Roman" panose="02020603050405020304" pitchFamily="18" charset="0"/>
              </a:endParaRPr>
            </a:p>
          </p:txBody>
        </p:sp>
        <p:grpSp>
          <p:nvGrpSpPr>
            <p:cNvPr id="208924" name="Group 32"/>
            <p:cNvGrpSpPr>
              <a:grpSpLocks/>
            </p:cNvGrpSpPr>
            <p:nvPr/>
          </p:nvGrpSpPr>
          <p:grpSpPr bwMode="auto">
            <a:xfrm>
              <a:off x="690" y="1454"/>
              <a:ext cx="316" cy="250"/>
              <a:chOff x="1740" y="2306"/>
              <a:chExt cx="316" cy="250"/>
            </a:xfrm>
          </p:grpSpPr>
          <p:sp>
            <p:nvSpPr>
              <p:cNvPr id="208927" name="Oval 33"/>
              <p:cNvSpPr>
                <a:spLocks noChangeArrowheads="1"/>
              </p:cNvSpPr>
              <p:nvPr/>
            </p:nvSpPr>
            <p:spPr bwMode="auto">
              <a:xfrm>
                <a:off x="1743" y="2420"/>
                <a:ext cx="313" cy="81"/>
              </a:xfrm>
              <a:prstGeom prst="ellipse">
                <a:avLst/>
              </a:prstGeom>
              <a:solidFill>
                <a:schemeClr val="hlink"/>
              </a:solidFill>
              <a:ln w="12700">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he-IL" altLang="he-IL" sz="1800">
                  <a:latin typeface="Arial" panose="020B0604020202020204" pitchFamily="34" charset="0"/>
                </a:endParaRPr>
              </a:p>
            </p:txBody>
          </p:sp>
          <p:sp>
            <p:nvSpPr>
              <p:cNvPr id="208928" name="Line 34"/>
              <p:cNvSpPr>
                <a:spLocks noChangeShapeType="1"/>
              </p:cNvSpPr>
              <p:nvPr/>
            </p:nvSpPr>
            <p:spPr bwMode="auto">
              <a:xfrm>
                <a:off x="1743" y="2413"/>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he-IL"/>
              </a:p>
            </p:txBody>
          </p:sp>
          <p:sp>
            <p:nvSpPr>
              <p:cNvPr id="208929" name="Line 35"/>
              <p:cNvSpPr>
                <a:spLocks noChangeShapeType="1"/>
              </p:cNvSpPr>
              <p:nvPr/>
            </p:nvSpPr>
            <p:spPr bwMode="auto">
              <a:xfrm>
                <a:off x="2056" y="2413"/>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he-IL"/>
              </a:p>
            </p:txBody>
          </p:sp>
          <p:sp>
            <p:nvSpPr>
              <p:cNvPr id="208930" name="Rectangle 36"/>
              <p:cNvSpPr>
                <a:spLocks noChangeArrowheads="1"/>
              </p:cNvSpPr>
              <p:nvPr/>
            </p:nvSpPr>
            <p:spPr bwMode="auto">
              <a:xfrm>
                <a:off x="1743" y="2413"/>
                <a:ext cx="310" cy="4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endParaRPr lang="he-IL" altLang="he-IL" sz="1800">
                  <a:latin typeface="Arial" panose="020B0604020202020204" pitchFamily="34" charset="0"/>
                </a:endParaRPr>
              </a:p>
            </p:txBody>
          </p:sp>
          <p:sp>
            <p:nvSpPr>
              <p:cNvPr id="208931" name="Oval 37"/>
              <p:cNvSpPr>
                <a:spLocks noChangeArrowheads="1"/>
              </p:cNvSpPr>
              <p:nvPr/>
            </p:nvSpPr>
            <p:spPr bwMode="auto">
              <a:xfrm>
                <a:off x="1740" y="2354"/>
                <a:ext cx="313" cy="95"/>
              </a:xfrm>
              <a:prstGeom prst="ellipse">
                <a:avLst/>
              </a:prstGeom>
              <a:solidFill>
                <a:schemeClr val="hlink"/>
              </a:solidFill>
              <a:ln w="12700">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he-IL" altLang="he-IL" sz="1800">
                  <a:latin typeface="Arial" panose="020B0604020202020204" pitchFamily="34" charset="0"/>
                </a:endParaRPr>
              </a:p>
            </p:txBody>
          </p:sp>
          <p:grpSp>
            <p:nvGrpSpPr>
              <p:cNvPr id="208932" name="Group 38"/>
              <p:cNvGrpSpPr>
                <a:grpSpLocks/>
              </p:cNvGrpSpPr>
              <p:nvPr/>
            </p:nvGrpSpPr>
            <p:grpSpPr bwMode="auto">
              <a:xfrm>
                <a:off x="1792" y="2306"/>
                <a:ext cx="218" cy="250"/>
                <a:chOff x="2947" y="2429"/>
                <a:chExt cx="221" cy="250"/>
              </a:xfrm>
            </p:grpSpPr>
            <p:sp>
              <p:nvSpPr>
                <p:cNvPr id="208933" name="Rectangle 39"/>
                <p:cNvSpPr>
                  <a:spLocks noChangeArrowheads="1"/>
                </p:cNvSpPr>
                <p:nvPr/>
              </p:nvSpPr>
              <p:spPr bwMode="auto">
                <a:xfrm>
                  <a:off x="2982" y="2490"/>
                  <a:ext cx="144" cy="132"/>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he-IL" altLang="he-IL" sz="1800">
                    <a:latin typeface="Arial" panose="020B0604020202020204" pitchFamily="34" charset="0"/>
                  </a:endParaRPr>
                </a:p>
              </p:txBody>
            </p:sp>
            <p:sp>
              <p:nvSpPr>
                <p:cNvPr id="208934" name="Text Box 40"/>
                <p:cNvSpPr txBox="1">
                  <a:spLocks noChangeArrowheads="1"/>
                </p:cNvSpPr>
                <p:nvPr/>
              </p:nvSpPr>
              <p:spPr bwMode="auto">
                <a:xfrm>
                  <a:off x="2947" y="2429"/>
                  <a:ext cx="221"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r>
                    <a:rPr lang="en-US" altLang="he-IL" sz="2000">
                      <a:solidFill>
                        <a:srgbClr val="FFFF00"/>
                      </a:solidFill>
                      <a:latin typeface="Comic Sans MS" panose="030F0702030302020204" pitchFamily="66" charset="0"/>
                    </a:rPr>
                    <a:t>Y</a:t>
                  </a:r>
                  <a:endParaRPr lang="en-US" altLang="he-IL" sz="2400">
                    <a:solidFill>
                      <a:srgbClr val="FFFF00"/>
                    </a:solidFill>
                    <a:latin typeface="Times New Roman" panose="02020603050405020304" pitchFamily="18" charset="0"/>
                  </a:endParaRPr>
                </a:p>
              </p:txBody>
            </p:sp>
          </p:grpSp>
        </p:grpSp>
        <p:sp>
          <p:nvSpPr>
            <p:cNvPr id="208925" name="Text Box 41"/>
            <p:cNvSpPr txBox="1">
              <a:spLocks noChangeArrowheads="1"/>
            </p:cNvSpPr>
            <p:nvPr/>
          </p:nvSpPr>
          <p:spPr bwMode="auto">
            <a:xfrm>
              <a:off x="328" y="1316"/>
              <a:ext cx="29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r>
                <a:rPr lang="en-US" altLang="he-IL" sz="1800">
                  <a:solidFill>
                    <a:srgbClr val="FF0000"/>
                  </a:solidFill>
                  <a:latin typeface="Comic Sans MS" panose="030F0702030302020204" pitchFamily="66" charset="0"/>
                </a:rPr>
                <a:t>60</a:t>
              </a:r>
              <a:endParaRPr lang="en-US" altLang="he-IL" sz="2400">
                <a:latin typeface="Times New Roman" panose="02020603050405020304" pitchFamily="18" charset="0"/>
              </a:endParaRPr>
            </a:p>
          </p:txBody>
        </p:sp>
        <p:sp>
          <p:nvSpPr>
            <p:cNvPr id="208926" name="Line 42"/>
            <p:cNvSpPr>
              <a:spLocks noChangeShapeType="1"/>
            </p:cNvSpPr>
            <p:nvPr/>
          </p:nvSpPr>
          <p:spPr bwMode="auto">
            <a:xfrm flipH="1" flipV="1">
              <a:off x="492" y="1512"/>
              <a:ext cx="132" cy="228"/>
            </a:xfrm>
            <a:prstGeom prst="line">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he-IL"/>
            </a:p>
          </p:txBody>
        </p:sp>
      </p:grpSp>
      <p:sp>
        <p:nvSpPr>
          <p:cNvPr id="208905" name="Rectangle 43"/>
          <p:cNvSpPr>
            <a:spLocks noChangeArrowheads="1"/>
          </p:cNvSpPr>
          <p:nvPr/>
        </p:nvSpPr>
        <p:spPr bwMode="auto">
          <a:xfrm>
            <a:off x="1981200" y="3962400"/>
            <a:ext cx="381000" cy="2286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r>
              <a:rPr lang="en-US" altLang="he-IL" sz="1800">
                <a:latin typeface="Arial" panose="020B0604020202020204" pitchFamily="34" charset="0"/>
              </a:rPr>
              <a:t>?</a:t>
            </a:r>
          </a:p>
        </p:txBody>
      </p:sp>
      <p:sp>
        <p:nvSpPr>
          <p:cNvPr id="208906" name="Rectangle 44"/>
          <p:cNvSpPr>
            <a:spLocks noChangeArrowheads="1"/>
          </p:cNvSpPr>
          <p:nvPr/>
        </p:nvSpPr>
        <p:spPr bwMode="auto">
          <a:xfrm>
            <a:off x="3352800" y="3962400"/>
            <a:ext cx="381000" cy="2286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r>
              <a:rPr lang="en-US" altLang="he-IL" sz="1800">
                <a:latin typeface="Arial" panose="020B0604020202020204" pitchFamily="34" charset="0"/>
              </a:rPr>
              <a:t>?</a:t>
            </a:r>
          </a:p>
        </p:txBody>
      </p:sp>
      <p:sp>
        <p:nvSpPr>
          <p:cNvPr id="208907" name="Rectangle 45"/>
          <p:cNvSpPr>
            <a:spLocks noChangeArrowheads="1"/>
          </p:cNvSpPr>
          <p:nvPr/>
        </p:nvSpPr>
        <p:spPr bwMode="auto">
          <a:xfrm>
            <a:off x="4724400" y="3962400"/>
            <a:ext cx="381000" cy="2286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r>
              <a:rPr lang="en-US" altLang="he-IL" sz="1800">
                <a:latin typeface="Arial" panose="020B0604020202020204" pitchFamily="34" charset="0"/>
              </a:rPr>
              <a:t>?</a:t>
            </a:r>
          </a:p>
        </p:txBody>
      </p:sp>
      <p:sp>
        <p:nvSpPr>
          <p:cNvPr id="208908" name="Line 46"/>
          <p:cNvSpPr>
            <a:spLocks noChangeShapeType="1"/>
          </p:cNvSpPr>
          <p:nvPr/>
        </p:nvSpPr>
        <p:spPr bwMode="auto">
          <a:xfrm>
            <a:off x="1905000" y="6019800"/>
            <a:ext cx="5029200" cy="0"/>
          </a:xfrm>
          <a:prstGeom prst="line">
            <a:avLst/>
          </a:prstGeom>
          <a:noFill/>
          <a:ln w="349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he-IL"/>
          </a:p>
        </p:txBody>
      </p:sp>
      <p:sp>
        <p:nvSpPr>
          <p:cNvPr id="208909" name="Rectangle 47"/>
          <p:cNvSpPr>
            <a:spLocks noChangeArrowheads="1"/>
          </p:cNvSpPr>
          <p:nvPr/>
        </p:nvSpPr>
        <p:spPr bwMode="auto">
          <a:xfrm>
            <a:off x="6324600" y="4191000"/>
            <a:ext cx="457200" cy="7620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he-IL" altLang="he-IL" sz="1800">
              <a:latin typeface="Arial" panose="020B0604020202020204" pitchFamily="34" charset="0"/>
            </a:endParaRPr>
          </a:p>
        </p:txBody>
      </p:sp>
    </p:spTree>
    <p:extLst>
      <p:ext uri="{BB962C8B-B14F-4D97-AF65-F5344CB8AC3E}">
        <p14:creationId xmlns:p14="http://schemas.microsoft.com/office/powerpoint/2010/main" val="3857881222"/>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p:txBody>
          <a:bodyPr/>
          <a:lstStyle/>
          <a:p>
            <a:pPr eaLnBrk="1" hangingPunct="1">
              <a:defRPr/>
            </a:pPr>
            <a:r>
              <a:rPr lang="en-US" smtClean="0"/>
              <a:t>Distance Vector: Poison Reverse</a:t>
            </a:r>
          </a:p>
        </p:txBody>
      </p:sp>
      <p:sp>
        <p:nvSpPr>
          <p:cNvPr id="2" name="מציין מיקום טקסט 1"/>
          <p:cNvSpPr>
            <a:spLocks noGrp="1"/>
          </p:cNvSpPr>
          <p:nvPr>
            <p:ph type="body" idx="1"/>
          </p:nvPr>
        </p:nvSpPr>
        <p:spPr/>
        <p:txBody>
          <a:bodyPr/>
          <a:lstStyle/>
          <a:p>
            <a:endParaRPr lang="he-IL"/>
          </a:p>
        </p:txBody>
      </p:sp>
      <p:sp>
        <p:nvSpPr>
          <p:cNvPr id="210946" name="Slide Number Placeholder 4"/>
          <p:cNvSpPr>
            <a:spLocks noGrp="1"/>
          </p:cNvSpPr>
          <p:nvPr>
            <p:ph type="sldNum" sz="quarter" idx="4294967295"/>
          </p:nvPr>
        </p:nvSpPr>
        <p:spPr>
          <a:xfrm>
            <a:off x="8467725" y="6462713"/>
            <a:ext cx="676275" cy="2762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Tx/>
              <a:buNone/>
            </a:pPr>
            <a:fld id="{D304A6C6-67E9-4D7A-974A-994F3D9F9585}" type="slidenum">
              <a:rPr lang="en-US" altLang="he-IL" sz="1400" smtClean="0">
                <a:solidFill>
                  <a:schemeClr val="folHlink"/>
                </a:solidFill>
                <a:latin typeface="Arial" panose="020B0604020202020204" pitchFamily="34" charset="0"/>
              </a:rPr>
              <a:pPr eaLnBrk="1" hangingPunct="1">
                <a:lnSpc>
                  <a:spcPct val="100000"/>
                </a:lnSpc>
                <a:spcBef>
                  <a:spcPct val="0"/>
                </a:spcBef>
                <a:buClrTx/>
                <a:buSzTx/>
                <a:buFontTx/>
                <a:buNone/>
              </a:pPr>
              <a:t>144</a:t>
            </a:fld>
            <a:endParaRPr lang="en-US" altLang="he-IL" sz="1400" smtClean="0">
              <a:solidFill>
                <a:schemeClr val="folHlink"/>
              </a:solidFill>
              <a:latin typeface="Arial" panose="020B0604020202020204" pitchFamily="34" charset="0"/>
            </a:endParaRPr>
          </a:p>
        </p:txBody>
      </p:sp>
      <p:sp>
        <p:nvSpPr>
          <p:cNvPr id="210948" name="Rectangle 3"/>
          <p:cNvSpPr>
            <a:spLocks noChangeArrowheads="1"/>
          </p:cNvSpPr>
          <p:nvPr/>
        </p:nvSpPr>
        <p:spPr bwMode="auto">
          <a:xfrm>
            <a:off x="533400" y="1524000"/>
            <a:ext cx="5943600"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Tx/>
              <a:buFontTx/>
              <a:buNone/>
            </a:pPr>
            <a:r>
              <a:rPr lang="en-US" altLang="he-IL" sz="2000">
                <a:latin typeface="Arial" panose="020B0604020202020204" pitchFamily="34" charset="0"/>
              </a:rPr>
              <a:t>If Z routes through Y to get to X :</a:t>
            </a:r>
            <a:endParaRPr lang="en-US" altLang="he-IL" sz="1800">
              <a:latin typeface="Arial" panose="020B0604020202020204" pitchFamily="34" charset="0"/>
            </a:endParaRPr>
          </a:p>
          <a:p>
            <a:pPr>
              <a:lnSpc>
                <a:spcPct val="100000"/>
              </a:lnSpc>
              <a:buClr>
                <a:schemeClr val="accent2"/>
              </a:buClr>
              <a:buSzTx/>
              <a:buFontTx/>
              <a:buChar char="•"/>
            </a:pPr>
            <a:r>
              <a:rPr lang="en-US" altLang="he-IL" sz="1800">
                <a:latin typeface="Arial" panose="020B0604020202020204" pitchFamily="34" charset="0"/>
              </a:rPr>
              <a:t>Z tells Y its (Z</a:t>
            </a:r>
            <a:r>
              <a:rPr lang="ja-JP" altLang="en-US" sz="1800">
                <a:latin typeface="Arial" panose="020B0604020202020204" pitchFamily="34" charset="0"/>
              </a:rPr>
              <a:t>’</a:t>
            </a:r>
            <a:r>
              <a:rPr lang="en-US" altLang="ja-JP" sz="1800">
                <a:latin typeface="Arial" panose="020B0604020202020204" pitchFamily="34" charset="0"/>
              </a:rPr>
              <a:t>s) distance to X is infinite (so Y won</a:t>
            </a:r>
            <a:r>
              <a:rPr lang="ja-JP" altLang="en-US" sz="1800">
                <a:latin typeface="Arial" panose="020B0604020202020204" pitchFamily="34" charset="0"/>
              </a:rPr>
              <a:t>’</a:t>
            </a:r>
            <a:r>
              <a:rPr lang="en-US" altLang="ja-JP" sz="1800">
                <a:latin typeface="Arial" panose="020B0604020202020204" pitchFamily="34" charset="0"/>
              </a:rPr>
              <a:t>t route to X via Z)</a:t>
            </a:r>
          </a:p>
          <a:p>
            <a:pPr>
              <a:lnSpc>
                <a:spcPct val="100000"/>
              </a:lnSpc>
              <a:buClr>
                <a:schemeClr val="accent2"/>
              </a:buClr>
              <a:buSzTx/>
              <a:buFontTx/>
              <a:buChar char="•"/>
            </a:pPr>
            <a:r>
              <a:rPr lang="en-US" altLang="he-IL" sz="1800">
                <a:latin typeface="Arial" panose="020B0604020202020204" pitchFamily="34" charset="0"/>
              </a:rPr>
              <a:t>Immediate notification of unreachability, rather than split horizon timeout waiting for advertisement</a:t>
            </a:r>
          </a:p>
          <a:p>
            <a:pPr>
              <a:lnSpc>
                <a:spcPct val="100000"/>
              </a:lnSpc>
              <a:buClr>
                <a:schemeClr val="accent2"/>
              </a:buClr>
              <a:buSzTx/>
              <a:buFontTx/>
              <a:buChar char="•"/>
            </a:pPr>
            <a:r>
              <a:rPr lang="en-US" altLang="he-IL" sz="1800">
                <a:latin typeface="Arial" panose="020B0604020202020204" pitchFamily="34" charset="0"/>
              </a:rPr>
              <a:t>Will this completely solve count to infinity problem? </a:t>
            </a:r>
          </a:p>
        </p:txBody>
      </p:sp>
      <p:grpSp>
        <p:nvGrpSpPr>
          <p:cNvPr id="210949" name="Group 4"/>
          <p:cNvGrpSpPr>
            <a:grpSpLocks/>
          </p:cNvGrpSpPr>
          <p:nvPr/>
        </p:nvGrpSpPr>
        <p:grpSpPr bwMode="auto">
          <a:xfrm>
            <a:off x="6654800" y="1489075"/>
            <a:ext cx="2184400" cy="1314450"/>
            <a:chOff x="169" y="1316"/>
            <a:chExt cx="1376" cy="828"/>
          </a:xfrm>
        </p:grpSpPr>
        <p:sp>
          <p:nvSpPr>
            <p:cNvPr id="210953" name="Freeform 5"/>
            <p:cNvSpPr>
              <a:spLocks/>
            </p:cNvSpPr>
            <p:nvPr/>
          </p:nvSpPr>
          <p:spPr bwMode="auto">
            <a:xfrm>
              <a:off x="169" y="1380"/>
              <a:ext cx="1376" cy="764"/>
            </a:xfrm>
            <a:custGeom>
              <a:avLst/>
              <a:gdLst>
                <a:gd name="T0" fmla="*/ 113 w 1376"/>
                <a:gd name="T1" fmla="*/ 348 h 764"/>
                <a:gd name="T2" fmla="*/ 395 w 1376"/>
                <a:gd name="T3" fmla="*/ 162 h 764"/>
                <a:gd name="T4" fmla="*/ 710 w 1376"/>
                <a:gd name="T5" fmla="*/ 9 h 764"/>
                <a:gd name="T6" fmla="*/ 1160 w 1376"/>
                <a:gd name="T7" fmla="*/ 219 h 764"/>
                <a:gd name="T8" fmla="*/ 1367 w 1376"/>
                <a:gd name="T9" fmla="*/ 510 h 764"/>
                <a:gd name="T10" fmla="*/ 1103 w 1376"/>
                <a:gd name="T11" fmla="*/ 726 h 764"/>
                <a:gd name="T12" fmla="*/ 578 w 1376"/>
                <a:gd name="T13" fmla="*/ 738 h 764"/>
                <a:gd name="T14" fmla="*/ 77 w 1376"/>
                <a:gd name="T15" fmla="*/ 630 h 764"/>
                <a:gd name="T16" fmla="*/ 113 w 1376"/>
                <a:gd name="T17" fmla="*/ 348 h 76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376"/>
                <a:gd name="T28" fmla="*/ 0 h 764"/>
                <a:gd name="T29" fmla="*/ 1376 w 1376"/>
                <a:gd name="T30" fmla="*/ 764 h 76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376" h="764">
                  <a:moveTo>
                    <a:pt x="113" y="348"/>
                  </a:moveTo>
                  <a:cubicBezTo>
                    <a:pt x="166" y="270"/>
                    <a:pt x="296" y="218"/>
                    <a:pt x="395" y="162"/>
                  </a:cubicBezTo>
                  <a:cubicBezTo>
                    <a:pt x="494" y="106"/>
                    <a:pt x="583" y="0"/>
                    <a:pt x="710" y="9"/>
                  </a:cubicBezTo>
                  <a:cubicBezTo>
                    <a:pt x="837" y="18"/>
                    <a:pt x="1051" y="136"/>
                    <a:pt x="1160" y="219"/>
                  </a:cubicBezTo>
                  <a:cubicBezTo>
                    <a:pt x="1269" y="302"/>
                    <a:pt x="1376" y="426"/>
                    <a:pt x="1367" y="510"/>
                  </a:cubicBezTo>
                  <a:cubicBezTo>
                    <a:pt x="1358" y="594"/>
                    <a:pt x="1234" y="688"/>
                    <a:pt x="1103" y="726"/>
                  </a:cubicBezTo>
                  <a:cubicBezTo>
                    <a:pt x="972" y="764"/>
                    <a:pt x="749" y="754"/>
                    <a:pt x="578" y="738"/>
                  </a:cubicBezTo>
                  <a:cubicBezTo>
                    <a:pt x="407" y="722"/>
                    <a:pt x="154" y="695"/>
                    <a:pt x="77" y="630"/>
                  </a:cubicBezTo>
                  <a:cubicBezTo>
                    <a:pt x="0" y="565"/>
                    <a:pt x="60" y="426"/>
                    <a:pt x="113" y="348"/>
                  </a:cubicBezTo>
                  <a:close/>
                </a:path>
              </a:pathLst>
            </a:custGeom>
            <a:solidFill>
              <a:srgbClr val="CCFF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he-IL"/>
            </a:p>
          </p:txBody>
        </p:sp>
        <p:sp>
          <p:nvSpPr>
            <p:cNvPr id="210954" name="Freeform 6"/>
            <p:cNvSpPr>
              <a:spLocks/>
            </p:cNvSpPr>
            <p:nvPr/>
          </p:nvSpPr>
          <p:spPr bwMode="auto">
            <a:xfrm>
              <a:off x="528" y="1644"/>
              <a:ext cx="222" cy="180"/>
            </a:xfrm>
            <a:custGeom>
              <a:avLst/>
              <a:gdLst>
                <a:gd name="T0" fmla="*/ 0 w 222"/>
                <a:gd name="T1" fmla="*/ 180 h 180"/>
                <a:gd name="T2" fmla="*/ 222 w 222"/>
                <a:gd name="T3" fmla="*/ 0 h 180"/>
                <a:gd name="T4" fmla="*/ 0 60000 65536"/>
                <a:gd name="T5" fmla="*/ 0 60000 65536"/>
                <a:gd name="T6" fmla="*/ 0 w 222"/>
                <a:gd name="T7" fmla="*/ 0 h 180"/>
                <a:gd name="T8" fmla="*/ 222 w 222"/>
                <a:gd name="T9" fmla="*/ 180 h 180"/>
              </a:gdLst>
              <a:ahLst/>
              <a:cxnLst>
                <a:cxn ang="T4">
                  <a:pos x="T0" y="T1"/>
                </a:cxn>
                <a:cxn ang="T5">
                  <a:pos x="T2" y="T3"/>
                </a:cxn>
              </a:cxnLst>
              <a:rect l="T6" t="T7" r="T8" b="T9"/>
              <a:pathLst>
                <a:path w="222" h="180">
                  <a:moveTo>
                    <a:pt x="0" y="180"/>
                  </a:moveTo>
                  <a:lnTo>
                    <a:pt x="222"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e-IL"/>
            </a:p>
          </p:txBody>
        </p:sp>
        <p:sp>
          <p:nvSpPr>
            <p:cNvPr id="210955" name="Oval 7"/>
            <p:cNvSpPr>
              <a:spLocks noChangeArrowheads="1"/>
            </p:cNvSpPr>
            <p:nvPr/>
          </p:nvSpPr>
          <p:spPr bwMode="auto">
            <a:xfrm>
              <a:off x="268" y="1880"/>
              <a:ext cx="313" cy="81"/>
            </a:xfrm>
            <a:prstGeom prst="ellipse">
              <a:avLst/>
            </a:prstGeom>
            <a:solidFill>
              <a:schemeClr val="hlink"/>
            </a:solidFill>
            <a:ln w="12700">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he-IL" altLang="he-IL" sz="1800">
                <a:latin typeface="Arial" panose="020B0604020202020204" pitchFamily="34" charset="0"/>
              </a:endParaRPr>
            </a:p>
          </p:txBody>
        </p:sp>
        <p:sp>
          <p:nvSpPr>
            <p:cNvPr id="210956" name="Line 8"/>
            <p:cNvSpPr>
              <a:spLocks noChangeShapeType="1"/>
            </p:cNvSpPr>
            <p:nvPr/>
          </p:nvSpPr>
          <p:spPr bwMode="auto">
            <a:xfrm>
              <a:off x="268" y="1873"/>
              <a:ext cx="1"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he-IL"/>
            </a:p>
          </p:txBody>
        </p:sp>
        <p:sp>
          <p:nvSpPr>
            <p:cNvPr id="210957" name="Line 9"/>
            <p:cNvSpPr>
              <a:spLocks noChangeShapeType="1"/>
            </p:cNvSpPr>
            <p:nvPr/>
          </p:nvSpPr>
          <p:spPr bwMode="auto">
            <a:xfrm>
              <a:off x="581" y="1873"/>
              <a:ext cx="1"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he-IL"/>
            </a:p>
          </p:txBody>
        </p:sp>
        <p:sp>
          <p:nvSpPr>
            <p:cNvPr id="210958" name="Rectangle 10"/>
            <p:cNvSpPr>
              <a:spLocks noChangeArrowheads="1"/>
            </p:cNvSpPr>
            <p:nvPr/>
          </p:nvSpPr>
          <p:spPr bwMode="auto">
            <a:xfrm>
              <a:off x="268" y="1873"/>
              <a:ext cx="310" cy="4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endParaRPr lang="he-IL" altLang="he-IL" sz="1800">
                <a:latin typeface="Arial" panose="020B0604020202020204" pitchFamily="34" charset="0"/>
              </a:endParaRPr>
            </a:p>
          </p:txBody>
        </p:sp>
        <p:sp>
          <p:nvSpPr>
            <p:cNvPr id="210959" name="Oval 11"/>
            <p:cNvSpPr>
              <a:spLocks noChangeArrowheads="1"/>
            </p:cNvSpPr>
            <p:nvPr/>
          </p:nvSpPr>
          <p:spPr bwMode="auto">
            <a:xfrm>
              <a:off x="265" y="1814"/>
              <a:ext cx="313" cy="95"/>
            </a:xfrm>
            <a:prstGeom prst="ellipse">
              <a:avLst/>
            </a:prstGeom>
            <a:solidFill>
              <a:schemeClr val="hlink"/>
            </a:solidFill>
            <a:ln w="12700">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he-IL" altLang="he-IL" sz="1800">
                <a:latin typeface="Arial" panose="020B0604020202020204" pitchFamily="34" charset="0"/>
              </a:endParaRPr>
            </a:p>
          </p:txBody>
        </p:sp>
        <p:sp>
          <p:nvSpPr>
            <p:cNvPr id="210960" name="Freeform 12"/>
            <p:cNvSpPr>
              <a:spLocks/>
            </p:cNvSpPr>
            <p:nvPr/>
          </p:nvSpPr>
          <p:spPr bwMode="auto">
            <a:xfrm>
              <a:off x="933" y="1644"/>
              <a:ext cx="216" cy="189"/>
            </a:xfrm>
            <a:custGeom>
              <a:avLst/>
              <a:gdLst>
                <a:gd name="T0" fmla="*/ 0 w 216"/>
                <a:gd name="T1" fmla="*/ 0 h 189"/>
                <a:gd name="T2" fmla="*/ 216 w 216"/>
                <a:gd name="T3" fmla="*/ 189 h 189"/>
                <a:gd name="T4" fmla="*/ 0 60000 65536"/>
                <a:gd name="T5" fmla="*/ 0 60000 65536"/>
                <a:gd name="T6" fmla="*/ 0 w 216"/>
                <a:gd name="T7" fmla="*/ 0 h 189"/>
                <a:gd name="T8" fmla="*/ 216 w 216"/>
                <a:gd name="T9" fmla="*/ 189 h 189"/>
              </a:gdLst>
              <a:ahLst/>
              <a:cxnLst>
                <a:cxn ang="T4">
                  <a:pos x="T0" y="T1"/>
                </a:cxn>
                <a:cxn ang="T5">
                  <a:pos x="T2" y="T3"/>
                </a:cxn>
              </a:cxnLst>
              <a:rect l="T6" t="T7" r="T8" b="T9"/>
              <a:pathLst>
                <a:path w="216" h="189">
                  <a:moveTo>
                    <a:pt x="0" y="0"/>
                  </a:moveTo>
                  <a:lnTo>
                    <a:pt x="216" y="189"/>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e-IL"/>
            </a:p>
          </p:txBody>
        </p:sp>
        <p:sp>
          <p:nvSpPr>
            <p:cNvPr id="210961" name="Freeform 13"/>
            <p:cNvSpPr>
              <a:spLocks/>
            </p:cNvSpPr>
            <p:nvPr/>
          </p:nvSpPr>
          <p:spPr bwMode="auto">
            <a:xfrm>
              <a:off x="585" y="1908"/>
              <a:ext cx="540" cy="3"/>
            </a:xfrm>
            <a:custGeom>
              <a:avLst/>
              <a:gdLst>
                <a:gd name="T0" fmla="*/ 540 w 540"/>
                <a:gd name="T1" fmla="*/ 3 h 3"/>
                <a:gd name="T2" fmla="*/ 0 w 540"/>
                <a:gd name="T3" fmla="*/ 0 h 3"/>
                <a:gd name="T4" fmla="*/ 0 60000 65536"/>
                <a:gd name="T5" fmla="*/ 0 60000 65536"/>
                <a:gd name="T6" fmla="*/ 0 w 540"/>
                <a:gd name="T7" fmla="*/ 0 h 3"/>
                <a:gd name="T8" fmla="*/ 540 w 540"/>
                <a:gd name="T9" fmla="*/ 3 h 3"/>
              </a:gdLst>
              <a:ahLst/>
              <a:cxnLst>
                <a:cxn ang="T4">
                  <a:pos x="T0" y="T1"/>
                </a:cxn>
                <a:cxn ang="T5">
                  <a:pos x="T2" y="T3"/>
                </a:cxn>
              </a:cxnLst>
              <a:rect l="T6" t="T7" r="T8" b="T9"/>
              <a:pathLst>
                <a:path w="540" h="3">
                  <a:moveTo>
                    <a:pt x="540" y="3"/>
                  </a:moveTo>
                  <a:lnTo>
                    <a:pt x="0"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e-IL"/>
            </a:p>
          </p:txBody>
        </p:sp>
        <p:grpSp>
          <p:nvGrpSpPr>
            <p:cNvPr id="210962" name="Group 14"/>
            <p:cNvGrpSpPr>
              <a:grpSpLocks/>
            </p:cNvGrpSpPr>
            <p:nvPr/>
          </p:nvGrpSpPr>
          <p:grpSpPr bwMode="auto">
            <a:xfrm>
              <a:off x="303" y="1766"/>
              <a:ext cx="232" cy="250"/>
              <a:chOff x="2940" y="2429"/>
              <a:chExt cx="235" cy="250"/>
            </a:xfrm>
          </p:grpSpPr>
          <p:sp>
            <p:nvSpPr>
              <p:cNvPr id="210986" name="Rectangle 15"/>
              <p:cNvSpPr>
                <a:spLocks noChangeArrowheads="1"/>
              </p:cNvSpPr>
              <p:nvPr/>
            </p:nvSpPr>
            <p:spPr bwMode="auto">
              <a:xfrm>
                <a:off x="2982" y="2490"/>
                <a:ext cx="144" cy="132"/>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he-IL" altLang="he-IL" sz="1800">
                  <a:latin typeface="Arial" panose="020B0604020202020204" pitchFamily="34" charset="0"/>
                </a:endParaRPr>
              </a:p>
            </p:txBody>
          </p:sp>
          <p:sp>
            <p:nvSpPr>
              <p:cNvPr id="210987" name="Text Box 16"/>
              <p:cNvSpPr txBox="1">
                <a:spLocks noChangeArrowheads="1"/>
              </p:cNvSpPr>
              <p:nvPr/>
            </p:nvSpPr>
            <p:spPr bwMode="auto">
              <a:xfrm>
                <a:off x="2940" y="2429"/>
                <a:ext cx="235"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r>
                  <a:rPr lang="en-US" altLang="he-IL" sz="2000">
                    <a:solidFill>
                      <a:srgbClr val="FFFF00"/>
                    </a:solidFill>
                    <a:latin typeface="Comic Sans MS" panose="030F0702030302020204" pitchFamily="66" charset="0"/>
                  </a:rPr>
                  <a:t>X</a:t>
                </a:r>
                <a:endParaRPr lang="en-US" altLang="he-IL" sz="2400">
                  <a:solidFill>
                    <a:srgbClr val="FFFF00"/>
                  </a:solidFill>
                  <a:latin typeface="Times New Roman" panose="02020603050405020304" pitchFamily="18" charset="0"/>
                </a:endParaRPr>
              </a:p>
            </p:txBody>
          </p:sp>
        </p:grpSp>
        <p:grpSp>
          <p:nvGrpSpPr>
            <p:cNvPr id="210963" name="Group 17"/>
            <p:cNvGrpSpPr>
              <a:grpSpLocks/>
            </p:cNvGrpSpPr>
            <p:nvPr/>
          </p:nvGrpSpPr>
          <p:grpSpPr bwMode="auto">
            <a:xfrm>
              <a:off x="1110" y="1778"/>
              <a:ext cx="316" cy="250"/>
              <a:chOff x="1740" y="2306"/>
              <a:chExt cx="316" cy="250"/>
            </a:xfrm>
          </p:grpSpPr>
          <p:sp>
            <p:nvSpPr>
              <p:cNvPr id="210978" name="Oval 18"/>
              <p:cNvSpPr>
                <a:spLocks noChangeArrowheads="1"/>
              </p:cNvSpPr>
              <p:nvPr/>
            </p:nvSpPr>
            <p:spPr bwMode="auto">
              <a:xfrm>
                <a:off x="1743" y="2420"/>
                <a:ext cx="313" cy="81"/>
              </a:xfrm>
              <a:prstGeom prst="ellipse">
                <a:avLst/>
              </a:prstGeom>
              <a:solidFill>
                <a:schemeClr val="hlink"/>
              </a:solidFill>
              <a:ln w="12700">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he-IL" altLang="he-IL" sz="1800">
                  <a:latin typeface="Arial" panose="020B0604020202020204" pitchFamily="34" charset="0"/>
                </a:endParaRPr>
              </a:p>
            </p:txBody>
          </p:sp>
          <p:sp>
            <p:nvSpPr>
              <p:cNvPr id="210979" name="Line 19"/>
              <p:cNvSpPr>
                <a:spLocks noChangeShapeType="1"/>
              </p:cNvSpPr>
              <p:nvPr/>
            </p:nvSpPr>
            <p:spPr bwMode="auto">
              <a:xfrm>
                <a:off x="1743" y="2413"/>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he-IL"/>
              </a:p>
            </p:txBody>
          </p:sp>
          <p:sp>
            <p:nvSpPr>
              <p:cNvPr id="210980" name="Line 20"/>
              <p:cNvSpPr>
                <a:spLocks noChangeShapeType="1"/>
              </p:cNvSpPr>
              <p:nvPr/>
            </p:nvSpPr>
            <p:spPr bwMode="auto">
              <a:xfrm>
                <a:off x="2056" y="2413"/>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he-IL"/>
              </a:p>
            </p:txBody>
          </p:sp>
          <p:sp>
            <p:nvSpPr>
              <p:cNvPr id="210981" name="Rectangle 21"/>
              <p:cNvSpPr>
                <a:spLocks noChangeArrowheads="1"/>
              </p:cNvSpPr>
              <p:nvPr/>
            </p:nvSpPr>
            <p:spPr bwMode="auto">
              <a:xfrm>
                <a:off x="1743" y="2413"/>
                <a:ext cx="310" cy="4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endParaRPr lang="he-IL" altLang="he-IL" sz="1800">
                  <a:latin typeface="Arial" panose="020B0604020202020204" pitchFamily="34" charset="0"/>
                </a:endParaRPr>
              </a:p>
            </p:txBody>
          </p:sp>
          <p:sp>
            <p:nvSpPr>
              <p:cNvPr id="210982" name="Oval 22"/>
              <p:cNvSpPr>
                <a:spLocks noChangeArrowheads="1"/>
              </p:cNvSpPr>
              <p:nvPr/>
            </p:nvSpPr>
            <p:spPr bwMode="auto">
              <a:xfrm>
                <a:off x="1740" y="2354"/>
                <a:ext cx="313" cy="95"/>
              </a:xfrm>
              <a:prstGeom prst="ellipse">
                <a:avLst/>
              </a:prstGeom>
              <a:solidFill>
                <a:schemeClr val="hlink"/>
              </a:solidFill>
              <a:ln w="12700">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he-IL" altLang="he-IL" sz="1800">
                  <a:latin typeface="Arial" panose="020B0604020202020204" pitchFamily="34" charset="0"/>
                </a:endParaRPr>
              </a:p>
            </p:txBody>
          </p:sp>
          <p:grpSp>
            <p:nvGrpSpPr>
              <p:cNvPr id="210983" name="Group 23"/>
              <p:cNvGrpSpPr>
                <a:grpSpLocks/>
              </p:cNvGrpSpPr>
              <p:nvPr/>
            </p:nvGrpSpPr>
            <p:grpSpPr bwMode="auto">
              <a:xfrm>
                <a:off x="1788" y="2306"/>
                <a:ext cx="227" cy="250"/>
                <a:chOff x="2943" y="2429"/>
                <a:chExt cx="230" cy="250"/>
              </a:xfrm>
            </p:grpSpPr>
            <p:sp>
              <p:nvSpPr>
                <p:cNvPr id="210984" name="Rectangle 24"/>
                <p:cNvSpPr>
                  <a:spLocks noChangeArrowheads="1"/>
                </p:cNvSpPr>
                <p:nvPr/>
              </p:nvSpPr>
              <p:spPr bwMode="auto">
                <a:xfrm>
                  <a:off x="2982" y="2490"/>
                  <a:ext cx="144" cy="132"/>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he-IL" altLang="he-IL" sz="1800">
                    <a:latin typeface="Arial" panose="020B0604020202020204" pitchFamily="34" charset="0"/>
                  </a:endParaRPr>
                </a:p>
              </p:txBody>
            </p:sp>
            <p:sp>
              <p:nvSpPr>
                <p:cNvPr id="210985" name="Text Box 25"/>
                <p:cNvSpPr txBox="1">
                  <a:spLocks noChangeArrowheads="1"/>
                </p:cNvSpPr>
                <p:nvPr/>
              </p:nvSpPr>
              <p:spPr bwMode="auto">
                <a:xfrm>
                  <a:off x="2943" y="2429"/>
                  <a:ext cx="23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r>
                    <a:rPr lang="en-US" altLang="he-IL" sz="2000">
                      <a:solidFill>
                        <a:srgbClr val="FFFF00"/>
                      </a:solidFill>
                      <a:latin typeface="Comic Sans MS" panose="030F0702030302020204" pitchFamily="66" charset="0"/>
                    </a:rPr>
                    <a:t>Z</a:t>
                  </a:r>
                  <a:endParaRPr lang="en-US" altLang="he-IL" sz="2400">
                    <a:solidFill>
                      <a:srgbClr val="FFFF00"/>
                    </a:solidFill>
                    <a:latin typeface="Times New Roman" panose="02020603050405020304" pitchFamily="18" charset="0"/>
                  </a:endParaRPr>
                </a:p>
              </p:txBody>
            </p:sp>
          </p:grpSp>
        </p:grpSp>
        <p:sp>
          <p:nvSpPr>
            <p:cNvPr id="210964" name="Text Box 26"/>
            <p:cNvSpPr txBox="1">
              <a:spLocks noChangeArrowheads="1"/>
            </p:cNvSpPr>
            <p:nvPr/>
          </p:nvSpPr>
          <p:spPr bwMode="auto">
            <a:xfrm>
              <a:off x="1013" y="1568"/>
              <a:ext cx="181"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r>
                <a:rPr lang="en-US" altLang="he-IL" sz="1800">
                  <a:latin typeface="Comic Sans MS" panose="030F0702030302020204" pitchFamily="66" charset="0"/>
                </a:rPr>
                <a:t>1</a:t>
              </a:r>
              <a:endParaRPr lang="en-US" altLang="he-IL" sz="2400">
                <a:latin typeface="Times New Roman" panose="02020603050405020304" pitchFamily="18" charset="0"/>
              </a:endParaRPr>
            </a:p>
          </p:txBody>
        </p:sp>
        <p:sp>
          <p:nvSpPr>
            <p:cNvPr id="210965" name="Text Box 27"/>
            <p:cNvSpPr txBox="1">
              <a:spLocks noChangeArrowheads="1"/>
            </p:cNvSpPr>
            <p:nvPr/>
          </p:nvSpPr>
          <p:spPr bwMode="auto">
            <a:xfrm>
              <a:off x="474" y="1565"/>
              <a:ext cx="20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r>
                <a:rPr lang="en-US" altLang="he-IL" sz="1800">
                  <a:latin typeface="Comic Sans MS" panose="030F0702030302020204" pitchFamily="66" charset="0"/>
                </a:rPr>
                <a:t>4</a:t>
              </a:r>
              <a:endParaRPr lang="en-US" altLang="he-IL" sz="2400">
                <a:latin typeface="Times New Roman" panose="02020603050405020304" pitchFamily="18" charset="0"/>
              </a:endParaRPr>
            </a:p>
          </p:txBody>
        </p:sp>
        <p:sp>
          <p:nvSpPr>
            <p:cNvPr id="210966" name="Text Box 28"/>
            <p:cNvSpPr txBox="1">
              <a:spLocks noChangeArrowheads="1"/>
            </p:cNvSpPr>
            <p:nvPr/>
          </p:nvSpPr>
          <p:spPr bwMode="auto">
            <a:xfrm>
              <a:off x="715" y="1898"/>
              <a:ext cx="29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r>
                <a:rPr lang="en-US" altLang="he-IL" sz="1800">
                  <a:latin typeface="Comic Sans MS" panose="030F0702030302020204" pitchFamily="66" charset="0"/>
                </a:rPr>
                <a:t>50</a:t>
              </a:r>
              <a:endParaRPr lang="en-US" altLang="he-IL" sz="2400">
                <a:latin typeface="Times New Roman" panose="02020603050405020304" pitchFamily="18" charset="0"/>
              </a:endParaRPr>
            </a:p>
          </p:txBody>
        </p:sp>
        <p:grpSp>
          <p:nvGrpSpPr>
            <p:cNvPr id="210967" name="Group 29"/>
            <p:cNvGrpSpPr>
              <a:grpSpLocks/>
            </p:cNvGrpSpPr>
            <p:nvPr/>
          </p:nvGrpSpPr>
          <p:grpSpPr bwMode="auto">
            <a:xfrm>
              <a:off x="690" y="1454"/>
              <a:ext cx="316" cy="250"/>
              <a:chOff x="1740" y="2306"/>
              <a:chExt cx="316" cy="250"/>
            </a:xfrm>
          </p:grpSpPr>
          <p:sp>
            <p:nvSpPr>
              <p:cNvPr id="210970" name="Oval 30"/>
              <p:cNvSpPr>
                <a:spLocks noChangeArrowheads="1"/>
              </p:cNvSpPr>
              <p:nvPr/>
            </p:nvSpPr>
            <p:spPr bwMode="auto">
              <a:xfrm>
                <a:off x="1743" y="2420"/>
                <a:ext cx="313" cy="81"/>
              </a:xfrm>
              <a:prstGeom prst="ellipse">
                <a:avLst/>
              </a:prstGeom>
              <a:solidFill>
                <a:schemeClr val="hlink"/>
              </a:solidFill>
              <a:ln w="12700">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he-IL" altLang="he-IL" sz="1800">
                  <a:latin typeface="Arial" panose="020B0604020202020204" pitchFamily="34" charset="0"/>
                </a:endParaRPr>
              </a:p>
            </p:txBody>
          </p:sp>
          <p:sp>
            <p:nvSpPr>
              <p:cNvPr id="210971" name="Line 31"/>
              <p:cNvSpPr>
                <a:spLocks noChangeShapeType="1"/>
              </p:cNvSpPr>
              <p:nvPr/>
            </p:nvSpPr>
            <p:spPr bwMode="auto">
              <a:xfrm>
                <a:off x="1743" y="2413"/>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he-IL"/>
              </a:p>
            </p:txBody>
          </p:sp>
          <p:sp>
            <p:nvSpPr>
              <p:cNvPr id="210972" name="Line 32"/>
              <p:cNvSpPr>
                <a:spLocks noChangeShapeType="1"/>
              </p:cNvSpPr>
              <p:nvPr/>
            </p:nvSpPr>
            <p:spPr bwMode="auto">
              <a:xfrm>
                <a:off x="2056" y="2413"/>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he-IL"/>
              </a:p>
            </p:txBody>
          </p:sp>
          <p:sp>
            <p:nvSpPr>
              <p:cNvPr id="210973" name="Rectangle 33"/>
              <p:cNvSpPr>
                <a:spLocks noChangeArrowheads="1"/>
              </p:cNvSpPr>
              <p:nvPr/>
            </p:nvSpPr>
            <p:spPr bwMode="auto">
              <a:xfrm>
                <a:off x="1743" y="2413"/>
                <a:ext cx="310" cy="4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endParaRPr lang="he-IL" altLang="he-IL" sz="1800">
                  <a:latin typeface="Arial" panose="020B0604020202020204" pitchFamily="34" charset="0"/>
                </a:endParaRPr>
              </a:p>
            </p:txBody>
          </p:sp>
          <p:sp>
            <p:nvSpPr>
              <p:cNvPr id="210974" name="Oval 34"/>
              <p:cNvSpPr>
                <a:spLocks noChangeArrowheads="1"/>
              </p:cNvSpPr>
              <p:nvPr/>
            </p:nvSpPr>
            <p:spPr bwMode="auto">
              <a:xfrm>
                <a:off x="1740" y="2354"/>
                <a:ext cx="313" cy="95"/>
              </a:xfrm>
              <a:prstGeom prst="ellipse">
                <a:avLst/>
              </a:prstGeom>
              <a:solidFill>
                <a:schemeClr val="hlink"/>
              </a:solidFill>
              <a:ln w="12700">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he-IL" altLang="he-IL" sz="1800">
                  <a:latin typeface="Arial" panose="020B0604020202020204" pitchFamily="34" charset="0"/>
                </a:endParaRPr>
              </a:p>
            </p:txBody>
          </p:sp>
          <p:grpSp>
            <p:nvGrpSpPr>
              <p:cNvPr id="210975" name="Group 35"/>
              <p:cNvGrpSpPr>
                <a:grpSpLocks/>
              </p:cNvGrpSpPr>
              <p:nvPr/>
            </p:nvGrpSpPr>
            <p:grpSpPr bwMode="auto">
              <a:xfrm>
                <a:off x="1792" y="2306"/>
                <a:ext cx="218" cy="250"/>
                <a:chOff x="2947" y="2429"/>
                <a:chExt cx="221" cy="250"/>
              </a:xfrm>
            </p:grpSpPr>
            <p:sp>
              <p:nvSpPr>
                <p:cNvPr id="210976" name="Rectangle 36"/>
                <p:cNvSpPr>
                  <a:spLocks noChangeArrowheads="1"/>
                </p:cNvSpPr>
                <p:nvPr/>
              </p:nvSpPr>
              <p:spPr bwMode="auto">
                <a:xfrm>
                  <a:off x="2982" y="2490"/>
                  <a:ext cx="144" cy="132"/>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he-IL" altLang="he-IL" sz="1800">
                    <a:latin typeface="Arial" panose="020B0604020202020204" pitchFamily="34" charset="0"/>
                  </a:endParaRPr>
                </a:p>
              </p:txBody>
            </p:sp>
            <p:sp>
              <p:nvSpPr>
                <p:cNvPr id="210977" name="Text Box 37"/>
                <p:cNvSpPr txBox="1">
                  <a:spLocks noChangeArrowheads="1"/>
                </p:cNvSpPr>
                <p:nvPr/>
              </p:nvSpPr>
              <p:spPr bwMode="auto">
                <a:xfrm>
                  <a:off x="2947" y="2429"/>
                  <a:ext cx="221"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r>
                    <a:rPr lang="en-US" altLang="he-IL" sz="2000">
                      <a:solidFill>
                        <a:srgbClr val="FFFF00"/>
                      </a:solidFill>
                      <a:latin typeface="Comic Sans MS" panose="030F0702030302020204" pitchFamily="66" charset="0"/>
                    </a:rPr>
                    <a:t>Y</a:t>
                  </a:r>
                  <a:endParaRPr lang="en-US" altLang="he-IL" sz="2400">
                    <a:solidFill>
                      <a:srgbClr val="FFFF00"/>
                    </a:solidFill>
                    <a:latin typeface="Times New Roman" panose="02020603050405020304" pitchFamily="18" charset="0"/>
                  </a:endParaRPr>
                </a:p>
              </p:txBody>
            </p:sp>
          </p:grpSp>
        </p:grpSp>
        <p:sp>
          <p:nvSpPr>
            <p:cNvPr id="210968" name="Text Box 38"/>
            <p:cNvSpPr txBox="1">
              <a:spLocks noChangeArrowheads="1"/>
            </p:cNvSpPr>
            <p:nvPr/>
          </p:nvSpPr>
          <p:spPr bwMode="auto">
            <a:xfrm>
              <a:off x="328" y="1316"/>
              <a:ext cx="29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r>
                <a:rPr lang="en-US" altLang="he-IL" sz="1800">
                  <a:solidFill>
                    <a:srgbClr val="FF0000"/>
                  </a:solidFill>
                  <a:latin typeface="Comic Sans MS" panose="030F0702030302020204" pitchFamily="66" charset="0"/>
                </a:rPr>
                <a:t>60</a:t>
              </a:r>
              <a:endParaRPr lang="en-US" altLang="he-IL" sz="2400">
                <a:latin typeface="Times New Roman" panose="02020603050405020304" pitchFamily="18" charset="0"/>
              </a:endParaRPr>
            </a:p>
          </p:txBody>
        </p:sp>
        <p:sp>
          <p:nvSpPr>
            <p:cNvPr id="210969" name="Line 39"/>
            <p:cNvSpPr>
              <a:spLocks noChangeShapeType="1"/>
            </p:cNvSpPr>
            <p:nvPr/>
          </p:nvSpPr>
          <p:spPr bwMode="auto">
            <a:xfrm flipH="1" flipV="1">
              <a:off x="492" y="1512"/>
              <a:ext cx="132" cy="228"/>
            </a:xfrm>
            <a:prstGeom prst="line">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he-IL"/>
            </a:p>
          </p:txBody>
        </p:sp>
      </p:grpSp>
      <p:pic>
        <p:nvPicPr>
          <p:cNvPr id="210950" name="Picture 40" descr="dv_poi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6350" y="3733800"/>
            <a:ext cx="6775450" cy="280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0951" name="Line 41"/>
          <p:cNvSpPr>
            <a:spLocks noChangeShapeType="1"/>
          </p:cNvSpPr>
          <p:nvPr/>
        </p:nvSpPr>
        <p:spPr bwMode="auto">
          <a:xfrm>
            <a:off x="7772400" y="3267075"/>
            <a:ext cx="0" cy="2743200"/>
          </a:xfrm>
          <a:prstGeom prst="line">
            <a:avLst/>
          </a:prstGeom>
          <a:noFill/>
          <a:ln w="19050">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he-IL"/>
          </a:p>
        </p:txBody>
      </p:sp>
      <p:sp>
        <p:nvSpPr>
          <p:cNvPr id="210952" name="Text Box 42"/>
          <p:cNvSpPr txBox="1">
            <a:spLocks noChangeArrowheads="1"/>
          </p:cNvSpPr>
          <p:nvPr/>
        </p:nvSpPr>
        <p:spPr bwMode="auto">
          <a:xfrm>
            <a:off x="7804150" y="3265488"/>
            <a:ext cx="1219200"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he-IL" sz="1600">
                <a:solidFill>
                  <a:schemeClr val="accent2"/>
                </a:solidFill>
                <a:latin typeface="Comic Sans MS" panose="030F0702030302020204" pitchFamily="66" charset="0"/>
              </a:rPr>
              <a:t>algorithm</a:t>
            </a:r>
          </a:p>
          <a:p>
            <a:pPr>
              <a:lnSpc>
                <a:spcPct val="100000"/>
              </a:lnSpc>
              <a:spcBef>
                <a:spcPct val="0"/>
              </a:spcBef>
              <a:buClrTx/>
              <a:buSzTx/>
              <a:buFontTx/>
              <a:buNone/>
            </a:pPr>
            <a:r>
              <a:rPr lang="en-US" altLang="he-IL" sz="1600">
                <a:solidFill>
                  <a:schemeClr val="accent2"/>
                </a:solidFill>
                <a:latin typeface="Comic Sans MS" panose="030F0702030302020204" pitchFamily="66" charset="0"/>
              </a:rPr>
              <a:t>terminates</a:t>
            </a:r>
            <a:endParaRPr lang="en-US" altLang="he-IL" sz="1800">
              <a:latin typeface="Comic Sans MS" panose="030F0702030302020204" pitchFamily="66" charset="0"/>
            </a:endParaRPr>
          </a:p>
        </p:txBody>
      </p:sp>
    </p:spTree>
    <p:extLst>
      <p:ext uri="{BB962C8B-B14F-4D97-AF65-F5344CB8AC3E}">
        <p14:creationId xmlns:p14="http://schemas.microsoft.com/office/powerpoint/2010/main" val="3770291608"/>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61" name="Rectangle 2"/>
          <p:cNvSpPr>
            <a:spLocks noGrp="1" noChangeArrowheads="1"/>
          </p:cNvSpPr>
          <p:nvPr>
            <p:ph type="title"/>
          </p:nvPr>
        </p:nvSpPr>
        <p:spPr/>
        <p:txBody>
          <a:bodyPr/>
          <a:lstStyle/>
          <a:p>
            <a:pPr>
              <a:defRPr/>
            </a:pPr>
            <a:r>
              <a:rPr lang="en-US" sz="3600" dirty="0">
                <a:ea typeface="ＭＳ Ｐゴシック" charset="0"/>
                <a:cs typeface="+mj-cs"/>
              </a:rPr>
              <a:t>Comparison of LS and DV algorithms</a:t>
            </a:r>
          </a:p>
        </p:txBody>
      </p:sp>
      <p:sp>
        <p:nvSpPr>
          <p:cNvPr id="96262" name="Rectangle 3"/>
          <p:cNvSpPr>
            <a:spLocks noGrp="1" noChangeArrowheads="1"/>
          </p:cNvSpPr>
          <p:nvPr>
            <p:ph type="body" idx="1"/>
          </p:nvPr>
        </p:nvSpPr>
        <p:spPr>
          <a:xfrm>
            <a:off x="457200" y="1600200"/>
            <a:ext cx="4546848" cy="4967700"/>
          </a:xfrm>
        </p:spPr>
        <p:txBody>
          <a:bodyPr/>
          <a:lstStyle/>
          <a:p>
            <a:pPr>
              <a:buFont typeface="Wingdings" charset="0"/>
              <a:buNone/>
              <a:defRPr/>
            </a:pPr>
            <a:r>
              <a:rPr lang="en-US" i="1" dirty="0">
                <a:solidFill>
                  <a:srgbClr val="CC0000"/>
                </a:solidFill>
                <a:ea typeface="ＭＳ Ｐゴシック" charset="0"/>
                <a:cs typeface="+mn-cs"/>
              </a:rPr>
              <a:t>message complexity</a:t>
            </a:r>
          </a:p>
          <a:p>
            <a:pPr>
              <a:buFont typeface="Wingdings" charset="0"/>
              <a:buChar char="v"/>
              <a:defRPr/>
            </a:pPr>
            <a:r>
              <a:rPr lang="en-US" sz="2000" b="1" i="1" dirty="0">
                <a:solidFill>
                  <a:srgbClr val="CC0000"/>
                </a:solidFill>
                <a:ea typeface="ＭＳ Ｐゴシック" charset="0"/>
                <a:cs typeface="+mn-cs"/>
              </a:rPr>
              <a:t>LS:</a:t>
            </a:r>
            <a:r>
              <a:rPr lang="en-US" sz="2000" dirty="0">
                <a:ea typeface="ＭＳ Ｐゴシック" charset="0"/>
                <a:cs typeface="+mn-cs"/>
              </a:rPr>
              <a:t> with n nodes, E links, O(</a:t>
            </a:r>
            <a:r>
              <a:rPr lang="en-US" sz="2000" dirty="0" err="1">
                <a:ea typeface="ＭＳ Ｐゴシック" charset="0"/>
                <a:cs typeface="+mn-cs"/>
              </a:rPr>
              <a:t>nE</a:t>
            </a:r>
            <a:r>
              <a:rPr lang="en-US" sz="2000" dirty="0">
                <a:ea typeface="ＭＳ Ｐゴシック" charset="0"/>
                <a:cs typeface="+mn-cs"/>
              </a:rPr>
              <a:t>) </a:t>
            </a:r>
            <a:r>
              <a:rPr lang="en-US" sz="2000" dirty="0" err="1">
                <a:ea typeface="ＭＳ Ｐゴシック" charset="0"/>
                <a:cs typeface="+mn-cs"/>
              </a:rPr>
              <a:t>msgs</a:t>
            </a:r>
            <a:r>
              <a:rPr lang="en-US" sz="2000" dirty="0">
                <a:ea typeface="ＭＳ Ｐゴシック" charset="0"/>
                <a:cs typeface="+mn-cs"/>
              </a:rPr>
              <a:t> sent  </a:t>
            </a:r>
          </a:p>
          <a:p>
            <a:pPr>
              <a:buFont typeface="Wingdings" charset="0"/>
              <a:buChar char="v"/>
              <a:defRPr/>
            </a:pPr>
            <a:r>
              <a:rPr lang="en-US" sz="2000" b="1" i="1" dirty="0">
                <a:solidFill>
                  <a:srgbClr val="CC0000"/>
                </a:solidFill>
                <a:ea typeface="ＭＳ Ｐゴシック" charset="0"/>
                <a:cs typeface="+mn-cs"/>
              </a:rPr>
              <a:t>DV:</a:t>
            </a:r>
            <a:r>
              <a:rPr lang="en-US" sz="2000" dirty="0">
                <a:solidFill>
                  <a:srgbClr val="FF0000"/>
                </a:solidFill>
                <a:ea typeface="ＭＳ Ｐゴシック" charset="0"/>
                <a:cs typeface="+mn-cs"/>
              </a:rPr>
              <a:t> </a:t>
            </a:r>
            <a:r>
              <a:rPr lang="en-US" sz="2000" dirty="0">
                <a:ea typeface="ＭＳ Ｐゴシック" charset="0"/>
                <a:cs typeface="+mn-cs"/>
              </a:rPr>
              <a:t>exchange between neighbors only</a:t>
            </a:r>
          </a:p>
          <a:p>
            <a:pPr lvl="1">
              <a:buFont typeface="Wingdings" charset="0"/>
              <a:buChar char="§"/>
              <a:defRPr/>
            </a:pPr>
            <a:r>
              <a:rPr lang="en-US" sz="2000" dirty="0">
                <a:ea typeface="ＭＳ Ｐゴシック" charset="0"/>
              </a:rPr>
              <a:t>convergence time varies</a:t>
            </a:r>
          </a:p>
          <a:p>
            <a:pPr>
              <a:spcBef>
                <a:spcPct val="50000"/>
              </a:spcBef>
              <a:buFont typeface="Wingdings" charset="0"/>
              <a:buNone/>
              <a:defRPr/>
            </a:pPr>
            <a:r>
              <a:rPr lang="en-US" i="1" dirty="0">
                <a:solidFill>
                  <a:srgbClr val="CC0000"/>
                </a:solidFill>
                <a:ea typeface="ＭＳ Ｐゴシック" charset="0"/>
                <a:cs typeface="+mn-cs"/>
              </a:rPr>
              <a:t>speed of convergence</a:t>
            </a:r>
          </a:p>
          <a:p>
            <a:pPr>
              <a:buFont typeface="Wingdings" charset="0"/>
              <a:buChar char="v"/>
              <a:defRPr/>
            </a:pPr>
            <a:r>
              <a:rPr lang="en-US" sz="2000" b="1" i="1" dirty="0">
                <a:solidFill>
                  <a:srgbClr val="CC0000"/>
                </a:solidFill>
                <a:ea typeface="ＭＳ Ｐゴシック" charset="0"/>
                <a:cs typeface="+mn-cs"/>
              </a:rPr>
              <a:t>LS:</a:t>
            </a:r>
            <a:r>
              <a:rPr lang="en-US" sz="2000" dirty="0">
                <a:ea typeface="ＭＳ Ｐゴシック" charset="0"/>
                <a:cs typeface="+mn-cs"/>
              </a:rPr>
              <a:t> O(n</a:t>
            </a:r>
            <a:r>
              <a:rPr lang="en-US" sz="2000" b="1" baseline="30000" dirty="0">
                <a:ea typeface="ＭＳ Ｐゴシック" charset="0"/>
                <a:cs typeface="+mn-cs"/>
              </a:rPr>
              <a:t>2</a:t>
            </a:r>
            <a:r>
              <a:rPr lang="en-US" sz="2000" dirty="0">
                <a:ea typeface="ＭＳ Ｐゴシック" charset="0"/>
                <a:cs typeface="+mn-cs"/>
              </a:rPr>
              <a:t>) algorithm requires O(</a:t>
            </a:r>
            <a:r>
              <a:rPr lang="en-US" sz="2000" dirty="0" err="1">
                <a:ea typeface="ＭＳ Ｐゴシック" charset="0"/>
                <a:cs typeface="+mn-cs"/>
              </a:rPr>
              <a:t>nE</a:t>
            </a:r>
            <a:r>
              <a:rPr lang="en-US" sz="2000" dirty="0">
                <a:ea typeface="ＭＳ Ｐゴシック" charset="0"/>
                <a:cs typeface="+mn-cs"/>
              </a:rPr>
              <a:t>) </a:t>
            </a:r>
            <a:r>
              <a:rPr lang="en-US" sz="2000" dirty="0" err="1">
                <a:ea typeface="ＭＳ Ｐゴシック" charset="0"/>
                <a:cs typeface="+mn-cs"/>
              </a:rPr>
              <a:t>msgs</a:t>
            </a:r>
            <a:endParaRPr lang="en-US" sz="2000" dirty="0">
              <a:ea typeface="ＭＳ Ｐゴシック" charset="0"/>
              <a:cs typeface="+mn-cs"/>
            </a:endParaRPr>
          </a:p>
          <a:p>
            <a:pPr lvl="1">
              <a:buFont typeface="Wingdings" charset="0"/>
              <a:buChar char="§"/>
              <a:defRPr/>
            </a:pPr>
            <a:r>
              <a:rPr lang="en-US" sz="2000" dirty="0">
                <a:ea typeface="ＭＳ Ｐゴシック" charset="0"/>
              </a:rPr>
              <a:t>may have oscillations</a:t>
            </a:r>
            <a:endParaRPr lang="en-US" sz="1800" dirty="0">
              <a:ea typeface="ＭＳ Ｐゴシック" charset="0"/>
            </a:endParaRPr>
          </a:p>
          <a:p>
            <a:pPr>
              <a:buFont typeface="Wingdings" charset="0"/>
              <a:buChar char="v"/>
              <a:defRPr/>
            </a:pPr>
            <a:r>
              <a:rPr lang="en-US" sz="2000" b="1" i="1" dirty="0">
                <a:solidFill>
                  <a:srgbClr val="CC0000"/>
                </a:solidFill>
                <a:ea typeface="ＭＳ Ｐゴシック" charset="0"/>
                <a:cs typeface="+mn-cs"/>
              </a:rPr>
              <a:t>DV:</a:t>
            </a:r>
            <a:r>
              <a:rPr lang="en-US" sz="2000" dirty="0">
                <a:ea typeface="ＭＳ Ｐゴシック" charset="0"/>
                <a:cs typeface="+mn-cs"/>
              </a:rPr>
              <a:t> convergence time varies</a:t>
            </a:r>
          </a:p>
          <a:p>
            <a:pPr lvl="1">
              <a:buFont typeface="Wingdings" charset="0"/>
              <a:buChar char="§"/>
              <a:defRPr/>
            </a:pPr>
            <a:r>
              <a:rPr lang="en-US" sz="2000" dirty="0">
                <a:ea typeface="ＭＳ Ｐゴシック" charset="0"/>
              </a:rPr>
              <a:t>may be routing loops</a:t>
            </a:r>
          </a:p>
          <a:p>
            <a:pPr lvl="1">
              <a:buFont typeface="Wingdings" charset="0"/>
              <a:buChar char="§"/>
              <a:defRPr/>
            </a:pPr>
            <a:r>
              <a:rPr lang="en-US" sz="2000" dirty="0">
                <a:ea typeface="ＭＳ Ｐゴシック" charset="0"/>
              </a:rPr>
              <a:t>count-to-infinity problem</a:t>
            </a:r>
            <a:endParaRPr lang="en-US" sz="1800" dirty="0">
              <a:ea typeface="ＭＳ Ｐゴシック" charset="0"/>
            </a:endParaRPr>
          </a:p>
        </p:txBody>
      </p:sp>
      <p:sp>
        <p:nvSpPr>
          <p:cNvPr id="96258" name="Footer Placeholder 5"/>
          <p:cNvSpPr>
            <a:spLocks noGrp="1"/>
          </p:cNvSpPr>
          <p:nvPr>
            <p:ph type="ftr" sz="quarter" idx="4294967295"/>
          </p:nvPr>
        </p:nvSpPr>
        <p:spPr>
          <a:xfrm>
            <a:off x="6248400" y="6467475"/>
            <a:ext cx="2895600" cy="287338"/>
          </a:xfrm>
          <a:prstGeom prst="rect">
            <a:avLst/>
          </a:prstGeom>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defRPr/>
            </a:pPr>
            <a:r>
              <a:rPr lang="en-US">
                <a:latin typeface="Tahoma" charset="0"/>
              </a:rPr>
              <a:t>Network Layer</a:t>
            </a:r>
          </a:p>
        </p:txBody>
      </p:sp>
      <p:sp>
        <p:nvSpPr>
          <p:cNvPr id="96259" name="Slide Number Placeholder 6"/>
          <p:cNvSpPr>
            <a:spLocks noGrp="1"/>
          </p:cNvSpPr>
          <p:nvPr>
            <p:ph type="sldNum" sz="quarter" idx="4294967295"/>
          </p:nvPr>
        </p:nvSpPr>
        <p:spPr>
          <a:xfrm>
            <a:off x="8467725" y="6462713"/>
            <a:ext cx="676275" cy="276225"/>
          </a:xfrm>
          <a:prstGeom prst="rect">
            <a:avLst/>
          </a:prstGeom>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algn="l" rtl="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algn="l" rtl="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algn="l" rtl="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algn="l" rtl="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a:defRPr/>
            </a:pPr>
            <a:r>
              <a:rPr lang="en-US" smtClean="0">
                <a:latin typeface="Tahoma" panose="020B0604030504040204" pitchFamily="34" charset="0"/>
              </a:rPr>
              <a:t>4-</a:t>
            </a:r>
            <a:fld id="{00C75AF1-C889-4803-99FA-98B31555122C}" type="slidenum">
              <a:rPr lang="en-US" smtClean="0">
                <a:latin typeface="Tahoma" panose="020B0604030504040204" pitchFamily="34" charset="0"/>
              </a:rPr>
              <a:pPr>
                <a:defRPr/>
              </a:pPr>
              <a:t>145</a:t>
            </a:fld>
            <a:endParaRPr lang="en-US" smtClean="0">
              <a:latin typeface="Tahoma" panose="020B0604030504040204" pitchFamily="34" charset="0"/>
            </a:endParaRPr>
          </a:p>
        </p:txBody>
      </p:sp>
      <p:sp>
        <p:nvSpPr>
          <p:cNvPr id="96263" name="Rectangle 4"/>
          <p:cNvSpPr>
            <a:spLocks noGrp="1" noChangeArrowheads="1"/>
          </p:cNvSpPr>
          <p:nvPr>
            <p:ph type="body" sz="half" idx="4294967295"/>
          </p:nvPr>
        </p:nvSpPr>
        <p:spPr>
          <a:xfrm>
            <a:off x="5133975" y="1328738"/>
            <a:ext cx="4010025" cy="4648200"/>
          </a:xfrm>
        </p:spPr>
        <p:txBody>
          <a:bodyPr/>
          <a:lstStyle/>
          <a:p>
            <a:pPr>
              <a:buFont typeface="Wingdings" pitchFamily="2" charset="2"/>
              <a:buNone/>
              <a:defRPr/>
            </a:pPr>
            <a:r>
              <a:rPr lang="en-US" sz="2400" i="1" dirty="0" smtClean="0">
                <a:solidFill>
                  <a:srgbClr val="CC0000"/>
                </a:solidFill>
              </a:rPr>
              <a:t>robustness:</a:t>
            </a:r>
            <a:r>
              <a:rPr lang="en-US" sz="2400" dirty="0" smtClean="0"/>
              <a:t> what happens if router malfunctions?</a:t>
            </a:r>
          </a:p>
          <a:p>
            <a:pPr>
              <a:buFont typeface="Wingdings" pitchFamily="2" charset="2"/>
              <a:buNone/>
              <a:defRPr/>
            </a:pPr>
            <a:r>
              <a:rPr lang="en-US" sz="2400" i="1" dirty="0" smtClean="0">
                <a:solidFill>
                  <a:srgbClr val="CC0000"/>
                </a:solidFill>
              </a:rPr>
              <a:t>LS:</a:t>
            </a:r>
            <a:r>
              <a:rPr lang="en-US" sz="2400" dirty="0" smtClean="0"/>
              <a:t> </a:t>
            </a:r>
          </a:p>
          <a:p>
            <a:pPr lvl="1">
              <a:defRPr/>
            </a:pPr>
            <a:r>
              <a:rPr lang="en-US" sz="2000" dirty="0" smtClean="0"/>
              <a:t>node can advertise incorrect </a:t>
            </a:r>
            <a:r>
              <a:rPr lang="en-US" sz="2000" i="1" dirty="0" smtClean="0">
                <a:solidFill>
                  <a:srgbClr val="000099"/>
                </a:solidFill>
              </a:rPr>
              <a:t>link</a:t>
            </a:r>
            <a:r>
              <a:rPr lang="en-US" sz="2000" dirty="0" smtClean="0"/>
              <a:t> cost</a:t>
            </a:r>
          </a:p>
          <a:p>
            <a:pPr lvl="1">
              <a:defRPr/>
            </a:pPr>
            <a:r>
              <a:rPr lang="en-US" sz="2000" dirty="0" smtClean="0"/>
              <a:t>each node computes only its </a:t>
            </a:r>
            <a:r>
              <a:rPr lang="en-US" sz="2000" i="1" dirty="0" smtClean="0"/>
              <a:t>own</a:t>
            </a:r>
            <a:r>
              <a:rPr lang="en-US" sz="2000" dirty="0" smtClean="0"/>
              <a:t> table</a:t>
            </a:r>
          </a:p>
          <a:p>
            <a:pPr>
              <a:buFont typeface="Wingdings" pitchFamily="2" charset="2"/>
              <a:buNone/>
              <a:defRPr/>
            </a:pPr>
            <a:r>
              <a:rPr lang="en-US" sz="2400" i="1" dirty="0" smtClean="0">
                <a:solidFill>
                  <a:srgbClr val="CC0000"/>
                </a:solidFill>
              </a:rPr>
              <a:t>DV:</a:t>
            </a:r>
          </a:p>
          <a:p>
            <a:pPr lvl="1">
              <a:defRPr/>
            </a:pPr>
            <a:r>
              <a:rPr lang="en-US" sz="2000" dirty="0" smtClean="0"/>
              <a:t>DV node can advertise incorrect </a:t>
            </a:r>
            <a:r>
              <a:rPr lang="en-US" sz="2000" i="1" dirty="0" smtClean="0">
                <a:solidFill>
                  <a:srgbClr val="000099"/>
                </a:solidFill>
              </a:rPr>
              <a:t>path</a:t>
            </a:r>
            <a:r>
              <a:rPr lang="en-US" sz="2000" dirty="0" smtClean="0"/>
              <a:t> cost</a:t>
            </a:r>
          </a:p>
          <a:p>
            <a:pPr lvl="1">
              <a:defRPr/>
            </a:pPr>
            <a:r>
              <a:rPr lang="en-US" sz="2000" dirty="0" smtClean="0"/>
              <a:t>each node</a:t>
            </a:r>
            <a:r>
              <a:rPr lang="ja-JP" altLang="en-US" sz="2000" dirty="0" smtClean="0"/>
              <a:t>’</a:t>
            </a:r>
            <a:r>
              <a:rPr lang="en-US" altLang="ja-JP" sz="2000" dirty="0" smtClean="0"/>
              <a:t>s table used by others </a:t>
            </a:r>
          </a:p>
          <a:p>
            <a:pPr lvl="2">
              <a:defRPr/>
            </a:pPr>
            <a:r>
              <a:rPr lang="en-US" sz="1800" dirty="0" smtClean="0"/>
              <a:t>error propagate thru network</a:t>
            </a:r>
          </a:p>
        </p:txBody>
      </p:sp>
    </p:spTree>
    <p:extLst>
      <p:ext uri="{BB962C8B-B14F-4D97-AF65-F5344CB8AC3E}">
        <p14:creationId xmlns:p14="http://schemas.microsoft.com/office/powerpoint/2010/main" val="1474265435"/>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7" name="Rectangle 3"/>
          <p:cNvSpPr>
            <a:spLocks noGrp="1" noChangeArrowheads="1"/>
          </p:cNvSpPr>
          <p:nvPr>
            <p:ph type="body" idx="1"/>
          </p:nvPr>
        </p:nvSpPr>
        <p:spPr/>
        <p:txBody>
          <a:bodyPr/>
          <a:lstStyle/>
          <a:p>
            <a:pPr>
              <a:buFont typeface="Wingdings" pitchFamily="2" charset="2"/>
              <a:buNone/>
              <a:defRPr/>
            </a:pPr>
            <a:r>
              <a:rPr lang="en-US" sz="2400" smtClean="0"/>
              <a:t>4.1 introduction</a:t>
            </a:r>
          </a:p>
          <a:p>
            <a:pPr>
              <a:buFont typeface="Wingdings" pitchFamily="2" charset="2"/>
              <a:buNone/>
              <a:defRPr/>
            </a:pPr>
            <a:r>
              <a:rPr lang="en-US" sz="2400" smtClean="0"/>
              <a:t>4.2 virtual circuit and datagram networks</a:t>
            </a:r>
          </a:p>
          <a:p>
            <a:pPr>
              <a:buFont typeface="Wingdings" pitchFamily="2" charset="2"/>
              <a:buNone/>
              <a:defRPr/>
            </a:pPr>
            <a:r>
              <a:rPr lang="en-US" sz="2400" smtClean="0"/>
              <a:t>4.3 what</a:t>
            </a:r>
            <a:r>
              <a:rPr lang="ja-JP" altLang="en-US" sz="2400" smtClean="0"/>
              <a:t>’</a:t>
            </a:r>
            <a:r>
              <a:rPr lang="en-US" altLang="ja-JP" sz="2400" smtClean="0"/>
              <a:t>s inside a router</a:t>
            </a:r>
          </a:p>
          <a:p>
            <a:pPr>
              <a:buFont typeface="Wingdings" pitchFamily="2" charset="2"/>
              <a:buNone/>
              <a:defRPr/>
            </a:pPr>
            <a:r>
              <a:rPr lang="en-US" sz="2400" smtClean="0"/>
              <a:t>4.4 IP: Internet Protocol</a:t>
            </a:r>
          </a:p>
          <a:p>
            <a:pPr lvl="1">
              <a:defRPr/>
            </a:pPr>
            <a:r>
              <a:rPr lang="en-US" sz="2000" smtClean="0"/>
              <a:t>datagram format</a:t>
            </a:r>
          </a:p>
          <a:p>
            <a:pPr lvl="1">
              <a:defRPr/>
            </a:pPr>
            <a:r>
              <a:rPr lang="en-US" sz="2000" smtClean="0"/>
              <a:t>IPv4 addressing</a:t>
            </a:r>
          </a:p>
          <a:p>
            <a:pPr lvl="1">
              <a:defRPr/>
            </a:pPr>
            <a:r>
              <a:rPr lang="en-US" sz="2000" smtClean="0"/>
              <a:t>ICMP</a:t>
            </a:r>
          </a:p>
          <a:p>
            <a:pPr lvl="1">
              <a:defRPr/>
            </a:pPr>
            <a:r>
              <a:rPr lang="en-US" sz="2000" smtClean="0"/>
              <a:t>IPv6</a:t>
            </a:r>
          </a:p>
        </p:txBody>
      </p:sp>
      <p:sp>
        <p:nvSpPr>
          <p:cNvPr id="105474" name="Footer Placeholder 5"/>
          <p:cNvSpPr>
            <a:spLocks noGrp="1"/>
          </p:cNvSpPr>
          <p:nvPr>
            <p:ph type="ftr" sz="quarter" idx="4294967295"/>
          </p:nvPr>
        </p:nvSpPr>
        <p:spPr>
          <a:xfrm>
            <a:off x="6248400" y="6467475"/>
            <a:ext cx="2895600" cy="287338"/>
          </a:xfrm>
          <a:prstGeom prst="rect">
            <a:avLst/>
          </a:prstGeom>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defRPr/>
            </a:pPr>
            <a:r>
              <a:rPr lang="en-US">
                <a:latin typeface="Tahoma" charset="0"/>
              </a:rPr>
              <a:t>Network Layer</a:t>
            </a:r>
          </a:p>
        </p:txBody>
      </p:sp>
      <p:sp>
        <p:nvSpPr>
          <p:cNvPr id="105475" name="Slide Number Placeholder 6"/>
          <p:cNvSpPr>
            <a:spLocks noGrp="1"/>
          </p:cNvSpPr>
          <p:nvPr>
            <p:ph type="sldNum" sz="quarter" idx="4294967295"/>
          </p:nvPr>
        </p:nvSpPr>
        <p:spPr>
          <a:xfrm>
            <a:off x="8467725" y="6462713"/>
            <a:ext cx="676275" cy="276225"/>
          </a:xfrm>
          <a:prstGeom prst="rect">
            <a:avLst/>
          </a:prstGeom>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algn="l" rtl="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algn="l" rtl="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algn="l" rtl="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algn="l" rtl="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a:defRPr/>
            </a:pPr>
            <a:r>
              <a:rPr lang="en-US" smtClean="0">
                <a:latin typeface="Tahoma" panose="020B0604030504040204" pitchFamily="34" charset="0"/>
              </a:rPr>
              <a:t>4-</a:t>
            </a:r>
            <a:fld id="{E8363C87-60E0-41D4-A809-1770757D05E2}" type="slidenum">
              <a:rPr lang="en-US" smtClean="0">
                <a:latin typeface="Tahoma" panose="020B0604030504040204" pitchFamily="34" charset="0"/>
              </a:rPr>
              <a:pPr>
                <a:defRPr/>
              </a:pPr>
              <a:t>146</a:t>
            </a:fld>
            <a:endParaRPr lang="en-US" smtClean="0">
              <a:latin typeface="Tahoma" panose="020B0604030504040204" pitchFamily="34" charset="0"/>
            </a:endParaRPr>
          </a:p>
        </p:txBody>
      </p:sp>
      <p:sp>
        <p:nvSpPr>
          <p:cNvPr id="105478" name="Rectangle 4"/>
          <p:cNvSpPr>
            <a:spLocks noGrp="1" noChangeArrowheads="1"/>
          </p:cNvSpPr>
          <p:nvPr>
            <p:ph type="body" sz="half" idx="4294967295"/>
          </p:nvPr>
        </p:nvSpPr>
        <p:spPr>
          <a:xfrm>
            <a:off x="5334000" y="1611313"/>
            <a:ext cx="3810000" cy="4648200"/>
          </a:xfrm>
        </p:spPr>
        <p:txBody>
          <a:bodyPr/>
          <a:lstStyle/>
          <a:p>
            <a:pPr>
              <a:buFont typeface="Wingdings" charset="0"/>
              <a:buNone/>
              <a:defRPr/>
            </a:pPr>
            <a:r>
              <a:rPr lang="en-US" sz="2400" dirty="0">
                <a:ea typeface="ＭＳ Ｐゴシック" charset="0"/>
                <a:cs typeface="+mn-cs"/>
              </a:rPr>
              <a:t>4.5 routing algorithms</a:t>
            </a:r>
          </a:p>
          <a:p>
            <a:pPr lvl="1">
              <a:buFont typeface="Wingdings" charset="0"/>
              <a:buChar char="§"/>
              <a:defRPr/>
            </a:pPr>
            <a:r>
              <a:rPr lang="en-US" sz="2000" dirty="0">
                <a:ea typeface="ＭＳ Ｐゴシック" charset="0"/>
              </a:rPr>
              <a:t>link state</a:t>
            </a:r>
          </a:p>
          <a:p>
            <a:pPr lvl="1">
              <a:buFont typeface="Wingdings" charset="0"/>
              <a:buChar char="§"/>
              <a:defRPr/>
            </a:pPr>
            <a:r>
              <a:rPr lang="en-US" sz="2000" dirty="0">
                <a:ea typeface="ＭＳ Ｐゴシック" charset="0"/>
              </a:rPr>
              <a:t>distance vector</a:t>
            </a:r>
          </a:p>
          <a:p>
            <a:pPr lvl="1">
              <a:buFont typeface="Wingdings" charset="0"/>
              <a:buChar char="§"/>
              <a:defRPr/>
            </a:pPr>
            <a:r>
              <a:rPr lang="en-US" sz="2000" dirty="0">
                <a:ea typeface="ＭＳ Ｐゴシック" charset="0"/>
              </a:rPr>
              <a:t>hierarchical routing</a:t>
            </a:r>
          </a:p>
          <a:p>
            <a:pPr>
              <a:buFont typeface="Wingdings" charset="0"/>
              <a:buNone/>
              <a:defRPr/>
            </a:pPr>
            <a:r>
              <a:rPr lang="en-US" sz="2400" dirty="0">
                <a:solidFill>
                  <a:srgbClr val="CC0000"/>
                </a:solidFill>
                <a:ea typeface="ＭＳ Ｐゴシック" charset="0"/>
                <a:cs typeface="+mn-cs"/>
              </a:rPr>
              <a:t>4.6 routing in the Internet</a:t>
            </a:r>
          </a:p>
          <a:p>
            <a:pPr lvl="1">
              <a:buFont typeface="Wingdings" charset="0"/>
              <a:buChar char="§"/>
              <a:defRPr/>
            </a:pPr>
            <a:r>
              <a:rPr lang="en-US" sz="2000" dirty="0">
                <a:solidFill>
                  <a:srgbClr val="CC0000"/>
                </a:solidFill>
                <a:ea typeface="ＭＳ Ｐゴシック" charset="0"/>
              </a:rPr>
              <a:t>RIP</a:t>
            </a:r>
          </a:p>
          <a:p>
            <a:pPr lvl="1">
              <a:buFont typeface="Wingdings" charset="0"/>
              <a:buChar char="§"/>
              <a:defRPr/>
            </a:pPr>
            <a:r>
              <a:rPr lang="en-US" sz="2000" dirty="0">
                <a:solidFill>
                  <a:srgbClr val="CC0000"/>
                </a:solidFill>
                <a:ea typeface="ＭＳ Ｐゴシック" charset="0"/>
              </a:rPr>
              <a:t>OSPF</a:t>
            </a:r>
          </a:p>
          <a:p>
            <a:pPr lvl="1">
              <a:buFont typeface="Wingdings" charset="0"/>
              <a:buChar char="§"/>
              <a:defRPr/>
            </a:pPr>
            <a:r>
              <a:rPr lang="en-US" sz="2000" dirty="0">
                <a:solidFill>
                  <a:srgbClr val="CC0000"/>
                </a:solidFill>
                <a:ea typeface="ＭＳ Ｐゴシック" charset="0"/>
              </a:rPr>
              <a:t>BGP</a:t>
            </a:r>
          </a:p>
          <a:p>
            <a:pPr>
              <a:buFont typeface="Wingdings" charset="0"/>
              <a:buNone/>
              <a:defRPr/>
            </a:pPr>
            <a:r>
              <a:rPr lang="en-US" sz="2400" dirty="0">
                <a:ea typeface="ＭＳ Ｐゴシック" charset="0"/>
                <a:cs typeface="+mn-cs"/>
              </a:rPr>
              <a:t>4.7 broadcast and multicast routing</a:t>
            </a:r>
          </a:p>
          <a:p>
            <a:pPr>
              <a:buFont typeface="Wingdings" charset="0"/>
              <a:buChar char="v"/>
              <a:defRPr/>
            </a:pPr>
            <a:endParaRPr lang="en-US" sz="2400" dirty="0">
              <a:ea typeface="ＭＳ Ｐゴシック" charset="0"/>
              <a:cs typeface="+mn-cs"/>
            </a:endParaRPr>
          </a:p>
        </p:txBody>
      </p:sp>
      <p:sp>
        <p:nvSpPr>
          <p:cNvPr id="216071" name="Rectangle 2"/>
          <p:cNvSpPr>
            <a:spLocks noChangeArrowheads="1"/>
          </p:cNvSpPr>
          <p:nvPr/>
        </p:nvSpPr>
        <p:spPr bwMode="auto">
          <a:xfrm>
            <a:off x="533400" y="228600"/>
            <a:ext cx="7772400" cy="1143000"/>
          </a:xfrm>
          <a:prstGeom prst="rect">
            <a:avLst/>
          </a:prstGeom>
          <a:noFill/>
          <a:ln>
            <a:noFill/>
          </a:ln>
          <a:extLst/>
        </p:spPr>
        <p:txBody>
          <a:bodyPr lIns="91425" tIns="91425" rIns="91425" bIns="91425" anchor="ctr" anchorCtr="0"/>
          <a:lstStyle/>
          <a:p>
            <a:pPr>
              <a:buClr>
                <a:schemeClr val="lt1"/>
              </a:buClr>
              <a:buSzPct val="100000"/>
              <a:buFont typeface="Georgia"/>
            </a:pPr>
            <a:r>
              <a:rPr lang="en-US" altLang="he-IL" sz="3600" dirty="0">
                <a:solidFill>
                  <a:schemeClr val="lt1"/>
                </a:solidFill>
                <a:latin typeface="Georgia"/>
                <a:ea typeface="ＭＳ Ｐゴシック" charset="0"/>
                <a:cs typeface="+mj-cs"/>
                <a:sym typeface="Georgia"/>
              </a:rPr>
              <a:t>Chapter 4: outline</a:t>
            </a:r>
          </a:p>
        </p:txBody>
      </p:sp>
    </p:spTree>
    <p:extLst>
      <p:ext uri="{BB962C8B-B14F-4D97-AF65-F5344CB8AC3E}">
        <p14:creationId xmlns:p14="http://schemas.microsoft.com/office/powerpoint/2010/main" val="499848802"/>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500" name="Rectangle 2"/>
          <p:cNvSpPr>
            <a:spLocks noGrp="1" noChangeArrowheads="1"/>
          </p:cNvSpPr>
          <p:nvPr>
            <p:ph type="title"/>
          </p:nvPr>
        </p:nvSpPr>
        <p:spPr/>
        <p:txBody>
          <a:bodyPr/>
          <a:lstStyle/>
          <a:p>
            <a:pPr>
              <a:defRPr/>
            </a:pPr>
            <a:r>
              <a:rPr lang="en-US" sz="4000">
                <a:ea typeface="ＭＳ Ｐゴシック" charset="0"/>
                <a:cs typeface="+mj-cs"/>
              </a:rPr>
              <a:t>Intra-AS Routing</a:t>
            </a:r>
          </a:p>
        </p:txBody>
      </p:sp>
      <p:sp>
        <p:nvSpPr>
          <p:cNvPr id="106501" name="Rectangle 3"/>
          <p:cNvSpPr>
            <a:spLocks noGrp="1" noChangeArrowheads="1"/>
          </p:cNvSpPr>
          <p:nvPr>
            <p:ph type="body" idx="1"/>
          </p:nvPr>
        </p:nvSpPr>
        <p:spPr/>
        <p:txBody>
          <a:bodyPr/>
          <a:lstStyle/>
          <a:p>
            <a:pPr>
              <a:buFont typeface="Wingdings" charset="0"/>
              <a:buChar char="v"/>
              <a:defRPr/>
            </a:pPr>
            <a:r>
              <a:rPr lang="en-US">
                <a:ea typeface="ＭＳ Ｐゴシック" charset="0"/>
                <a:cs typeface="+mn-cs"/>
              </a:rPr>
              <a:t>also known as </a:t>
            </a:r>
            <a:r>
              <a:rPr lang="en-US" i="1">
                <a:solidFill>
                  <a:srgbClr val="CC0000"/>
                </a:solidFill>
                <a:ea typeface="ＭＳ Ｐゴシック" charset="0"/>
                <a:cs typeface="+mn-cs"/>
              </a:rPr>
              <a:t>interior gateway protocols (IGP)</a:t>
            </a:r>
          </a:p>
          <a:p>
            <a:pPr>
              <a:buFont typeface="Wingdings" charset="0"/>
              <a:buChar char="v"/>
              <a:defRPr/>
            </a:pPr>
            <a:r>
              <a:rPr lang="en-US">
                <a:ea typeface="ＭＳ Ｐゴシック" charset="0"/>
                <a:cs typeface="+mn-cs"/>
              </a:rPr>
              <a:t>most common intra-AS routing protocols:</a:t>
            </a:r>
          </a:p>
          <a:p>
            <a:pPr lvl="1">
              <a:buFont typeface="Wingdings" charset="0"/>
              <a:buChar char="§"/>
              <a:defRPr/>
            </a:pPr>
            <a:r>
              <a:rPr lang="en-US" sz="2800">
                <a:ea typeface="ＭＳ Ｐゴシック" charset="0"/>
              </a:rPr>
              <a:t>RIP: Routing Information Protocol</a:t>
            </a:r>
          </a:p>
          <a:p>
            <a:pPr lvl="1">
              <a:buFont typeface="Wingdings" charset="0"/>
              <a:buChar char="§"/>
              <a:defRPr/>
            </a:pPr>
            <a:r>
              <a:rPr lang="en-US" sz="2800">
                <a:ea typeface="ＭＳ Ｐゴシック" charset="0"/>
              </a:rPr>
              <a:t>OSPF: Open Shortest Path First</a:t>
            </a:r>
          </a:p>
          <a:p>
            <a:pPr lvl="1">
              <a:buFont typeface="Wingdings" charset="0"/>
              <a:buChar char="§"/>
              <a:defRPr/>
            </a:pPr>
            <a:r>
              <a:rPr lang="en-US" sz="2800">
                <a:ea typeface="ＭＳ Ｐゴシック" charset="0"/>
              </a:rPr>
              <a:t>IGRP: Interior Gateway Routing Protocol (Cisco proprietary)</a:t>
            </a:r>
          </a:p>
        </p:txBody>
      </p:sp>
      <p:sp>
        <p:nvSpPr>
          <p:cNvPr id="106498" name="Footer Placeholder 4"/>
          <p:cNvSpPr>
            <a:spLocks noGrp="1"/>
          </p:cNvSpPr>
          <p:nvPr>
            <p:ph type="ftr" sz="quarter" idx="4294967295"/>
          </p:nvPr>
        </p:nvSpPr>
        <p:spPr>
          <a:xfrm>
            <a:off x="6248400" y="6467475"/>
            <a:ext cx="2895600" cy="287338"/>
          </a:xfrm>
          <a:prstGeom prst="rect">
            <a:avLst/>
          </a:prstGeom>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defRPr/>
            </a:pPr>
            <a:r>
              <a:rPr lang="en-US">
                <a:latin typeface="Tahoma" charset="0"/>
              </a:rPr>
              <a:t>Network Layer</a:t>
            </a:r>
          </a:p>
        </p:txBody>
      </p:sp>
      <p:sp>
        <p:nvSpPr>
          <p:cNvPr id="106499" name="Slide Number Placeholder 5"/>
          <p:cNvSpPr>
            <a:spLocks noGrp="1"/>
          </p:cNvSpPr>
          <p:nvPr>
            <p:ph type="sldNum" sz="quarter" idx="4294967295"/>
          </p:nvPr>
        </p:nvSpPr>
        <p:spPr>
          <a:xfrm>
            <a:off x="8467725" y="6462713"/>
            <a:ext cx="676275" cy="276225"/>
          </a:xfrm>
          <a:prstGeom prst="rect">
            <a:avLst/>
          </a:prstGeom>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algn="l" rtl="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algn="l" rtl="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algn="l" rtl="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algn="l" rtl="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a:defRPr/>
            </a:pPr>
            <a:r>
              <a:rPr lang="en-US" smtClean="0">
                <a:latin typeface="Tahoma" panose="020B0604030504040204" pitchFamily="34" charset="0"/>
              </a:rPr>
              <a:t>4-</a:t>
            </a:r>
            <a:fld id="{A6C3C19B-9B25-4E1D-A7DD-33FE84CABB6B}" type="slidenum">
              <a:rPr lang="en-US" smtClean="0">
                <a:latin typeface="Tahoma" panose="020B0604030504040204" pitchFamily="34" charset="0"/>
              </a:rPr>
              <a:pPr>
                <a:defRPr/>
              </a:pPr>
              <a:t>147</a:t>
            </a:fld>
            <a:endParaRPr lang="en-US" smtClean="0">
              <a:latin typeface="Tahoma" panose="020B0604030504040204" pitchFamily="34" charset="0"/>
            </a:endParaRPr>
          </a:p>
        </p:txBody>
      </p:sp>
    </p:spTree>
    <p:extLst>
      <p:ext uri="{BB962C8B-B14F-4D97-AF65-F5344CB8AC3E}">
        <p14:creationId xmlns:p14="http://schemas.microsoft.com/office/powerpoint/2010/main" val="2207688401"/>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5378" name="Rectangle 2"/>
          <p:cNvSpPr>
            <a:spLocks noGrp="1" noChangeArrowheads="1"/>
          </p:cNvSpPr>
          <p:nvPr>
            <p:ph type="title"/>
          </p:nvPr>
        </p:nvSpPr>
        <p:spPr/>
        <p:txBody>
          <a:bodyPr/>
          <a:lstStyle/>
          <a:p>
            <a:r>
              <a:rPr lang="en-US" sz="3600" dirty="0" smtClean="0"/>
              <a:t>Interior Gateway Protocols (IGP)</a:t>
            </a:r>
            <a:endParaRPr lang="en-US" sz="3600" dirty="0"/>
          </a:p>
        </p:txBody>
      </p:sp>
      <p:sp>
        <p:nvSpPr>
          <p:cNvPr id="485379" name="Rectangle 3"/>
          <p:cNvSpPr>
            <a:spLocks noGrp="1" noChangeArrowheads="1"/>
          </p:cNvSpPr>
          <p:nvPr>
            <p:ph type="body" idx="1"/>
          </p:nvPr>
        </p:nvSpPr>
        <p:spPr/>
        <p:txBody>
          <a:bodyPr>
            <a:normAutofit/>
          </a:bodyPr>
          <a:lstStyle/>
          <a:p>
            <a:r>
              <a:rPr lang="en-US" sz="2400" dirty="0" smtClean="0"/>
              <a:t>most </a:t>
            </a:r>
            <a:r>
              <a:rPr lang="en-US" sz="2400" dirty="0"/>
              <a:t>common Intra-AS routing protocols:</a:t>
            </a:r>
          </a:p>
          <a:p>
            <a:pPr lvl="1">
              <a:lnSpc>
                <a:spcPct val="60000"/>
              </a:lnSpc>
            </a:pPr>
            <a:endParaRPr lang="en-US" sz="2000" dirty="0"/>
          </a:p>
          <a:p>
            <a:pPr lvl="1"/>
            <a:r>
              <a:rPr lang="en-US" dirty="0"/>
              <a:t>RIP: Routing Information Protocol</a:t>
            </a:r>
            <a:endParaRPr lang="en-US" sz="2000" dirty="0"/>
          </a:p>
          <a:p>
            <a:pPr lvl="1">
              <a:lnSpc>
                <a:spcPct val="20000"/>
              </a:lnSpc>
            </a:pPr>
            <a:endParaRPr lang="en-US" sz="2000" dirty="0"/>
          </a:p>
          <a:p>
            <a:pPr lvl="1"/>
            <a:r>
              <a:rPr lang="en-US" dirty="0"/>
              <a:t>OSPF: Open Shortest Path First</a:t>
            </a:r>
            <a:endParaRPr lang="en-US" sz="2000" dirty="0"/>
          </a:p>
          <a:p>
            <a:pPr lvl="1">
              <a:lnSpc>
                <a:spcPct val="40000"/>
              </a:lnSpc>
            </a:pPr>
            <a:endParaRPr lang="en-US" sz="2000" dirty="0"/>
          </a:p>
          <a:p>
            <a:pPr lvl="1"/>
            <a:r>
              <a:rPr lang="en-US" dirty="0"/>
              <a:t>IGRP: Interior Gateway Routing Protocol (Cisco proprietary)</a:t>
            </a:r>
          </a:p>
        </p:txBody>
      </p:sp>
      <p:sp>
        <p:nvSpPr>
          <p:cNvPr id="4" name="Footer Placeholder 4"/>
          <p:cNvSpPr>
            <a:spLocks noGrp="1"/>
          </p:cNvSpPr>
          <p:nvPr>
            <p:ph type="ftr" sz="quarter" idx="4294967295"/>
          </p:nvPr>
        </p:nvSpPr>
        <p:spPr/>
        <p:txBody>
          <a:bodyPr/>
          <a:lstStyle/>
          <a:p>
            <a:pPr algn="r" rtl="0" eaLnBrk="0" fontAlgn="base" hangingPunct="0">
              <a:spcBef>
                <a:spcPct val="0"/>
              </a:spcBef>
              <a:spcAft>
                <a:spcPct val="0"/>
              </a:spcAft>
            </a:pPr>
            <a:r>
              <a:rPr lang="en-US" sz="1400" kern="1200" smtClean="0">
                <a:solidFill>
                  <a:srgbClr val="000000"/>
                </a:solidFill>
                <a:latin typeface="Comic Sans MS" pitchFamily="66" charset="0"/>
                <a:ea typeface="+mn-ea"/>
                <a:cs typeface="+mn-cs"/>
              </a:rPr>
              <a:t>Routing </a:t>
            </a:r>
            <a:endParaRPr lang="en-US" sz="1400" kern="1200">
              <a:solidFill>
                <a:srgbClr val="000000"/>
              </a:solidFill>
              <a:latin typeface="Times New Roman" pitchFamily="18" charset="0"/>
              <a:ea typeface="+mn-ea"/>
              <a:cs typeface="+mn-cs"/>
            </a:endParaRPr>
          </a:p>
        </p:txBody>
      </p:sp>
      <p:sp>
        <p:nvSpPr>
          <p:cNvPr id="5" name="Slide Number Placeholder 5"/>
          <p:cNvSpPr>
            <a:spLocks noGrp="1"/>
          </p:cNvSpPr>
          <p:nvPr>
            <p:ph type="sldNum" sz="quarter" idx="4294967295"/>
          </p:nvPr>
        </p:nvSpPr>
        <p:spPr/>
        <p:txBody>
          <a:bodyPr/>
          <a:lstStyle/>
          <a:p>
            <a:pPr algn="r" rtl="0" eaLnBrk="0" fontAlgn="base" hangingPunct="0">
              <a:spcBef>
                <a:spcPct val="0"/>
              </a:spcBef>
              <a:spcAft>
                <a:spcPct val="0"/>
              </a:spcAft>
            </a:pPr>
            <a:r>
              <a:rPr lang="en-US" dirty="0">
                <a:solidFill>
                  <a:srgbClr val="000000"/>
                </a:solidFill>
                <a:latin typeface="Comic Sans MS" pitchFamily="66" charset="0"/>
              </a:rPr>
              <a:t>5</a:t>
            </a:r>
            <a:r>
              <a:rPr lang="en-US" sz="1400" kern="1200" dirty="0" smtClean="0">
                <a:solidFill>
                  <a:srgbClr val="000000"/>
                </a:solidFill>
                <a:latin typeface="Comic Sans MS" pitchFamily="66" charset="0"/>
                <a:ea typeface="+mn-ea"/>
                <a:cs typeface="+mn-cs"/>
              </a:rPr>
              <a:t>-</a:t>
            </a:r>
            <a:fld id="{AEDFD6B8-9433-40BD-A234-EC0EB8655FC9}" type="slidenum">
              <a:rPr lang="en-US" sz="1400" kern="1200" smtClean="0">
                <a:solidFill>
                  <a:srgbClr val="000000"/>
                </a:solidFill>
                <a:latin typeface="Comic Sans MS" pitchFamily="66" charset="0"/>
                <a:ea typeface="+mn-ea"/>
                <a:cs typeface="+mn-cs"/>
              </a:rPr>
              <a:pPr algn="r" rtl="0" eaLnBrk="0" fontAlgn="base" hangingPunct="0">
                <a:spcBef>
                  <a:spcPct val="0"/>
                </a:spcBef>
                <a:spcAft>
                  <a:spcPct val="0"/>
                </a:spcAft>
              </a:pPr>
              <a:t>148</a:t>
            </a:fld>
            <a:endParaRPr lang="en-US" sz="1400" kern="1200" dirty="0">
              <a:solidFill>
                <a:srgbClr val="000000"/>
              </a:solidFill>
              <a:latin typeface="Comic Sans MS" pitchFamily="66" charset="0"/>
              <a:ea typeface="+mn-ea"/>
              <a:cs typeface="+mn-cs"/>
            </a:endParaRPr>
          </a:p>
        </p:txBody>
      </p:sp>
      <p:pic>
        <p:nvPicPr>
          <p:cNvPr id="6" name="Picture 10"/>
          <p:cNvPicPr>
            <a:picLocks noChangeAspect="1" noChangeArrowheads="1"/>
          </p:cNvPicPr>
          <p:nvPr/>
        </p:nvPicPr>
        <p:blipFill>
          <a:blip r:embed="rId3" cstate="print"/>
          <a:srcRect/>
          <a:stretch>
            <a:fillRect/>
          </a:stretch>
        </p:blipFill>
        <p:spPr bwMode="auto">
          <a:xfrm>
            <a:off x="381000" y="3505200"/>
            <a:ext cx="8094663" cy="2560637"/>
          </a:xfrm>
          <a:prstGeom prst="rect">
            <a:avLst/>
          </a:prstGeom>
          <a:noFill/>
          <a:ln w="9525">
            <a:noFill/>
            <a:miter lim="800000"/>
            <a:headEnd/>
            <a:tailEnd/>
          </a:ln>
          <a:effectLst/>
        </p:spPr>
      </p:pic>
      <p:sp>
        <p:nvSpPr>
          <p:cNvPr id="7" name="TextBox 6"/>
          <p:cNvSpPr txBox="1"/>
          <p:nvPr/>
        </p:nvSpPr>
        <p:spPr>
          <a:xfrm>
            <a:off x="1981200" y="6324600"/>
            <a:ext cx="811441" cy="523220"/>
          </a:xfrm>
          <a:prstGeom prst="rect">
            <a:avLst/>
          </a:prstGeom>
          <a:noFill/>
        </p:spPr>
        <p:txBody>
          <a:bodyPr wrap="none" rtlCol="0">
            <a:spAutoFit/>
          </a:bodyPr>
          <a:lstStyle/>
          <a:p>
            <a:r>
              <a:rPr lang="en-US" sz="2800" b="1" dirty="0" smtClean="0"/>
              <a:t>IGP</a:t>
            </a:r>
            <a:endParaRPr lang="en-US" sz="2800" b="1" dirty="0"/>
          </a:p>
        </p:txBody>
      </p:sp>
      <p:cxnSp>
        <p:nvCxnSpPr>
          <p:cNvPr id="9" name="Straight Arrow Connector 8"/>
          <p:cNvCxnSpPr>
            <a:stCxn id="7" idx="1"/>
          </p:cNvCxnSpPr>
          <p:nvPr/>
        </p:nvCxnSpPr>
        <p:spPr bwMode="auto">
          <a:xfrm rot="10800000">
            <a:off x="1524000" y="6019800"/>
            <a:ext cx="457200" cy="56641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11" name="Straight Arrow Connector 10"/>
          <p:cNvCxnSpPr>
            <a:stCxn id="7" idx="3"/>
          </p:cNvCxnSpPr>
          <p:nvPr/>
        </p:nvCxnSpPr>
        <p:spPr bwMode="auto">
          <a:xfrm flipV="1">
            <a:off x="2792641" y="6019800"/>
            <a:ext cx="788759" cy="56641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12" name="TextBox 11"/>
          <p:cNvSpPr txBox="1"/>
          <p:nvPr/>
        </p:nvSpPr>
        <p:spPr>
          <a:xfrm>
            <a:off x="5410200" y="5257800"/>
            <a:ext cx="843501" cy="523220"/>
          </a:xfrm>
          <a:prstGeom prst="rect">
            <a:avLst/>
          </a:prstGeom>
          <a:noFill/>
        </p:spPr>
        <p:txBody>
          <a:bodyPr wrap="none" rtlCol="0">
            <a:spAutoFit/>
          </a:bodyPr>
          <a:lstStyle/>
          <a:p>
            <a:r>
              <a:rPr lang="en-US" sz="2800" b="1" dirty="0" smtClean="0"/>
              <a:t>EGP</a:t>
            </a:r>
            <a:endParaRPr lang="en-US" sz="2800" b="1" dirty="0"/>
          </a:p>
        </p:txBody>
      </p:sp>
      <p:cxnSp>
        <p:nvCxnSpPr>
          <p:cNvPr id="14" name="Straight Arrow Connector 13"/>
          <p:cNvCxnSpPr>
            <a:stCxn id="12" idx="3"/>
          </p:cNvCxnSpPr>
          <p:nvPr/>
        </p:nvCxnSpPr>
        <p:spPr bwMode="auto">
          <a:xfrm>
            <a:off x="6253701" y="5519410"/>
            <a:ext cx="451899" cy="4319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Tree>
    <p:extLst>
      <p:ext uri="{BB962C8B-B14F-4D97-AF65-F5344CB8AC3E}">
        <p14:creationId xmlns:p14="http://schemas.microsoft.com/office/powerpoint/2010/main" val="211498396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25" name="Rectangle 94"/>
          <p:cNvSpPr>
            <a:spLocks noGrp="1" noChangeArrowheads="1"/>
          </p:cNvSpPr>
          <p:nvPr>
            <p:ph type="title"/>
          </p:nvPr>
        </p:nvSpPr>
        <p:spPr/>
        <p:txBody>
          <a:bodyPr/>
          <a:lstStyle/>
          <a:p>
            <a:pPr>
              <a:defRPr/>
            </a:pPr>
            <a:r>
              <a:rPr lang="en-US">
                <a:ea typeface="ＭＳ Ｐゴシック" charset="0"/>
                <a:cs typeface="+mj-cs"/>
              </a:rPr>
              <a:t>DHCP client-server scenario</a:t>
            </a:r>
          </a:p>
        </p:txBody>
      </p:sp>
      <p:sp>
        <p:nvSpPr>
          <p:cNvPr id="65540" name="Text Box 7"/>
          <p:cNvSpPr txBox="1">
            <a:spLocks noChangeArrowheads="1"/>
          </p:cNvSpPr>
          <p:nvPr/>
        </p:nvSpPr>
        <p:spPr bwMode="auto">
          <a:xfrm>
            <a:off x="457200" y="6521450"/>
            <a:ext cx="2341562" cy="336550"/>
          </a:xfrm>
          <a:prstGeom prst="rect">
            <a:avLst/>
          </a:prstGeom>
          <a:noFill/>
          <a:ln>
            <a:noFill/>
          </a:ln>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r>
              <a:rPr lang="en-US" altLang="he-IL" sz="1600" dirty="0">
                <a:solidFill>
                  <a:srgbClr val="CC0000"/>
                </a:solidFill>
                <a:latin typeface="Arial" panose="020B0604020202020204" pitchFamily="34" charset="0"/>
              </a:rPr>
              <a:t>DHCP server: 223.1.2.5</a:t>
            </a:r>
          </a:p>
        </p:txBody>
      </p:sp>
      <p:sp>
        <p:nvSpPr>
          <p:cNvPr id="65541" name="Text Box 8"/>
          <p:cNvSpPr txBox="1">
            <a:spLocks noChangeArrowheads="1"/>
          </p:cNvSpPr>
          <p:nvPr/>
        </p:nvSpPr>
        <p:spPr bwMode="auto">
          <a:xfrm>
            <a:off x="5374010" y="6551432"/>
            <a:ext cx="1958329" cy="301621"/>
          </a:xfrm>
          <a:prstGeom prst="rect">
            <a:avLst/>
          </a:prstGeom>
          <a:noFill/>
          <a:ln>
            <a:noFill/>
          </a:ln>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spcBef>
                <a:spcPct val="0"/>
              </a:spcBef>
              <a:buClrTx/>
              <a:buSzTx/>
              <a:buFontTx/>
              <a:buNone/>
            </a:pPr>
            <a:r>
              <a:rPr lang="en-US" altLang="he-IL" sz="1600" dirty="0" smtClean="0">
                <a:solidFill>
                  <a:srgbClr val="CC0000"/>
                </a:solidFill>
                <a:latin typeface="Arial" panose="020B0604020202020204" pitchFamily="34" charset="0"/>
              </a:rPr>
              <a:t>arriving </a:t>
            </a:r>
            <a:r>
              <a:rPr lang="en-US" altLang="he-IL" sz="1600" dirty="0">
                <a:solidFill>
                  <a:srgbClr val="CC0000"/>
                </a:solidFill>
                <a:latin typeface="Arial" panose="020B0604020202020204" pitchFamily="34" charset="0"/>
              </a:rPr>
              <a:t>client</a:t>
            </a:r>
            <a:endParaRPr lang="en-US" altLang="he-IL" sz="1800" dirty="0">
              <a:solidFill>
                <a:srgbClr val="CC0000"/>
              </a:solidFill>
              <a:latin typeface="Arial" panose="020B0604020202020204" pitchFamily="34" charset="0"/>
            </a:endParaRPr>
          </a:p>
        </p:txBody>
      </p:sp>
      <p:sp>
        <p:nvSpPr>
          <p:cNvPr id="65542" name="Line 9"/>
          <p:cNvSpPr>
            <a:spLocks noChangeShapeType="1"/>
          </p:cNvSpPr>
          <p:nvPr/>
        </p:nvSpPr>
        <p:spPr bwMode="auto">
          <a:xfrm flipH="1">
            <a:off x="1860550" y="2208213"/>
            <a:ext cx="4395788" cy="536575"/>
          </a:xfrm>
          <a:prstGeom prst="line">
            <a:avLst/>
          </a:prstGeom>
          <a:noFill/>
          <a:ln w="1905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he-IL"/>
          </a:p>
        </p:txBody>
      </p:sp>
      <p:sp>
        <p:nvSpPr>
          <p:cNvPr id="65543" name="Line 10"/>
          <p:cNvSpPr>
            <a:spLocks noChangeShapeType="1"/>
          </p:cNvSpPr>
          <p:nvPr/>
        </p:nvSpPr>
        <p:spPr bwMode="auto">
          <a:xfrm flipH="1">
            <a:off x="1816100" y="2163763"/>
            <a:ext cx="11113" cy="4027487"/>
          </a:xfrm>
          <a:prstGeom prst="line">
            <a:avLst/>
          </a:prstGeom>
          <a:noFill/>
          <a:ln w="9525">
            <a:solidFill>
              <a:schemeClr val="bg2"/>
            </a:solidFill>
            <a:round/>
            <a:headEnd/>
            <a:tailEnd type="triangle" w="med" len="med"/>
          </a:ln>
          <a:extLst>
            <a:ext uri="{909E8E84-426E-40DD-AFC4-6F175D3DCCD1}">
              <a14:hiddenFill xmlns:a14="http://schemas.microsoft.com/office/drawing/2010/main">
                <a:noFill/>
              </a14:hiddenFill>
            </a:ext>
          </a:extLst>
        </p:spPr>
        <p:txBody>
          <a:bodyPr/>
          <a:lstStyle/>
          <a:p>
            <a:endParaRPr lang="he-IL"/>
          </a:p>
        </p:txBody>
      </p:sp>
      <p:sp>
        <p:nvSpPr>
          <p:cNvPr id="65544" name="Line 11"/>
          <p:cNvSpPr>
            <a:spLocks noChangeShapeType="1"/>
          </p:cNvSpPr>
          <p:nvPr/>
        </p:nvSpPr>
        <p:spPr bwMode="auto">
          <a:xfrm flipH="1">
            <a:off x="6342063" y="2239963"/>
            <a:ext cx="11112" cy="4140200"/>
          </a:xfrm>
          <a:prstGeom prst="line">
            <a:avLst/>
          </a:prstGeom>
          <a:noFill/>
          <a:ln w="9525">
            <a:solidFill>
              <a:schemeClr val="bg2"/>
            </a:solidFill>
            <a:round/>
            <a:headEnd/>
            <a:tailEnd type="triangle" w="med" len="med"/>
          </a:ln>
          <a:extLst>
            <a:ext uri="{909E8E84-426E-40DD-AFC4-6F175D3DCCD1}">
              <a14:hiddenFill xmlns:a14="http://schemas.microsoft.com/office/drawing/2010/main">
                <a:noFill/>
              </a14:hiddenFill>
            </a:ext>
          </a:extLst>
        </p:spPr>
        <p:txBody>
          <a:bodyPr/>
          <a:lstStyle/>
          <a:p>
            <a:endParaRPr lang="he-IL"/>
          </a:p>
        </p:txBody>
      </p:sp>
      <p:grpSp>
        <p:nvGrpSpPr>
          <p:cNvPr id="65545" name="Group 23"/>
          <p:cNvGrpSpPr>
            <a:grpSpLocks/>
          </p:cNvGrpSpPr>
          <p:nvPr/>
        </p:nvGrpSpPr>
        <p:grpSpPr bwMode="auto">
          <a:xfrm>
            <a:off x="3389313" y="1343025"/>
            <a:ext cx="2673350" cy="1116013"/>
            <a:chOff x="11865" y="3885"/>
            <a:chExt cx="3720" cy="1260"/>
          </a:xfrm>
        </p:grpSpPr>
        <p:sp>
          <p:nvSpPr>
            <p:cNvPr id="65613" name="Text Box 24"/>
            <p:cNvSpPr txBox="1">
              <a:spLocks noChangeArrowheads="1"/>
            </p:cNvSpPr>
            <p:nvPr/>
          </p:nvSpPr>
          <p:spPr bwMode="auto">
            <a:xfrm>
              <a:off x="11865" y="3885"/>
              <a:ext cx="2062" cy="4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he-IL" sz="1200" b="1">
                  <a:latin typeface="Arial" panose="020B0604020202020204" pitchFamily="34" charset="0"/>
                </a:rPr>
                <a:t>DHCP discover</a:t>
              </a:r>
              <a:endParaRPr lang="en-US" altLang="he-IL" sz="1200" b="1">
                <a:latin typeface="Comic Sans MS" panose="030F0702030302020204" pitchFamily="66" charset="0"/>
              </a:endParaRPr>
            </a:p>
          </p:txBody>
        </p:sp>
        <p:sp>
          <p:nvSpPr>
            <p:cNvPr id="65614" name="Text Box 25"/>
            <p:cNvSpPr txBox="1">
              <a:spLocks noChangeArrowheads="1"/>
            </p:cNvSpPr>
            <p:nvPr/>
          </p:nvSpPr>
          <p:spPr bwMode="auto">
            <a:xfrm>
              <a:off x="12015" y="4231"/>
              <a:ext cx="3570" cy="914"/>
            </a:xfrm>
            <a:prstGeom prst="rect">
              <a:avLst/>
            </a:prstGeom>
            <a:solidFill>
              <a:srgbClr val="FFFFFF"/>
            </a:solidFill>
            <a:ln w="9525">
              <a:solidFill>
                <a:srgbClr val="000000"/>
              </a:solidFill>
              <a:miter lim="800000"/>
              <a:headEnd/>
              <a:tailEnd/>
            </a:ln>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he-IL" sz="1200">
                  <a:latin typeface="Arial" panose="020B0604020202020204" pitchFamily="34" charset="0"/>
                </a:rPr>
                <a:t>src : 0.0.0.0, 68     </a:t>
              </a:r>
            </a:p>
            <a:p>
              <a:pPr>
                <a:lnSpc>
                  <a:spcPct val="100000"/>
                </a:lnSpc>
                <a:spcBef>
                  <a:spcPct val="0"/>
                </a:spcBef>
                <a:buClrTx/>
                <a:buSzTx/>
                <a:buFontTx/>
                <a:buNone/>
              </a:pPr>
              <a:r>
                <a:rPr lang="en-US" altLang="he-IL" sz="1200">
                  <a:latin typeface="Arial" panose="020B0604020202020204" pitchFamily="34" charset="0"/>
                </a:rPr>
                <a:t>dest.: 255.255.255.255,67</a:t>
              </a:r>
            </a:p>
            <a:p>
              <a:pPr>
                <a:lnSpc>
                  <a:spcPct val="100000"/>
                </a:lnSpc>
                <a:spcBef>
                  <a:spcPct val="0"/>
                </a:spcBef>
                <a:buClrTx/>
                <a:buSzTx/>
                <a:buFontTx/>
                <a:buNone/>
              </a:pPr>
              <a:r>
                <a:rPr lang="en-US" altLang="he-IL" sz="1200">
                  <a:latin typeface="Arial" panose="020B0604020202020204" pitchFamily="34" charset="0"/>
                </a:rPr>
                <a:t>yiaddr:    0.0.0.0</a:t>
              </a:r>
            </a:p>
            <a:p>
              <a:pPr>
                <a:lnSpc>
                  <a:spcPct val="100000"/>
                </a:lnSpc>
                <a:spcBef>
                  <a:spcPct val="0"/>
                </a:spcBef>
                <a:buClrTx/>
                <a:buSzTx/>
                <a:buFontTx/>
                <a:buNone/>
              </a:pPr>
              <a:r>
                <a:rPr lang="en-US" altLang="he-IL" sz="1200">
                  <a:latin typeface="Arial" panose="020B0604020202020204" pitchFamily="34" charset="0"/>
                </a:rPr>
                <a:t>transaction ID: 654</a:t>
              </a:r>
              <a:endParaRPr lang="en-US" altLang="he-IL" sz="1800">
                <a:latin typeface="Comic Sans MS" panose="030F0702030302020204" pitchFamily="66" charset="0"/>
              </a:endParaRPr>
            </a:p>
          </p:txBody>
        </p:sp>
      </p:grpSp>
      <p:sp>
        <p:nvSpPr>
          <p:cNvPr id="65546" name="Line 26"/>
          <p:cNvSpPr>
            <a:spLocks noChangeShapeType="1"/>
          </p:cNvSpPr>
          <p:nvPr/>
        </p:nvSpPr>
        <p:spPr bwMode="auto">
          <a:xfrm>
            <a:off x="1903413" y="3194050"/>
            <a:ext cx="4395787" cy="538163"/>
          </a:xfrm>
          <a:prstGeom prst="line">
            <a:avLst/>
          </a:prstGeom>
          <a:noFill/>
          <a:ln w="1905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he-IL"/>
          </a:p>
        </p:txBody>
      </p:sp>
      <p:sp>
        <p:nvSpPr>
          <p:cNvPr id="65547" name="Text Box 27"/>
          <p:cNvSpPr txBox="1">
            <a:spLocks noChangeArrowheads="1"/>
          </p:cNvSpPr>
          <p:nvPr/>
        </p:nvSpPr>
        <p:spPr bwMode="auto">
          <a:xfrm>
            <a:off x="3562350" y="2579688"/>
            <a:ext cx="1379538" cy="3302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he-IL" sz="1200" b="1">
                <a:latin typeface="Arial" panose="020B0604020202020204" pitchFamily="34" charset="0"/>
              </a:rPr>
              <a:t>DHCP offer</a:t>
            </a:r>
            <a:endParaRPr lang="en-US" altLang="he-IL" sz="1800">
              <a:latin typeface="Comic Sans MS" panose="030F0702030302020204" pitchFamily="66" charset="0"/>
            </a:endParaRPr>
          </a:p>
        </p:txBody>
      </p:sp>
      <p:sp>
        <p:nvSpPr>
          <p:cNvPr id="65548" name="Text Box 28"/>
          <p:cNvSpPr txBox="1">
            <a:spLocks noChangeArrowheads="1"/>
          </p:cNvSpPr>
          <p:nvPr/>
        </p:nvSpPr>
        <p:spPr bwMode="auto">
          <a:xfrm>
            <a:off x="3659188" y="2832100"/>
            <a:ext cx="2424112" cy="965200"/>
          </a:xfrm>
          <a:prstGeom prst="rect">
            <a:avLst/>
          </a:prstGeom>
          <a:solidFill>
            <a:srgbClr val="FFFFFF"/>
          </a:solidFill>
          <a:ln w="9525">
            <a:solidFill>
              <a:srgbClr val="000000"/>
            </a:solidFill>
            <a:miter lim="800000"/>
            <a:headEnd/>
            <a:tailEnd/>
          </a:ln>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he-IL" sz="1200">
                <a:latin typeface="Arial" panose="020B0604020202020204" pitchFamily="34" charset="0"/>
              </a:rPr>
              <a:t>src: 223.1.2.5, 67      </a:t>
            </a:r>
          </a:p>
          <a:p>
            <a:pPr>
              <a:lnSpc>
                <a:spcPct val="100000"/>
              </a:lnSpc>
              <a:spcBef>
                <a:spcPct val="0"/>
              </a:spcBef>
              <a:buClrTx/>
              <a:buSzTx/>
              <a:buFontTx/>
              <a:buNone/>
            </a:pPr>
            <a:r>
              <a:rPr lang="en-US" altLang="he-IL" sz="1200">
                <a:latin typeface="Arial" panose="020B0604020202020204" pitchFamily="34" charset="0"/>
              </a:rPr>
              <a:t>dest:  255.255.255.255, 68</a:t>
            </a:r>
          </a:p>
          <a:p>
            <a:pPr>
              <a:lnSpc>
                <a:spcPct val="100000"/>
              </a:lnSpc>
              <a:spcBef>
                <a:spcPct val="0"/>
              </a:spcBef>
              <a:buClrTx/>
              <a:buSzTx/>
              <a:buFontTx/>
              <a:buNone/>
            </a:pPr>
            <a:r>
              <a:rPr lang="en-US" altLang="he-IL" sz="1200">
                <a:latin typeface="Arial" panose="020B0604020202020204" pitchFamily="34" charset="0"/>
              </a:rPr>
              <a:t>yiaddrr: 223.1.2.4</a:t>
            </a:r>
          </a:p>
          <a:p>
            <a:pPr>
              <a:lnSpc>
                <a:spcPct val="100000"/>
              </a:lnSpc>
              <a:spcBef>
                <a:spcPct val="0"/>
              </a:spcBef>
              <a:buClrTx/>
              <a:buSzTx/>
              <a:buFontTx/>
              <a:buNone/>
            </a:pPr>
            <a:r>
              <a:rPr lang="en-US" altLang="he-IL" sz="1200">
                <a:latin typeface="Arial" panose="020B0604020202020204" pitchFamily="34" charset="0"/>
              </a:rPr>
              <a:t>transaction ID: 654</a:t>
            </a:r>
          </a:p>
          <a:p>
            <a:pPr>
              <a:lnSpc>
                <a:spcPct val="100000"/>
              </a:lnSpc>
              <a:spcBef>
                <a:spcPct val="0"/>
              </a:spcBef>
              <a:buClrTx/>
              <a:buSzTx/>
              <a:buFontTx/>
              <a:buNone/>
            </a:pPr>
            <a:r>
              <a:rPr lang="en-US" altLang="he-IL" sz="1200">
                <a:latin typeface="Arial" panose="020B0604020202020204" pitchFamily="34" charset="0"/>
              </a:rPr>
              <a:t>lifetime: 3600 secs</a:t>
            </a:r>
            <a:endParaRPr lang="en-US" altLang="he-IL" sz="800">
              <a:latin typeface="Comic Sans MS" panose="030F0702030302020204" pitchFamily="66" charset="0"/>
            </a:endParaRPr>
          </a:p>
        </p:txBody>
      </p:sp>
      <p:sp>
        <p:nvSpPr>
          <p:cNvPr id="65549" name="Line 29"/>
          <p:cNvSpPr>
            <a:spLocks noChangeShapeType="1"/>
          </p:cNvSpPr>
          <p:nvPr/>
        </p:nvSpPr>
        <p:spPr bwMode="auto">
          <a:xfrm flipH="1">
            <a:off x="1795463" y="4422775"/>
            <a:ext cx="4395787" cy="536575"/>
          </a:xfrm>
          <a:prstGeom prst="line">
            <a:avLst/>
          </a:prstGeom>
          <a:noFill/>
          <a:ln w="1905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he-IL"/>
          </a:p>
        </p:txBody>
      </p:sp>
      <p:sp>
        <p:nvSpPr>
          <p:cNvPr id="65550" name="Text Box 30"/>
          <p:cNvSpPr txBox="1">
            <a:spLocks noChangeArrowheads="1"/>
          </p:cNvSpPr>
          <p:nvPr/>
        </p:nvSpPr>
        <p:spPr bwMode="auto">
          <a:xfrm>
            <a:off x="1966913" y="3765550"/>
            <a:ext cx="1379537" cy="3286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he-IL" sz="1200" b="1">
                <a:latin typeface="Arial" panose="020B0604020202020204" pitchFamily="34" charset="0"/>
              </a:rPr>
              <a:t>DHCP request</a:t>
            </a:r>
            <a:endParaRPr lang="en-US" altLang="he-IL" sz="1800">
              <a:latin typeface="Comic Sans MS" panose="030F0702030302020204" pitchFamily="66" charset="0"/>
            </a:endParaRPr>
          </a:p>
        </p:txBody>
      </p:sp>
      <p:sp>
        <p:nvSpPr>
          <p:cNvPr id="65551" name="Text Box 31"/>
          <p:cNvSpPr txBox="1">
            <a:spLocks noChangeArrowheads="1"/>
          </p:cNvSpPr>
          <p:nvPr/>
        </p:nvSpPr>
        <p:spPr bwMode="auto">
          <a:xfrm>
            <a:off x="2097088" y="4027488"/>
            <a:ext cx="2757487" cy="998537"/>
          </a:xfrm>
          <a:prstGeom prst="rect">
            <a:avLst/>
          </a:prstGeom>
          <a:solidFill>
            <a:srgbClr val="FFFFFF"/>
          </a:solidFill>
          <a:ln w="9525">
            <a:solidFill>
              <a:srgbClr val="000000"/>
            </a:solidFill>
            <a:miter lim="800000"/>
            <a:headEnd/>
            <a:tailEnd/>
          </a:ln>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he-IL" sz="1200">
                <a:latin typeface="Arial" panose="020B0604020202020204" pitchFamily="34" charset="0"/>
              </a:rPr>
              <a:t>src:  0.0.0.0, 68     </a:t>
            </a:r>
          </a:p>
          <a:p>
            <a:pPr>
              <a:lnSpc>
                <a:spcPct val="100000"/>
              </a:lnSpc>
              <a:spcBef>
                <a:spcPct val="0"/>
              </a:spcBef>
              <a:buClrTx/>
              <a:buSzTx/>
              <a:buFontTx/>
              <a:buNone/>
            </a:pPr>
            <a:r>
              <a:rPr lang="en-US" altLang="he-IL" sz="1200">
                <a:latin typeface="Arial" panose="020B0604020202020204" pitchFamily="34" charset="0"/>
              </a:rPr>
              <a:t>dest::  255.255.255.255, 67</a:t>
            </a:r>
          </a:p>
          <a:p>
            <a:pPr>
              <a:lnSpc>
                <a:spcPct val="100000"/>
              </a:lnSpc>
              <a:spcBef>
                <a:spcPct val="0"/>
              </a:spcBef>
              <a:buClrTx/>
              <a:buSzTx/>
              <a:buFontTx/>
              <a:buNone/>
            </a:pPr>
            <a:r>
              <a:rPr lang="en-US" altLang="he-IL" sz="1200">
                <a:latin typeface="Arial" panose="020B0604020202020204" pitchFamily="34" charset="0"/>
              </a:rPr>
              <a:t>yiaddrr: 223.1.2.4</a:t>
            </a:r>
          </a:p>
          <a:p>
            <a:pPr>
              <a:lnSpc>
                <a:spcPct val="100000"/>
              </a:lnSpc>
              <a:spcBef>
                <a:spcPct val="0"/>
              </a:spcBef>
              <a:buClrTx/>
              <a:buSzTx/>
              <a:buFontTx/>
              <a:buNone/>
            </a:pPr>
            <a:r>
              <a:rPr lang="en-US" altLang="he-IL" sz="1200">
                <a:latin typeface="Arial" panose="020B0604020202020204" pitchFamily="34" charset="0"/>
              </a:rPr>
              <a:t>transaction ID: 655</a:t>
            </a:r>
          </a:p>
          <a:p>
            <a:pPr>
              <a:lnSpc>
                <a:spcPct val="100000"/>
              </a:lnSpc>
              <a:spcBef>
                <a:spcPct val="0"/>
              </a:spcBef>
              <a:buClrTx/>
              <a:buSzTx/>
              <a:buFontTx/>
              <a:buNone/>
            </a:pPr>
            <a:r>
              <a:rPr lang="en-US" altLang="he-IL" sz="1200">
                <a:latin typeface="Arial" panose="020B0604020202020204" pitchFamily="34" charset="0"/>
              </a:rPr>
              <a:t>lifetime: 3600 secs</a:t>
            </a:r>
            <a:endParaRPr lang="en-US" altLang="he-IL" sz="1800">
              <a:latin typeface="Comic Sans MS" panose="030F0702030302020204" pitchFamily="66" charset="0"/>
            </a:endParaRPr>
          </a:p>
        </p:txBody>
      </p:sp>
      <p:sp>
        <p:nvSpPr>
          <p:cNvPr id="65552" name="Line 32"/>
          <p:cNvSpPr>
            <a:spLocks noChangeShapeType="1"/>
          </p:cNvSpPr>
          <p:nvPr/>
        </p:nvSpPr>
        <p:spPr bwMode="auto">
          <a:xfrm>
            <a:off x="1881188" y="5453063"/>
            <a:ext cx="4395787" cy="538162"/>
          </a:xfrm>
          <a:prstGeom prst="line">
            <a:avLst/>
          </a:prstGeom>
          <a:noFill/>
          <a:ln w="1905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he-IL"/>
          </a:p>
        </p:txBody>
      </p:sp>
      <p:sp>
        <p:nvSpPr>
          <p:cNvPr id="65553" name="Text Box 33"/>
          <p:cNvSpPr txBox="1">
            <a:spLocks noChangeArrowheads="1"/>
          </p:cNvSpPr>
          <p:nvPr/>
        </p:nvSpPr>
        <p:spPr bwMode="auto">
          <a:xfrm>
            <a:off x="3519488" y="5168900"/>
            <a:ext cx="1379537" cy="3286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he-IL" sz="1200" b="1">
                <a:latin typeface="Arial" panose="020B0604020202020204" pitchFamily="34" charset="0"/>
              </a:rPr>
              <a:t>DHCP ACK</a:t>
            </a:r>
            <a:endParaRPr lang="en-US" altLang="he-IL" sz="1800">
              <a:latin typeface="Comic Sans MS" panose="030F0702030302020204" pitchFamily="66" charset="0"/>
            </a:endParaRPr>
          </a:p>
        </p:txBody>
      </p:sp>
      <p:sp>
        <p:nvSpPr>
          <p:cNvPr id="65554" name="Text Box 34"/>
          <p:cNvSpPr txBox="1">
            <a:spLocks noChangeArrowheads="1"/>
          </p:cNvSpPr>
          <p:nvPr/>
        </p:nvSpPr>
        <p:spPr bwMode="auto">
          <a:xfrm>
            <a:off x="3616325" y="5421313"/>
            <a:ext cx="2413000" cy="1019175"/>
          </a:xfrm>
          <a:prstGeom prst="rect">
            <a:avLst/>
          </a:prstGeom>
          <a:solidFill>
            <a:srgbClr val="FFFFFF"/>
          </a:solidFill>
          <a:ln w="9525">
            <a:solidFill>
              <a:srgbClr val="000000"/>
            </a:solidFill>
            <a:miter lim="800000"/>
            <a:headEnd/>
            <a:tailEnd/>
          </a:ln>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he-IL" sz="1200">
                <a:latin typeface="Arial" panose="020B0604020202020204" pitchFamily="34" charset="0"/>
              </a:rPr>
              <a:t>src: 223.1.2.5, 67      </a:t>
            </a:r>
          </a:p>
          <a:p>
            <a:pPr>
              <a:lnSpc>
                <a:spcPct val="100000"/>
              </a:lnSpc>
              <a:spcBef>
                <a:spcPct val="0"/>
              </a:spcBef>
              <a:buClrTx/>
              <a:buSzTx/>
              <a:buFontTx/>
              <a:buNone/>
            </a:pPr>
            <a:r>
              <a:rPr lang="en-US" altLang="he-IL" sz="1200">
                <a:latin typeface="Arial" panose="020B0604020202020204" pitchFamily="34" charset="0"/>
              </a:rPr>
              <a:t>dest:  255.255.255.255, 68</a:t>
            </a:r>
          </a:p>
          <a:p>
            <a:pPr>
              <a:lnSpc>
                <a:spcPct val="100000"/>
              </a:lnSpc>
              <a:spcBef>
                <a:spcPct val="0"/>
              </a:spcBef>
              <a:buClrTx/>
              <a:buSzTx/>
              <a:buFontTx/>
              <a:buNone/>
            </a:pPr>
            <a:r>
              <a:rPr lang="en-US" altLang="he-IL" sz="1200">
                <a:latin typeface="Arial" panose="020B0604020202020204" pitchFamily="34" charset="0"/>
              </a:rPr>
              <a:t>yiaddrr: 223.1.2.4</a:t>
            </a:r>
          </a:p>
          <a:p>
            <a:pPr>
              <a:lnSpc>
                <a:spcPct val="100000"/>
              </a:lnSpc>
              <a:spcBef>
                <a:spcPct val="0"/>
              </a:spcBef>
              <a:buClrTx/>
              <a:buSzTx/>
              <a:buFontTx/>
              <a:buNone/>
            </a:pPr>
            <a:r>
              <a:rPr lang="en-US" altLang="he-IL" sz="1200">
                <a:latin typeface="Arial" panose="020B0604020202020204" pitchFamily="34" charset="0"/>
              </a:rPr>
              <a:t>transaction ID: 655</a:t>
            </a:r>
          </a:p>
          <a:p>
            <a:pPr>
              <a:lnSpc>
                <a:spcPct val="100000"/>
              </a:lnSpc>
              <a:spcBef>
                <a:spcPct val="0"/>
              </a:spcBef>
              <a:buClrTx/>
              <a:buSzTx/>
              <a:buFontTx/>
              <a:buNone/>
            </a:pPr>
            <a:r>
              <a:rPr lang="en-US" altLang="he-IL" sz="1200">
                <a:latin typeface="Arial" panose="020B0604020202020204" pitchFamily="34" charset="0"/>
              </a:rPr>
              <a:t>lifetime: 3600 secs</a:t>
            </a:r>
            <a:endParaRPr lang="en-US" altLang="he-IL" sz="1000">
              <a:latin typeface="Comic Sans MS" panose="030F0702030302020204" pitchFamily="66" charset="0"/>
            </a:endParaRPr>
          </a:p>
        </p:txBody>
      </p:sp>
      <p:grpSp>
        <p:nvGrpSpPr>
          <p:cNvPr id="65555" name="Group 36"/>
          <p:cNvGrpSpPr>
            <a:grpSpLocks/>
          </p:cNvGrpSpPr>
          <p:nvPr/>
        </p:nvGrpSpPr>
        <p:grpSpPr bwMode="auto">
          <a:xfrm>
            <a:off x="6294438" y="1781175"/>
            <a:ext cx="784225" cy="549275"/>
            <a:chOff x="4420" y="878"/>
            <a:chExt cx="614" cy="458"/>
          </a:xfrm>
        </p:grpSpPr>
        <p:pic>
          <p:nvPicPr>
            <p:cNvPr id="65591" name="Picture 37" descr="laptop_keyboar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09064" flipH="1">
              <a:off x="4420" y="1108"/>
              <a:ext cx="527" cy="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592" name="Freeform 38"/>
            <p:cNvSpPr>
              <a:spLocks/>
            </p:cNvSpPr>
            <p:nvPr/>
          </p:nvSpPr>
          <p:spPr bwMode="auto">
            <a:xfrm>
              <a:off x="4595" y="888"/>
              <a:ext cx="424" cy="297"/>
            </a:xfrm>
            <a:custGeom>
              <a:avLst/>
              <a:gdLst>
                <a:gd name="T0" fmla="*/ 0 w 2982"/>
                <a:gd name="T1" fmla="*/ 0 h 2442"/>
                <a:gd name="T2" fmla="*/ 0 w 2982"/>
                <a:gd name="T3" fmla="*/ 0 h 2442"/>
                <a:gd name="T4" fmla="*/ 0 w 2982"/>
                <a:gd name="T5" fmla="*/ 0 h 2442"/>
                <a:gd name="T6" fmla="*/ 0 w 2982"/>
                <a:gd name="T7" fmla="*/ 0 h 2442"/>
                <a:gd name="T8" fmla="*/ 0 w 2982"/>
                <a:gd name="T9" fmla="*/ 0 h 24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pic>
          <p:nvPicPr>
            <p:cNvPr id="65593" name="Picture 39" descr="scree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16" y="895"/>
              <a:ext cx="385" cy="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594" name="Freeform 40"/>
            <p:cNvSpPr>
              <a:spLocks/>
            </p:cNvSpPr>
            <p:nvPr/>
          </p:nvSpPr>
          <p:spPr bwMode="auto">
            <a:xfrm>
              <a:off x="4672" y="879"/>
              <a:ext cx="359" cy="55"/>
            </a:xfrm>
            <a:custGeom>
              <a:avLst/>
              <a:gdLst>
                <a:gd name="T0" fmla="*/ 0 w 2528"/>
                <a:gd name="T1" fmla="*/ 0 h 455"/>
                <a:gd name="T2" fmla="*/ 0 w 2528"/>
                <a:gd name="T3" fmla="*/ 0 h 455"/>
                <a:gd name="T4" fmla="*/ 0 w 2528"/>
                <a:gd name="T5" fmla="*/ 0 h 455"/>
                <a:gd name="T6" fmla="*/ 0 w 2528"/>
                <a:gd name="T7" fmla="*/ 0 h 455"/>
                <a:gd name="T8" fmla="*/ 0 w 2528"/>
                <a:gd name="T9" fmla="*/ 0 h 45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65595" name="Freeform 41"/>
            <p:cNvSpPr>
              <a:spLocks/>
            </p:cNvSpPr>
            <p:nvPr/>
          </p:nvSpPr>
          <p:spPr bwMode="auto">
            <a:xfrm>
              <a:off x="4591" y="878"/>
              <a:ext cx="100" cy="230"/>
            </a:xfrm>
            <a:custGeom>
              <a:avLst/>
              <a:gdLst>
                <a:gd name="T0" fmla="*/ 0 w 702"/>
                <a:gd name="T1" fmla="*/ 0 h 1893"/>
                <a:gd name="T2" fmla="*/ 0 w 702"/>
                <a:gd name="T3" fmla="*/ 0 h 1893"/>
                <a:gd name="T4" fmla="*/ 0 w 702"/>
                <a:gd name="T5" fmla="*/ 0 h 1893"/>
                <a:gd name="T6" fmla="*/ 0 w 702"/>
                <a:gd name="T7" fmla="*/ 0 h 1893"/>
                <a:gd name="T8" fmla="*/ 0 w 702"/>
                <a:gd name="T9" fmla="*/ 0 h 189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02" h="1893">
                  <a:moveTo>
                    <a:pt x="579" y="0"/>
                  </a:moveTo>
                  <a:lnTo>
                    <a:pt x="0" y="1869"/>
                  </a:lnTo>
                  <a:lnTo>
                    <a:pt x="114" y="1893"/>
                  </a:lnTo>
                  <a:lnTo>
                    <a:pt x="702" y="51"/>
                  </a:lnTo>
                  <a:lnTo>
                    <a:pt x="579"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65596" name="Freeform 42"/>
            <p:cNvSpPr>
              <a:spLocks/>
            </p:cNvSpPr>
            <p:nvPr/>
          </p:nvSpPr>
          <p:spPr bwMode="auto">
            <a:xfrm>
              <a:off x="4921" y="920"/>
              <a:ext cx="108" cy="265"/>
            </a:xfrm>
            <a:custGeom>
              <a:avLst/>
              <a:gdLst>
                <a:gd name="T0" fmla="*/ 0 w 756"/>
                <a:gd name="T1" fmla="*/ 0 h 2184"/>
                <a:gd name="T2" fmla="*/ 0 w 756"/>
                <a:gd name="T3" fmla="*/ 0 h 2184"/>
                <a:gd name="T4" fmla="*/ 0 w 756"/>
                <a:gd name="T5" fmla="*/ 0 h 2184"/>
                <a:gd name="T6" fmla="*/ 0 w 756"/>
                <a:gd name="T7" fmla="*/ 0 h 2184"/>
                <a:gd name="T8" fmla="*/ 0 w 756"/>
                <a:gd name="T9" fmla="*/ 0 h 21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65597" name="Freeform 43"/>
            <p:cNvSpPr>
              <a:spLocks/>
            </p:cNvSpPr>
            <p:nvPr/>
          </p:nvSpPr>
          <p:spPr bwMode="auto">
            <a:xfrm>
              <a:off x="4590" y="1097"/>
              <a:ext cx="394" cy="89"/>
            </a:xfrm>
            <a:custGeom>
              <a:avLst/>
              <a:gdLst>
                <a:gd name="T0" fmla="*/ 0 w 2773"/>
                <a:gd name="T1" fmla="*/ 0 h 738"/>
                <a:gd name="T2" fmla="*/ 0 w 2773"/>
                <a:gd name="T3" fmla="*/ 0 h 738"/>
                <a:gd name="T4" fmla="*/ 0 w 2773"/>
                <a:gd name="T5" fmla="*/ 0 h 738"/>
                <a:gd name="T6" fmla="*/ 0 w 2773"/>
                <a:gd name="T7" fmla="*/ 0 h 738"/>
                <a:gd name="T8" fmla="*/ 0 w 2773"/>
                <a:gd name="T9" fmla="*/ 0 h 7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65598" name="Freeform 44"/>
            <p:cNvSpPr>
              <a:spLocks/>
            </p:cNvSpPr>
            <p:nvPr/>
          </p:nvSpPr>
          <p:spPr bwMode="auto">
            <a:xfrm>
              <a:off x="4933" y="922"/>
              <a:ext cx="101" cy="266"/>
            </a:xfrm>
            <a:custGeom>
              <a:avLst/>
              <a:gdLst>
                <a:gd name="T0" fmla="*/ 0 w 637"/>
                <a:gd name="T1" fmla="*/ 0 h 1659"/>
                <a:gd name="T2" fmla="*/ 0 w 637"/>
                <a:gd name="T3" fmla="*/ 0 h 1659"/>
                <a:gd name="T4" fmla="*/ 0 w 637"/>
                <a:gd name="T5" fmla="*/ 0 h 1659"/>
                <a:gd name="T6" fmla="*/ 0 w 637"/>
                <a:gd name="T7" fmla="*/ 0 h 1659"/>
                <a:gd name="T8" fmla="*/ 0 w 637"/>
                <a:gd name="T9" fmla="*/ 0 h 165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37" h="1659">
                  <a:moveTo>
                    <a:pt x="615" y="0"/>
                  </a:moveTo>
                  <a:lnTo>
                    <a:pt x="637" y="0"/>
                  </a:lnTo>
                  <a:lnTo>
                    <a:pt x="68" y="1659"/>
                  </a:lnTo>
                  <a:lnTo>
                    <a:pt x="0" y="1647"/>
                  </a:lnTo>
                  <a:lnTo>
                    <a:pt x="615" y="0"/>
                  </a:lnTo>
                  <a:close/>
                </a:path>
              </a:pathLst>
            </a:custGeom>
            <a:solidFill>
              <a:srgbClr val="4D4D4D"/>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65599" name="Freeform 45"/>
            <p:cNvSpPr>
              <a:spLocks/>
            </p:cNvSpPr>
            <p:nvPr/>
          </p:nvSpPr>
          <p:spPr bwMode="auto">
            <a:xfrm>
              <a:off x="4590" y="1109"/>
              <a:ext cx="351" cy="88"/>
            </a:xfrm>
            <a:custGeom>
              <a:avLst/>
              <a:gdLst>
                <a:gd name="T0" fmla="*/ 0 w 2216"/>
                <a:gd name="T1" fmla="*/ 0 h 550"/>
                <a:gd name="T2" fmla="*/ 0 w 2216"/>
                <a:gd name="T3" fmla="*/ 0 h 550"/>
                <a:gd name="T4" fmla="*/ 0 w 2216"/>
                <a:gd name="T5" fmla="*/ 0 h 550"/>
                <a:gd name="T6" fmla="*/ 0 w 2216"/>
                <a:gd name="T7" fmla="*/ 0 h 550"/>
                <a:gd name="T8" fmla="*/ 0 w 2216"/>
                <a:gd name="T9" fmla="*/ 0 h 55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grpSp>
          <p:nvGrpSpPr>
            <p:cNvPr id="65600" name="Group 46"/>
            <p:cNvGrpSpPr>
              <a:grpSpLocks/>
            </p:cNvGrpSpPr>
            <p:nvPr/>
          </p:nvGrpSpPr>
          <p:grpSpPr bwMode="auto">
            <a:xfrm>
              <a:off x="4584" y="1203"/>
              <a:ext cx="119" cy="53"/>
              <a:chOff x="1740" y="2642"/>
              <a:chExt cx="752" cy="327"/>
            </a:xfrm>
          </p:grpSpPr>
          <p:sp>
            <p:nvSpPr>
              <p:cNvPr id="65607" name="Freeform 47"/>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2" h="327">
                    <a:moveTo>
                      <a:pt x="293" y="0"/>
                    </a:moveTo>
                    <a:lnTo>
                      <a:pt x="752" y="124"/>
                    </a:lnTo>
                    <a:lnTo>
                      <a:pt x="470" y="327"/>
                    </a:lnTo>
                    <a:lnTo>
                      <a:pt x="0" y="183"/>
                    </a:lnTo>
                    <a:lnTo>
                      <a:pt x="293"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65608" name="Freeform 48"/>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65609" name="Freeform 49"/>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8" h="100">
                    <a:moveTo>
                      <a:pt x="0" y="44"/>
                    </a:moveTo>
                    <a:lnTo>
                      <a:pt x="75" y="0"/>
                    </a:lnTo>
                    <a:lnTo>
                      <a:pt x="258" y="50"/>
                    </a:lnTo>
                    <a:lnTo>
                      <a:pt x="183" y="100"/>
                    </a:lnTo>
                    <a:lnTo>
                      <a:pt x="0" y="44"/>
                    </a:lnTo>
                    <a:close/>
                  </a:path>
                </a:pathLst>
              </a:cu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65610" name="Freeform 50"/>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4" h="63">
                    <a:moveTo>
                      <a:pt x="12" y="0"/>
                    </a:moveTo>
                    <a:lnTo>
                      <a:pt x="194" y="53"/>
                    </a:lnTo>
                    <a:lnTo>
                      <a:pt x="180" y="63"/>
                    </a:lnTo>
                    <a:lnTo>
                      <a:pt x="0" y="9"/>
                    </a:lnTo>
                    <a:lnTo>
                      <a:pt x="12"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65611" name="Freeform 51"/>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8" h="102">
                    <a:moveTo>
                      <a:pt x="0" y="46"/>
                    </a:moveTo>
                    <a:lnTo>
                      <a:pt x="71" y="0"/>
                    </a:lnTo>
                    <a:lnTo>
                      <a:pt x="258" y="52"/>
                    </a:lnTo>
                    <a:lnTo>
                      <a:pt x="183" y="102"/>
                    </a:lnTo>
                    <a:lnTo>
                      <a:pt x="0" y="46"/>
                    </a:lnTo>
                    <a:close/>
                  </a:path>
                </a:pathLst>
              </a:cu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65612" name="Freeform 52"/>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4" h="63">
                    <a:moveTo>
                      <a:pt x="12" y="0"/>
                    </a:moveTo>
                    <a:lnTo>
                      <a:pt x="194" y="53"/>
                    </a:lnTo>
                    <a:lnTo>
                      <a:pt x="180" y="63"/>
                    </a:lnTo>
                    <a:lnTo>
                      <a:pt x="0" y="9"/>
                    </a:lnTo>
                    <a:lnTo>
                      <a:pt x="12"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grpSp>
        <p:sp>
          <p:nvSpPr>
            <p:cNvPr id="65601" name="Freeform 53"/>
            <p:cNvSpPr>
              <a:spLocks/>
            </p:cNvSpPr>
            <p:nvPr/>
          </p:nvSpPr>
          <p:spPr bwMode="auto">
            <a:xfrm>
              <a:off x="4788" y="1211"/>
              <a:ext cx="144" cy="116"/>
            </a:xfrm>
            <a:custGeom>
              <a:avLst/>
              <a:gdLst>
                <a:gd name="T0" fmla="*/ 0 w 990"/>
                <a:gd name="T1" fmla="*/ 0 h 792"/>
                <a:gd name="T2" fmla="*/ 0 w 990"/>
                <a:gd name="T3" fmla="*/ 0 h 792"/>
                <a:gd name="T4" fmla="*/ 0 w 990"/>
                <a:gd name="T5" fmla="*/ 0 h 792"/>
                <a:gd name="T6" fmla="*/ 0 w 990"/>
                <a:gd name="T7" fmla="*/ 0 h 792"/>
                <a:gd name="T8" fmla="*/ 0 w 990"/>
                <a:gd name="T9" fmla="*/ 0 h 79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90" h="792">
                  <a:moveTo>
                    <a:pt x="3" y="738"/>
                  </a:moveTo>
                  <a:lnTo>
                    <a:pt x="990" y="0"/>
                  </a:lnTo>
                  <a:lnTo>
                    <a:pt x="987" y="60"/>
                  </a:lnTo>
                  <a:lnTo>
                    <a:pt x="0" y="792"/>
                  </a:lnTo>
                  <a:lnTo>
                    <a:pt x="3" y="738"/>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65602" name="Freeform 54"/>
            <p:cNvSpPr>
              <a:spLocks/>
            </p:cNvSpPr>
            <p:nvPr/>
          </p:nvSpPr>
          <p:spPr bwMode="auto">
            <a:xfrm>
              <a:off x="4420" y="1220"/>
              <a:ext cx="369" cy="106"/>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65603" name="Freeform 55"/>
            <p:cNvSpPr>
              <a:spLocks/>
            </p:cNvSpPr>
            <p:nvPr/>
          </p:nvSpPr>
          <p:spPr bwMode="auto">
            <a:xfrm>
              <a:off x="4420" y="1201"/>
              <a:ext cx="4" cy="21"/>
            </a:xfrm>
            <a:custGeom>
              <a:avLst/>
              <a:gdLst>
                <a:gd name="T0" fmla="*/ 0 w 26"/>
                <a:gd name="T1" fmla="*/ 0 h 147"/>
                <a:gd name="T2" fmla="*/ 0 w 26"/>
                <a:gd name="T3" fmla="*/ 0 h 147"/>
                <a:gd name="T4" fmla="*/ 0 w 26"/>
                <a:gd name="T5" fmla="*/ 0 h 147"/>
                <a:gd name="T6" fmla="*/ 0 w 26"/>
                <a:gd name="T7" fmla="*/ 0 h 147"/>
                <a:gd name="T8" fmla="*/ 0 w 26"/>
                <a:gd name="T9" fmla="*/ 0 h 1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 h="147">
                  <a:moveTo>
                    <a:pt x="26" y="10"/>
                  </a:moveTo>
                  <a:lnTo>
                    <a:pt x="23" y="147"/>
                  </a:lnTo>
                  <a:lnTo>
                    <a:pt x="0" y="144"/>
                  </a:lnTo>
                  <a:lnTo>
                    <a:pt x="3" y="0"/>
                  </a:lnTo>
                  <a:lnTo>
                    <a:pt x="26" y="1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65604" name="Freeform 56"/>
            <p:cNvSpPr>
              <a:spLocks/>
            </p:cNvSpPr>
            <p:nvPr/>
          </p:nvSpPr>
          <p:spPr bwMode="auto">
            <a:xfrm>
              <a:off x="4421" y="1114"/>
              <a:ext cx="171" cy="88"/>
            </a:xfrm>
            <a:custGeom>
              <a:avLst/>
              <a:gdLst>
                <a:gd name="T0" fmla="*/ 0 w 1176"/>
                <a:gd name="T1" fmla="*/ 0 h 606"/>
                <a:gd name="T2" fmla="*/ 0 w 1176"/>
                <a:gd name="T3" fmla="*/ 0 h 606"/>
                <a:gd name="T4" fmla="*/ 0 w 1176"/>
                <a:gd name="T5" fmla="*/ 0 h 606"/>
                <a:gd name="T6" fmla="*/ 0 w 1176"/>
                <a:gd name="T7" fmla="*/ 0 h 606"/>
                <a:gd name="T8" fmla="*/ 0 w 1176"/>
                <a:gd name="T9" fmla="*/ 0 h 60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76" h="606">
                  <a:moveTo>
                    <a:pt x="1170" y="0"/>
                  </a:moveTo>
                  <a:lnTo>
                    <a:pt x="0" y="597"/>
                  </a:lnTo>
                  <a:lnTo>
                    <a:pt x="30" y="606"/>
                  </a:lnTo>
                  <a:lnTo>
                    <a:pt x="1176" y="18"/>
                  </a:lnTo>
                  <a:lnTo>
                    <a:pt x="1170"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65605" name="Freeform 57"/>
            <p:cNvSpPr>
              <a:spLocks/>
            </p:cNvSpPr>
            <p:nvPr/>
          </p:nvSpPr>
          <p:spPr bwMode="auto">
            <a:xfrm>
              <a:off x="4432" y="1205"/>
              <a:ext cx="350" cy="102"/>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65606" name="Freeform 58"/>
            <p:cNvSpPr>
              <a:spLocks/>
            </p:cNvSpPr>
            <p:nvPr/>
          </p:nvSpPr>
          <p:spPr bwMode="auto">
            <a:xfrm flipV="1">
              <a:off x="4782" y="1198"/>
              <a:ext cx="142" cy="105"/>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grpSp>
      <p:grpSp>
        <p:nvGrpSpPr>
          <p:cNvPr id="65556" name="Group 60"/>
          <p:cNvGrpSpPr>
            <a:grpSpLocks/>
          </p:cNvGrpSpPr>
          <p:nvPr/>
        </p:nvGrpSpPr>
        <p:grpSpPr bwMode="auto">
          <a:xfrm>
            <a:off x="1717675" y="1590675"/>
            <a:ext cx="334963" cy="536575"/>
            <a:chOff x="4140" y="429"/>
            <a:chExt cx="1425" cy="2396"/>
          </a:xfrm>
        </p:grpSpPr>
        <p:sp>
          <p:nvSpPr>
            <p:cNvPr id="65559" name="Freeform 61"/>
            <p:cNvSpPr>
              <a:spLocks/>
            </p:cNvSpPr>
            <p:nvPr/>
          </p:nvSpPr>
          <p:spPr bwMode="auto">
            <a:xfrm>
              <a:off x="5268" y="433"/>
              <a:ext cx="283" cy="2286"/>
            </a:xfrm>
            <a:custGeom>
              <a:avLst/>
              <a:gdLst>
                <a:gd name="T0" fmla="*/ 2 w 354"/>
                <a:gd name="T1" fmla="*/ 0 h 2742"/>
                <a:gd name="T2" fmla="*/ 2 w 354"/>
                <a:gd name="T3" fmla="*/ 7 h 2742"/>
                <a:gd name="T4" fmla="*/ 2 w 354"/>
                <a:gd name="T5" fmla="*/ 48 h 2742"/>
                <a:gd name="T6" fmla="*/ 0 w 354"/>
                <a:gd name="T7" fmla="*/ 50 h 2742"/>
                <a:gd name="T8" fmla="*/ 2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47128" name="Rectangle 62"/>
            <p:cNvSpPr>
              <a:spLocks noChangeArrowheads="1"/>
            </p:cNvSpPr>
            <p:nvPr/>
          </p:nvSpPr>
          <p:spPr bwMode="auto">
            <a:xfrm>
              <a:off x="4208" y="429"/>
              <a:ext cx="1047" cy="2283"/>
            </a:xfrm>
            <a:prstGeom prst="rect">
              <a:avLst/>
            </a:pr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65561" name="Freeform 63"/>
            <p:cNvSpPr>
              <a:spLocks/>
            </p:cNvSpPr>
            <p:nvPr/>
          </p:nvSpPr>
          <p:spPr bwMode="auto">
            <a:xfrm>
              <a:off x="5321" y="570"/>
              <a:ext cx="169" cy="2115"/>
            </a:xfrm>
            <a:custGeom>
              <a:avLst/>
              <a:gdLst>
                <a:gd name="T0" fmla="*/ 2 w 211"/>
                <a:gd name="T1" fmla="*/ 0 h 2537"/>
                <a:gd name="T2" fmla="*/ 2 w 211"/>
                <a:gd name="T3" fmla="*/ 5 h 2537"/>
                <a:gd name="T4" fmla="*/ 2 w 211"/>
                <a:gd name="T5" fmla="*/ 45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65562" name="Freeform 64"/>
            <p:cNvSpPr>
              <a:spLocks/>
            </p:cNvSpPr>
            <p:nvPr/>
          </p:nvSpPr>
          <p:spPr bwMode="auto">
            <a:xfrm>
              <a:off x="5284" y="1640"/>
              <a:ext cx="263" cy="189"/>
            </a:xfrm>
            <a:custGeom>
              <a:avLst/>
              <a:gdLst>
                <a:gd name="T0" fmla="*/ 2 w 328"/>
                <a:gd name="T1" fmla="*/ 0 h 226"/>
                <a:gd name="T2" fmla="*/ 2 w 328"/>
                <a:gd name="T3" fmla="*/ 3 h 226"/>
                <a:gd name="T4" fmla="*/ 2 w 328"/>
                <a:gd name="T5" fmla="*/ 5 h 226"/>
                <a:gd name="T6" fmla="*/ 0 w 328"/>
                <a:gd name="T7" fmla="*/ 3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47131" name="Rectangle 65"/>
            <p:cNvSpPr>
              <a:spLocks noChangeArrowheads="1"/>
            </p:cNvSpPr>
            <p:nvPr/>
          </p:nvSpPr>
          <p:spPr bwMode="auto">
            <a:xfrm>
              <a:off x="4214" y="691"/>
              <a:ext cx="594" cy="50"/>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grpSp>
          <p:nvGrpSpPr>
            <p:cNvPr id="65564" name="Group 66"/>
            <p:cNvGrpSpPr>
              <a:grpSpLocks/>
            </p:cNvGrpSpPr>
            <p:nvPr/>
          </p:nvGrpSpPr>
          <p:grpSpPr bwMode="auto">
            <a:xfrm>
              <a:off x="4749" y="668"/>
              <a:ext cx="581" cy="145"/>
              <a:chOff x="614" y="2568"/>
              <a:chExt cx="725" cy="139"/>
            </a:xfrm>
          </p:grpSpPr>
          <p:sp>
            <p:nvSpPr>
              <p:cNvPr id="47157" name="AutoShape 67"/>
              <p:cNvSpPr>
                <a:spLocks noChangeArrowheads="1"/>
              </p:cNvSpPr>
              <p:nvPr/>
            </p:nvSpPr>
            <p:spPr bwMode="auto">
              <a:xfrm>
                <a:off x="613" y="2570"/>
                <a:ext cx="725" cy="136"/>
              </a:xfrm>
              <a:prstGeom prst="roundRect">
                <a:avLst>
                  <a:gd name="adj" fmla="val 50000"/>
                </a:avLst>
              </a:prstGeom>
              <a:solidFill>
                <a:schemeClr val="tx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47158" name="AutoShape 68"/>
              <p:cNvSpPr>
                <a:spLocks noChangeArrowheads="1"/>
              </p:cNvSpPr>
              <p:nvPr/>
            </p:nvSpPr>
            <p:spPr bwMode="auto">
              <a:xfrm>
                <a:off x="629" y="2584"/>
                <a:ext cx="691"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grpSp>
        <p:sp>
          <p:nvSpPr>
            <p:cNvPr id="47133" name="Rectangle 69"/>
            <p:cNvSpPr>
              <a:spLocks noChangeArrowheads="1"/>
            </p:cNvSpPr>
            <p:nvPr/>
          </p:nvSpPr>
          <p:spPr bwMode="auto">
            <a:xfrm>
              <a:off x="4221" y="1017"/>
              <a:ext cx="601" cy="50"/>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grpSp>
          <p:nvGrpSpPr>
            <p:cNvPr id="65566" name="Group 70"/>
            <p:cNvGrpSpPr>
              <a:grpSpLocks/>
            </p:cNvGrpSpPr>
            <p:nvPr/>
          </p:nvGrpSpPr>
          <p:grpSpPr bwMode="auto">
            <a:xfrm>
              <a:off x="4747" y="994"/>
              <a:ext cx="581" cy="134"/>
              <a:chOff x="614" y="2568"/>
              <a:chExt cx="725" cy="139"/>
            </a:xfrm>
          </p:grpSpPr>
          <p:sp>
            <p:nvSpPr>
              <p:cNvPr id="47155" name="AutoShape 71"/>
              <p:cNvSpPr>
                <a:spLocks noChangeArrowheads="1"/>
              </p:cNvSpPr>
              <p:nvPr/>
            </p:nvSpPr>
            <p:spPr bwMode="auto">
              <a:xfrm>
                <a:off x="615" y="2570"/>
                <a:ext cx="725" cy="140"/>
              </a:xfrm>
              <a:prstGeom prst="roundRect">
                <a:avLst>
                  <a:gd name="adj" fmla="val 50000"/>
                </a:avLst>
              </a:prstGeom>
              <a:solidFill>
                <a:schemeClr val="tx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47156" name="AutoShape 72"/>
              <p:cNvSpPr>
                <a:spLocks noChangeArrowheads="1"/>
              </p:cNvSpPr>
              <p:nvPr/>
            </p:nvSpPr>
            <p:spPr bwMode="auto">
              <a:xfrm>
                <a:off x="632" y="2585"/>
                <a:ext cx="691" cy="110"/>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grpSp>
        <p:sp>
          <p:nvSpPr>
            <p:cNvPr id="47135" name="Rectangle 73"/>
            <p:cNvSpPr>
              <a:spLocks noChangeArrowheads="1"/>
            </p:cNvSpPr>
            <p:nvPr/>
          </p:nvSpPr>
          <p:spPr bwMode="auto">
            <a:xfrm>
              <a:off x="4214" y="1358"/>
              <a:ext cx="601" cy="50"/>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47136" name="Rectangle 74"/>
            <p:cNvSpPr>
              <a:spLocks noChangeArrowheads="1"/>
            </p:cNvSpPr>
            <p:nvPr/>
          </p:nvSpPr>
          <p:spPr bwMode="auto">
            <a:xfrm>
              <a:off x="4228" y="1655"/>
              <a:ext cx="594" cy="50"/>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grpSp>
          <p:nvGrpSpPr>
            <p:cNvPr id="65569" name="Group 75"/>
            <p:cNvGrpSpPr>
              <a:grpSpLocks/>
            </p:cNvGrpSpPr>
            <p:nvPr/>
          </p:nvGrpSpPr>
          <p:grpSpPr bwMode="auto">
            <a:xfrm>
              <a:off x="4735" y="1627"/>
              <a:ext cx="582" cy="151"/>
              <a:chOff x="614" y="2568"/>
              <a:chExt cx="725" cy="139"/>
            </a:xfrm>
          </p:grpSpPr>
          <p:sp>
            <p:nvSpPr>
              <p:cNvPr id="47153" name="AutoShape 76"/>
              <p:cNvSpPr>
                <a:spLocks noChangeArrowheads="1"/>
              </p:cNvSpPr>
              <p:nvPr/>
            </p:nvSpPr>
            <p:spPr bwMode="auto">
              <a:xfrm>
                <a:off x="613" y="2568"/>
                <a:ext cx="724" cy="137"/>
              </a:xfrm>
              <a:prstGeom prst="roundRect">
                <a:avLst>
                  <a:gd name="adj" fmla="val 50000"/>
                </a:avLst>
              </a:prstGeom>
              <a:solidFill>
                <a:schemeClr val="tx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47154" name="AutoShape 77"/>
              <p:cNvSpPr>
                <a:spLocks noChangeArrowheads="1"/>
              </p:cNvSpPr>
              <p:nvPr/>
            </p:nvSpPr>
            <p:spPr bwMode="auto">
              <a:xfrm>
                <a:off x="630" y="2581"/>
                <a:ext cx="690" cy="104"/>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grpSp>
        <p:sp>
          <p:nvSpPr>
            <p:cNvPr id="65570" name="Freeform 78"/>
            <p:cNvSpPr>
              <a:spLocks/>
            </p:cNvSpPr>
            <p:nvPr/>
          </p:nvSpPr>
          <p:spPr bwMode="auto">
            <a:xfrm>
              <a:off x="5288" y="1354"/>
              <a:ext cx="263" cy="188"/>
            </a:xfrm>
            <a:custGeom>
              <a:avLst/>
              <a:gdLst>
                <a:gd name="T0" fmla="*/ 2 w 328"/>
                <a:gd name="T1" fmla="*/ 0 h 226"/>
                <a:gd name="T2" fmla="*/ 2 w 328"/>
                <a:gd name="T3" fmla="*/ 2 h 226"/>
                <a:gd name="T4" fmla="*/ 2 w 328"/>
                <a:gd name="T5" fmla="*/ 4 h 226"/>
                <a:gd name="T6" fmla="*/ 0 w 328"/>
                <a:gd name="T7" fmla="*/ 2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grpSp>
          <p:nvGrpSpPr>
            <p:cNvPr id="65571" name="Group 79"/>
            <p:cNvGrpSpPr>
              <a:grpSpLocks/>
            </p:cNvGrpSpPr>
            <p:nvPr/>
          </p:nvGrpSpPr>
          <p:grpSpPr bwMode="auto">
            <a:xfrm>
              <a:off x="4739" y="1327"/>
              <a:ext cx="582" cy="139"/>
              <a:chOff x="614" y="2568"/>
              <a:chExt cx="725" cy="139"/>
            </a:xfrm>
          </p:grpSpPr>
          <p:sp>
            <p:nvSpPr>
              <p:cNvPr id="47151" name="AutoShape 80"/>
              <p:cNvSpPr>
                <a:spLocks noChangeArrowheads="1"/>
              </p:cNvSpPr>
              <p:nvPr/>
            </p:nvSpPr>
            <p:spPr bwMode="auto">
              <a:xfrm>
                <a:off x="617" y="2570"/>
                <a:ext cx="724" cy="135"/>
              </a:xfrm>
              <a:prstGeom prst="roundRect">
                <a:avLst>
                  <a:gd name="adj" fmla="val 50000"/>
                </a:avLst>
              </a:prstGeom>
              <a:solidFill>
                <a:schemeClr val="tx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47152" name="AutoShape 81"/>
              <p:cNvSpPr>
                <a:spLocks noChangeArrowheads="1"/>
              </p:cNvSpPr>
              <p:nvPr/>
            </p:nvSpPr>
            <p:spPr bwMode="auto">
              <a:xfrm>
                <a:off x="633" y="2584"/>
                <a:ext cx="690" cy="106"/>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grpSp>
        <p:sp>
          <p:nvSpPr>
            <p:cNvPr id="47140" name="Rectangle 82"/>
            <p:cNvSpPr>
              <a:spLocks noChangeArrowheads="1"/>
            </p:cNvSpPr>
            <p:nvPr/>
          </p:nvSpPr>
          <p:spPr bwMode="auto">
            <a:xfrm>
              <a:off x="5248" y="429"/>
              <a:ext cx="68" cy="2290"/>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65573" name="Freeform 83"/>
            <p:cNvSpPr>
              <a:spLocks/>
            </p:cNvSpPr>
            <p:nvPr/>
          </p:nvSpPr>
          <p:spPr bwMode="auto">
            <a:xfrm>
              <a:off x="5312" y="1007"/>
              <a:ext cx="237" cy="213"/>
            </a:xfrm>
            <a:custGeom>
              <a:avLst/>
              <a:gdLst>
                <a:gd name="T0" fmla="*/ 2 w 296"/>
                <a:gd name="T1" fmla="*/ 0 h 256"/>
                <a:gd name="T2" fmla="*/ 2 w 296"/>
                <a:gd name="T3" fmla="*/ 2 h 256"/>
                <a:gd name="T4" fmla="*/ 2 w 296"/>
                <a:gd name="T5" fmla="*/ 4 h 256"/>
                <a:gd name="T6" fmla="*/ 0 w 296"/>
                <a:gd name="T7" fmla="*/ 2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65574" name="Freeform 84"/>
            <p:cNvSpPr>
              <a:spLocks/>
            </p:cNvSpPr>
            <p:nvPr/>
          </p:nvSpPr>
          <p:spPr bwMode="auto">
            <a:xfrm>
              <a:off x="5315" y="680"/>
              <a:ext cx="244" cy="240"/>
            </a:xfrm>
            <a:custGeom>
              <a:avLst/>
              <a:gdLst>
                <a:gd name="T0" fmla="*/ 0 w 304"/>
                <a:gd name="T1" fmla="*/ 0 h 288"/>
                <a:gd name="T2" fmla="*/ 2 w 304"/>
                <a:gd name="T3" fmla="*/ 3 h 288"/>
                <a:gd name="T4" fmla="*/ 2 w 304"/>
                <a:gd name="T5" fmla="*/ 6 h 288"/>
                <a:gd name="T6" fmla="*/ 2 w 304"/>
                <a:gd name="T7" fmla="*/ 3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47143" name="Oval 85"/>
            <p:cNvSpPr>
              <a:spLocks noChangeArrowheads="1"/>
            </p:cNvSpPr>
            <p:nvPr/>
          </p:nvSpPr>
          <p:spPr bwMode="auto">
            <a:xfrm>
              <a:off x="5518" y="2612"/>
              <a:ext cx="47" cy="92"/>
            </a:xfrm>
            <a:prstGeom prst="ellipse">
              <a:avLst/>
            </a:pr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65576" name="Freeform 86"/>
            <p:cNvSpPr>
              <a:spLocks/>
            </p:cNvSpPr>
            <p:nvPr/>
          </p:nvSpPr>
          <p:spPr bwMode="auto">
            <a:xfrm>
              <a:off x="5302" y="2614"/>
              <a:ext cx="245" cy="200"/>
            </a:xfrm>
            <a:custGeom>
              <a:avLst/>
              <a:gdLst>
                <a:gd name="T0" fmla="*/ 0 w 306"/>
                <a:gd name="T1" fmla="*/ 3 h 240"/>
                <a:gd name="T2" fmla="*/ 2 w 306"/>
                <a:gd name="T3" fmla="*/ 5 h 240"/>
                <a:gd name="T4" fmla="*/ 2 w 306"/>
                <a:gd name="T5" fmla="*/ 3 h 240"/>
                <a:gd name="T6" fmla="*/ 2 w 306"/>
                <a:gd name="T7" fmla="*/ 0 h 240"/>
                <a:gd name="T8" fmla="*/ 0 w 306"/>
                <a:gd name="T9" fmla="*/ 3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47145" name="AutoShape 87"/>
            <p:cNvSpPr>
              <a:spLocks noChangeArrowheads="1"/>
            </p:cNvSpPr>
            <p:nvPr/>
          </p:nvSpPr>
          <p:spPr bwMode="auto">
            <a:xfrm>
              <a:off x="4140" y="2676"/>
              <a:ext cx="1202" cy="149"/>
            </a:xfrm>
            <a:prstGeom prst="roundRect">
              <a:avLst>
                <a:gd name="adj" fmla="val 50000"/>
              </a:avLst>
            </a:prstGeom>
            <a:solidFill>
              <a:srgbClr val="DDDDDD"/>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47146" name="AutoShape 88"/>
            <p:cNvSpPr>
              <a:spLocks noChangeArrowheads="1"/>
            </p:cNvSpPr>
            <p:nvPr/>
          </p:nvSpPr>
          <p:spPr bwMode="auto">
            <a:xfrm>
              <a:off x="4208" y="2712"/>
              <a:ext cx="1067" cy="78"/>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47147" name="Oval 89"/>
            <p:cNvSpPr>
              <a:spLocks noChangeArrowheads="1"/>
            </p:cNvSpPr>
            <p:nvPr/>
          </p:nvSpPr>
          <p:spPr bwMode="auto">
            <a:xfrm>
              <a:off x="4309" y="2385"/>
              <a:ext cx="155" cy="142"/>
            </a:xfrm>
            <a:prstGeom prst="ellipse">
              <a:avLst/>
            </a:prstGeom>
            <a:solidFill>
              <a:srgbClr val="33CC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47148" name="Oval 90"/>
            <p:cNvSpPr>
              <a:spLocks noChangeArrowheads="1"/>
            </p:cNvSpPr>
            <p:nvPr/>
          </p:nvSpPr>
          <p:spPr bwMode="auto">
            <a:xfrm>
              <a:off x="4484" y="2385"/>
              <a:ext cx="162" cy="142"/>
            </a:xfrm>
            <a:prstGeom prst="ellipse">
              <a:avLst/>
            </a:prstGeom>
            <a:solidFill>
              <a:srgbClr val="FF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defRPr/>
              </a:pPr>
              <a:endParaRPr lang="en-US">
                <a:solidFill>
                  <a:srgbClr val="FF0000"/>
                </a:solidFill>
                <a:latin typeface="Arial" charset="0"/>
                <a:ea typeface="ＭＳ Ｐゴシック" charset="0"/>
                <a:cs typeface="Arial" charset="0"/>
              </a:endParaRPr>
            </a:p>
          </p:txBody>
        </p:sp>
        <p:sp>
          <p:nvSpPr>
            <p:cNvPr id="47149" name="Oval 91"/>
            <p:cNvSpPr>
              <a:spLocks noChangeArrowheads="1"/>
            </p:cNvSpPr>
            <p:nvPr/>
          </p:nvSpPr>
          <p:spPr bwMode="auto">
            <a:xfrm>
              <a:off x="4660" y="2378"/>
              <a:ext cx="162" cy="142"/>
            </a:xfrm>
            <a:prstGeom prst="ellipse">
              <a:avLst/>
            </a:prstGeom>
            <a:solidFill>
              <a:srgbClr val="33CC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47150" name="Rectangle 92"/>
            <p:cNvSpPr>
              <a:spLocks noChangeArrowheads="1"/>
            </p:cNvSpPr>
            <p:nvPr/>
          </p:nvSpPr>
          <p:spPr bwMode="auto">
            <a:xfrm>
              <a:off x="5065" y="1833"/>
              <a:ext cx="81" cy="766"/>
            </a:xfrm>
            <a:prstGeom prst="rect">
              <a:avLst/>
            </a:prstGeom>
            <a:solidFill>
              <a:srgbClr val="292929"/>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grpSp>
    </p:spTree>
    <p:extLst>
      <p:ext uri="{BB962C8B-B14F-4D97-AF65-F5344CB8AC3E}">
        <p14:creationId xmlns:p14="http://schemas.microsoft.com/office/powerpoint/2010/main" val="4150650760"/>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5" name="Rectangle 2"/>
          <p:cNvSpPr>
            <a:spLocks noGrp="1" noChangeArrowheads="1"/>
          </p:cNvSpPr>
          <p:nvPr>
            <p:ph type="title"/>
          </p:nvPr>
        </p:nvSpPr>
        <p:spPr/>
        <p:txBody>
          <a:bodyPr/>
          <a:lstStyle/>
          <a:p>
            <a:pPr>
              <a:defRPr/>
            </a:pPr>
            <a:r>
              <a:rPr lang="en-US" sz="4000" dirty="0">
                <a:ea typeface="ＭＳ Ｐゴシック" charset="0"/>
                <a:cs typeface="+mj-cs"/>
              </a:rPr>
              <a:t>RIP ( Routing Information Protocol)</a:t>
            </a:r>
          </a:p>
        </p:txBody>
      </p:sp>
      <p:sp>
        <p:nvSpPr>
          <p:cNvPr id="107526" name="Rectangle 3"/>
          <p:cNvSpPr>
            <a:spLocks noGrp="1" noChangeArrowheads="1"/>
          </p:cNvSpPr>
          <p:nvPr>
            <p:ph type="body" idx="1"/>
          </p:nvPr>
        </p:nvSpPr>
        <p:spPr/>
        <p:txBody>
          <a:bodyPr/>
          <a:lstStyle/>
          <a:p>
            <a:pPr>
              <a:buFont typeface="Wingdings" charset="0"/>
              <a:buChar char="v"/>
              <a:defRPr/>
            </a:pPr>
            <a:r>
              <a:rPr lang="en-US" sz="2400">
                <a:ea typeface="ＭＳ Ｐゴシック" charset="0"/>
                <a:cs typeface="+mn-cs"/>
              </a:rPr>
              <a:t>included in BSD-UNIX distribution in 1982</a:t>
            </a:r>
          </a:p>
          <a:p>
            <a:pPr>
              <a:buFont typeface="Wingdings" charset="0"/>
              <a:buChar char="v"/>
              <a:defRPr/>
            </a:pPr>
            <a:r>
              <a:rPr lang="en-US" sz="2400">
                <a:ea typeface="ＭＳ Ｐゴシック" charset="0"/>
                <a:cs typeface="+mn-cs"/>
              </a:rPr>
              <a:t>distance vector algorithm</a:t>
            </a:r>
          </a:p>
          <a:p>
            <a:pPr lvl="1">
              <a:buFont typeface="Wingdings" charset="0"/>
              <a:buChar char="§"/>
              <a:defRPr/>
            </a:pPr>
            <a:r>
              <a:rPr lang="en-US" sz="2000">
                <a:ea typeface="ＭＳ Ｐゴシック" charset="0"/>
              </a:rPr>
              <a:t>distance metric: # hops (max = 15 hops), each link has cost 1</a:t>
            </a:r>
          </a:p>
          <a:p>
            <a:pPr lvl="1">
              <a:buFont typeface="Wingdings" charset="0"/>
              <a:buChar char="§"/>
              <a:defRPr/>
            </a:pPr>
            <a:r>
              <a:rPr lang="en-US" sz="2000">
                <a:ea typeface="ＭＳ Ｐゴシック" charset="0"/>
              </a:rPr>
              <a:t>DVs exchanged with neighbors every 30 sec in response message (aka </a:t>
            </a:r>
            <a:r>
              <a:rPr lang="en-US" sz="2000">
                <a:solidFill>
                  <a:srgbClr val="CC0000"/>
                </a:solidFill>
                <a:ea typeface="ＭＳ Ｐゴシック" charset="0"/>
              </a:rPr>
              <a:t>advertisement</a:t>
            </a:r>
            <a:r>
              <a:rPr lang="en-US" sz="2000">
                <a:ea typeface="ＭＳ Ｐゴシック" charset="0"/>
              </a:rPr>
              <a:t>)</a:t>
            </a:r>
          </a:p>
          <a:p>
            <a:pPr lvl="1">
              <a:buFont typeface="Wingdings" charset="0"/>
              <a:buChar char="§"/>
              <a:defRPr/>
            </a:pPr>
            <a:r>
              <a:rPr lang="en-US" sz="2000">
                <a:ea typeface="ＭＳ Ｐゴシック" charset="0"/>
              </a:rPr>
              <a:t>each advertisement: list of up to 25 destination </a:t>
            </a:r>
            <a:r>
              <a:rPr lang="en-US" sz="2000" i="1">
                <a:solidFill>
                  <a:srgbClr val="CC0000"/>
                </a:solidFill>
                <a:ea typeface="ＭＳ Ｐゴシック" charset="0"/>
              </a:rPr>
              <a:t>subnets</a:t>
            </a:r>
            <a:r>
              <a:rPr lang="en-US" sz="2000" i="1">
                <a:solidFill>
                  <a:srgbClr val="FF0000"/>
                </a:solidFill>
                <a:ea typeface="ＭＳ Ｐゴシック" charset="0"/>
              </a:rPr>
              <a:t> </a:t>
            </a:r>
            <a:r>
              <a:rPr lang="en-US" sz="2000" i="1">
                <a:ea typeface="ＭＳ Ｐゴシック" charset="0"/>
              </a:rPr>
              <a:t>(in IP addressing sense)</a:t>
            </a:r>
          </a:p>
          <a:p>
            <a:pPr>
              <a:buFont typeface="Wingdings" charset="0"/>
              <a:buChar char="v"/>
              <a:defRPr/>
            </a:pPr>
            <a:endParaRPr lang="en-US" sz="2400">
              <a:ea typeface="ＭＳ Ｐゴシック" charset="0"/>
              <a:cs typeface="+mn-cs"/>
            </a:endParaRPr>
          </a:p>
          <a:p>
            <a:pPr lvl="1">
              <a:buFont typeface="Wingdings" charset="0"/>
              <a:buNone/>
              <a:defRPr/>
            </a:pPr>
            <a:endParaRPr lang="en-US" i="1">
              <a:solidFill>
                <a:schemeClr val="accent2"/>
              </a:solidFill>
              <a:ea typeface="ＭＳ Ｐゴシック" charset="0"/>
            </a:endParaRPr>
          </a:p>
          <a:p>
            <a:pPr>
              <a:buFont typeface="Wingdings" charset="0"/>
              <a:buNone/>
              <a:defRPr/>
            </a:pPr>
            <a:endParaRPr lang="en-US" sz="2400">
              <a:ea typeface="ＭＳ Ｐゴシック" charset="0"/>
              <a:cs typeface="+mn-cs"/>
            </a:endParaRPr>
          </a:p>
        </p:txBody>
      </p:sp>
      <p:sp>
        <p:nvSpPr>
          <p:cNvPr id="107522" name="Footer Placeholder 4"/>
          <p:cNvSpPr>
            <a:spLocks noGrp="1"/>
          </p:cNvSpPr>
          <p:nvPr>
            <p:ph type="ftr" sz="quarter" idx="4294967295"/>
          </p:nvPr>
        </p:nvSpPr>
        <p:spPr>
          <a:xfrm>
            <a:off x="6248400" y="6467475"/>
            <a:ext cx="2895600" cy="287338"/>
          </a:xfrm>
          <a:prstGeom prst="rect">
            <a:avLst/>
          </a:prstGeom>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defRPr/>
            </a:pPr>
            <a:r>
              <a:rPr lang="en-US">
                <a:latin typeface="Tahoma" charset="0"/>
              </a:rPr>
              <a:t>Network Layer</a:t>
            </a:r>
          </a:p>
        </p:txBody>
      </p:sp>
      <p:sp>
        <p:nvSpPr>
          <p:cNvPr id="107523" name="Slide Number Placeholder 5"/>
          <p:cNvSpPr>
            <a:spLocks noGrp="1"/>
          </p:cNvSpPr>
          <p:nvPr>
            <p:ph type="sldNum" sz="quarter" idx="4294967295"/>
          </p:nvPr>
        </p:nvSpPr>
        <p:spPr>
          <a:xfrm>
            <a:off x="8467725" y="6462713"/>
            <a:ext cx="676275" cy="276225"/>
          </a:xfrm>
          <a:prstGeom prst="rect">
            <a:avLst/>
          </a:prstGeom>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algn="l" rtl="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algn="l" rtl="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algn="l" rtl="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algn="l" rtl="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a:defRPr/>
            </a:pPr>
            <a:r>
              <a:rPr lang="en-US" smtClean="0">
                <a:latin typeface="Tahoma" panose="020B0604030504040204" pitchFamily="34" charset="0"/>
              </a:rPr>
              <a:t>4-</a:t>
            </a:r>
            <a:fld id="{36BEB54C-08B4-4D89-98F9-A8FFAD56D62A}" type="slidenum">
              <a:rPr lang="en-US" smtClean="0">
                <a:latin typeface="Tahoma" panose="020B0604030504040204" pitchFamily="34" charset="0"/>
              </a:rPr>
              <a:pPr>
                <a:defRPr/>
              </a:pPr>
              <a:t>149</a:t>
            </a:fld>
            <a:endParaRPr lang="en-US" smtClean="0">
              <a:latin typeface="Tahoma" panose="020B0604030504040204" pitchFamily="34" charset="0"/>
            </a:endParaRPr>
          </a:p>
        </p:txBody>
      </p:sp>
      <p:grpSp>
        <p:nvGrpSpPr>
          <p:cNvPr id="218119" name="Group 4"/>
          <p:cNvGrpSpPr>
            <a:grpSpLocks/>
          </p:cNvGrpSpPr>
          <p:nvPr/>
        </p:nvGrpSpPr>
        <p:grpSpPr bwMode="auto">
          <a:xfrm>
            <a:off x="835025" y="4143375"/>
            <a:ext cx="3968750" cy="2336800"/>
            <a:chOff x="1824" y="912"/>
            <a:chExt cx="2688" cy="1745"/>
          </a:xfrm>
        </p:grpSpPr>
        <p:sp>
          <p:nvSpPr>
            <p:cNvPr id="218122" name="Freeform 5"/>
            <p:cNvSpPr>
              <a:spLocks/>
            </p:cNvSpPr>
            <p:nvPr/>
          </p:nvSpPr>
          <p:spPr bwMode="auto">
            <a:xfrm>
              <a:off x="1824" y="912"/>
              <a:ext cx="2688" cy="1745"/>
            </a:xfrm>
            <a:custGeom>
              <a:avLst/>
              <a:gdLst>
                <a:gd name="T0" fmla="*/ 0 w 2250"/>
                <a:gd name="T1" fmla="*/ 68981 h 1409"/>
                <a:gd name="T2" fmla="*/ 10977 w 2250"/>
                <a:gd name="T3" fmla="*/ 35586 h 1409"/>
                <a:gd name="T4" fmla="*/ 26498 w 2250"/>
                <a:gd name="T5" fmla="*/ 3860 h 1409"/>
                <a:gd name="T6" fmla="*/ 77644 w 2250"/>
                <a:gd name="T7" fmla="*/ 12241 h 1409"/>
                <a:gd name="T8" fmla="*/ 98511 w 2250"/>
                <a:gd name="T9" fmla="*/ 53427 h 1409"/>
                <a:gd name="T10" fmla="*/ 110071 w 2250"/>
                <a:gd name="T11" fmla="*/ 100083 h 1409"/>
                <a:gd name="T12" fmla="*/ 83048 w 2250"/>
                <a:gd name="T13" fmla="*/ 145233 h 1409"/>
                <a:gd name="T14" fmla="*/ 49722 w 2250"/>
                <a:gd name="T15" fmla="*/ 153210 h 1409"/>
                <a:gd name="T16" fmla="*/ 23253 w 2250"/>
                <a:gd name="T17" fmla="*/ 149804 h 1409"/>
                <a:gd name="T18" fmla="*/ 5089 w 2250"/>
                <a:gd name="T19" fmla="*/ 118053 h 1409"/>
                <a:gd name="T20" fmla="*/ 0 w 2250"/>
                <a:gd name="T21" fmla="*/ 68981 h 140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250" h="1409">
                  <a:moveTo>
                    <a:pt x="0" y="624"/>
                  </a:moveTo>
                  <a:cubicBezTo>
                    <a:pt x="5" y="506"/>
                    <a:pt x="131" y="419"/>
                    <a:pt x="219" y="321"/>
                  </a:cubicBezTo>
                  <a:cubicBezTo>
                    <a:pt x="307" y="223"/>
                    <a:pt x="307" y="70"/>
                    <a:pt x="529" y="35"/>
                  </a:cubicBezTo>
                  <a:cubicBezTo>
                    <a:pt x="751" y="0"/>
                    <a:pt x="1311" y="36"/>
                    <a:pt x="1551" y="111"/>
                  </a:cubicBezTo>
                  <a:cubicBezTo>
                    <a:pt x="1791" y="186"/>
                    <a:pt x="1860" y="351"/>
                    <a:pt x="1968" y="483"/>
                  </a:cubicBezTo>
                  <a:cubicBezTo>
                    <a:pt x="2076" y="615"/>
                    <a:pt x="2250" y="767"/>
                    <a:pt x="2199" y="906"/>
                  </a:cubicBezTo>
                  <a:cubicBezTo>
                    <a:pt x="2148" y="1045"/>
                    <a:pt x="1860" y="1234"/>
                    <a:pt x="1659" y="1314"/>
                  </a:cubicBezTo>
                  <a:cubicBezTo>
                    <a:pt x="1458" y="1394"/>
                    <a:pt x="1192" y="1379"/>
                    <a:pt x="993" y="1386"/>
                  </a:cubicBezTo>
                  <a:cubicBezTo>
                    <a:pt x="794" y="1393"/>
                    <a:pt x="613" y="1409"/>
                    <a:pt x="465" y="1356"/>
                  </a:cubicBezTo>
                  <a:cubicBezTo>
                    <a:pt x="317" y="1303"/>
                    <a:pt x="180" y="1190"/>
                    <a:pt x="102" y="1068"/>
                  </a:cubicBezTo>
                  <a:cubicBezTo>
                    <a:pt x="24" y="946"/>
                    <a:pt x="21" y="716"/>
                    <a:pt x="0" y="624"/>
                  </a:cubicBezTo>
                  <a:close/>
                </a:path>
              </a:pathLst>
            </a:custGeom>
            <a:solidFill>
              <a:srgbClr val="99CC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he-IL"/>
            </a:p>
          </p:txBody>
        </p:sp>
        <p:sp>
          <p:nvSpPr>
            <p:cNvPr id="107531" name="Oval 6"/>
            <p:cNvSpPr>
              <a:spLocks noChangeArrowheads="1"/>
            </p:cNvSpPr>
            <p:nvPr/>
          </p:nvSpPr>
          <p:spPr bwMode="auto">
            <a:xfrm>
              <a:off x="2566" y="2186"/>
              <a:ext cx="313" cy="81"/>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107532" name="Line 7"/>
            <p:cNvSpPr>
              <a:spLocks noChangeShapeType="1"/>
            </p:cNvSpPr>
            <p:nvPr/>
          </p:nvSpPr>
          <p:spPr bwMode="auto">
            <a:xfrm>
              <a:off x="2566" y="2179"/>
              <a:ext cx="0" cy="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107533" name="Line 8"/>
            <p:cNvSpPr>
              <a:spLocks noChangeShapeType="1"/>
            </p:cNvSpPr>
            <p:nvPr/>
          </p:nvSpPr>
          <p:spPr bwMode="auto">
            <a:xfrm>
              <a:off x="2879" y="2179"/>
              <a:ext cx="0" cy="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107534" name="Rectangle 9"/>
            <p:cNvSpPr>
              <a:spLocks noChangeArrowheads="1"/>
            </p:cNvSpPr>
            <p:nvPr/>
          </p:nvSpPr>
          <p:spPr bwMode="auto">
            <a:xfrm>
              <a:off x="2566" y="2179"/>
              <a:ext cx="310" cy="49"/>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sz="2400">
                <a:latin typeface="Arial" charset="0"/>
                <a:ea typeface="ＭＳ Ｐゴシック" charset="0"/>
              </a:endParaRPr>
            </a:p>
          </p:txBody>
        </p:sp>
        <p:sp>
          <p:nvSpPr>
            <p:cNvPr id="107535" name="Oval 10"/>
            <p:cNvSpPr>
              <a:spLocks noChangeArrowheads="1"/>
            </p:cNvSpPr>
            <p:nvPr/>
          </p:nvSpPr>
          <p:spPr bwMode="auto">
            <a:xfrm>
              <a:off x="2563" y="2120"/>
              <a:ext cx="313" cy="95"/>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107536" name="Oval 11"/>
            <p:cNvSpPr>
              <a:spLocks noChangeArrowheads="1"/>
            </p:cNvSpPr>
            <p:nvPr/>
          </p:nvSpPr>
          <p:spPr bwMode="auto">
            <a:xfrm>
              <a:off x="2562" y="1496"/>
              <a:ext cx="313" cy="81"/>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107537" name="Line 12"/>
            <p:cNvSpPr>
              <a:spLocks noChangeShapeType="1"/>
            </p:cNvSpPr>
            <p:nvPr/>
          </p:nvSpPr>
          <p:spPr bwMode="auto">
            <a:xfrm>
              <a:off x="2562" y="1489"/>
              <a:ext cx="0" cy="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107538" name="Line 13"/>
            <p:cNvSpPr>
              <a:spLocks noChangeShapeType="1"/>
            </p:cNvSpPr>
            <p:nvPr/>
          </p:nvSpPr>
          <p:spPr bwMode="auto">
            <a:xfrm>
              <a:off x="2874" y="1489"/>
              <a:ext cx="0" cy="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107539" name="Rectangle 14"/>
            <p:cNvSpPr>
              <a:spLocks noChangeArrowheads="1"/>
            </p:cNvSpPr>
            <p:nvPr/>
          </p:nvSpPr>
          <p:spPr bwMode="auto">
            <a:xfrm>
              <a:off x="2562" y="1489"/>
              <a:ext cx="313" cy="49"/>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sz="2400">
                <a:latin typeface="Arial" charset="0"/>
                <a:ea typeface="ＭＳ Ｐゴシック" charset="0"/>
              </a:endParaRPr>
            </a:p>
          </p:txBody>
        </p:sp>
        <p:sp>
          <p:nvSpPr>
            <p:cNvPr id="107540" name="Oval 15"/>
            <p:cNvSpPr>
              <a:spLocks noChangeArrowheads="1"/>
            </p:cNvSpPr>
            <p:nvPr/>
          </p:nvSpPr>
          <p:spPr bwMode="auto">
            <a:xfrm>
              <a:off x="2559" y="1430"/>
              <a:ext cx="313" cy="95"/>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107541" name="Oval 16"/>
            <p:cNvSpPr>
              <a:spLocks noChangeArrowheads="1"/>
            </p:cNvSpPr>
            <p:nvPr/>
          </p:nvSpPr>
          <p:spPr bwMode="auto">
            <a:xfrm>
              <a:off x="3245" y="1492"/>
              <a:ext cx="312" cy="82"/>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107542" name="Line 17"/>
            <p:cNvSpPr>
              <a:spLocks noChangeShapeType="1"/>
            </p:cNvSpPr>
            <p:nvPr/>
          </p:nvSpPr>
          <p:spPr bwMode="auto">
            <a:xfrm>
              <a:off x="3245" y="1485"/>
              <a:ext cx="0" cy="51"/>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107543" name="Line 18"/>
            <p:cNvSpPr>
              <a:spLocks noChangeShapeType="1"/>
            </p:cNvSpPr>
            <p:nvPr/>
          </p:nvSpPr>
          <p:spPr bwMode="auto">
            <a:xfrm>
              <a:off x="3557" y="1485"/>
              <a:ext cx="0" cy="51"/>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107544" name="Rectangle 19"/>
            <p:cNvSpPr>
              <a:spLocks noChangeArrowheads="1"/>
            </p:cNvSpPr>
            <p:nvPr/>
          </p:nvSpPr>
          <p:spPr bwMode="auto">
            <a:xfrm>
              <a:off x="3245" y="1485"/>
              <a:ext cx="309" cy="51"/>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sz="2400">
                <a:latin typeface="Arial" charset="0"/>
                <a:ea typeface="ＭＳ Ｐゴシック" charset="0"/>
              </a:endParaRPr>
            </a:p>
          </p:txBody>
        </p:sp>
        <p:sp>
          <p:nvSpPr>
            <p:cNvPr id="107545" name="Oval 20"/>
            <p:cNvSpPr>
              <a:spLocks noChangeArrowheads="1"/>
            </p:cNvSpPr>
            <p:nvPr/>
          </p:nvSpPr>
          <p:spPr bwMode="auto">
            <a:xfrm>
              <a:off x="3248" y="1429"/>
              <a:ext cx="314" cy="95"/>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107546" name="Oval 21"/>
            <p:cNvSpPr>
              <a:spLocks noChangeArrowheads="1"/>
            </p:cNvSpPr>
            <p:nvPr/>
          </p:nvSpPr>
          <p:spPr bwMode="auto">
            <a:xfrm>
              <a:off x="3255" y="2183"/>
              <a:ext cx="313" cy="81"/>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107547" name="Line 22"/>
            <p:cNvSpPr>
              <a:spLocks noChangeShapeType="1"/>
            </p:cNvSpPr>
            <p:nvPr/>
          </p:nvSpPr>
          <p:spPr bwMode="auto">
            <a:xfrm>
              <a:off x="3255" y="2176"/>
              <a:ext cx="0" cy="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107548" name="Rectangle 23"/>
            <p:cNvSpPr>
              <a:spLocks noChangeArrowheads="1"/>
            </p:cNvSpPr>
            <p:nvPr/>
          </p:nvSpPr>
          <p:spPr bwMode="auto">
            <a:xfrm>
              <a:off x="3255" y="2176"/>
              <a:ext cx="310" cy="50"/>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sz="2400">
                <a:latin typeface="Arial" charset="0"/>
                <a:ea typeface="ＭＳ Ｐゴシック" charset="0"/>
              </a:endParaRPr>
            </a:p>
          </p:txBody>
        </p:sp>
        <p:sp>
          <p:nvSpPr>
            <p:cNvPr id="107549" name="Oval 24"/>
            <p:cNvSpPr>
              <a:spLocks noChangeArrowheads="1"/>
            </p:cNvSpPr>
            <p:nvPr/>
          </p:nvSpPr>
          <p:spPr bwMode="auto">
            <a:xfrm>
              <a:off x="3252" y="2116"/>
              <a:ext cx="313" cy="96"/>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218142" name="Freeform 25"/>
            <p:cNvSpPr>
              <a:spLocks/>
            </p:cNvSpPr>
            <p:nvPr/>
          </p:nvSpPr>
          <p:spPr bwMode="auto">
            <a:xfrm>
              <a:off x="3411" y="1584"/>
              <a:ext cx="1" cy="522"/>
            </a:xfrm>
            <a:custGeom>
              <a:avLst/>
              <a:gdLst>
                <a:gd name="T0" fmla="*/ 0 w 1"/>
                <a:gd name="T1" fmla="*/ 0 h 522"/>
                <a:gd name="T2" fmla="*/ 0 w 1"/>
                <a:gd name="T3" fmla="*/ 522 h 522"/>
                <a:gd name="T4" fmla="*/ 0 60000 65536"/>
                <a:gd name="T5" fmla="*/ 0 60000 65536"/>
              </a:gdLst>
              <a:ahLst/>
              <a:cxnLst>
                <a:cxn ang="T4">
                  <a:pos x="T0" y="T1"/>
                </a:cxn>
                <a:cxn ang="T5">
                  <a:pos x="T2" y="T3"/>
                </a:cxn>
              </a:cxnLst>
              <a:rect l="0" t="0" r="r" b="b"/>
              <a:pathLst>
                <a:path w="1" h="522">
                  <a:moveTo>
                    <a:pt x="0" y="0"/>
                  </a:moveTo>
                  <a:lnTo>
                    <a:pt x="0" y="522"/>
                  </a:lnTo>
                </a:path>
              </a:pathLst>
            </a:custGeom>
            <a:noFill/>
            <a:ln w="12700">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he-IL"/>
            </a:p>
          </p:txBody>
        </p:sp>
        <p:sp>
          <p:nvSpPr>
            <p:cNvPr id="218143" name="Freeform 26"/>
            <p:cNvSpPr>
              <a:spLocks/>
            </p:cNvSpPr>
            <p:nvPr/>
          </p:nvSpPr>
          <p:spPr bwMode="auto">
            <a:xfrm>
              <a:off x="2718" y="1590"/>
              <a:ext cx="1" cy="537"/>
            </a:xfrm>
            <a:custGeom>
              <a:avLst/>
              <a:gdLst>
                <a:gd name="T0" fmla="*/ 0 w 1"/>
                <a:gd name="T1" fmla="*/ 0 h 537"/>
                <a:gd name="T2" fmla="*/ 0 w 1"/>
                <a:gd name="T3" fmla="*/ 537 h 537"/>
                <a:gd name="T4" fmla="*/ 0 60000 65536"/>
                <a:gd name="T5" fmla="*/ 0 60000 65536"/>
              </a:gdLst>
              <a:ahLst/>
              <a:cxnLst>
                <a:cxn ang="T4">
                  <a:pos x="T0" y="T1"/>
                </a:cxn>
                <a:cxn ang="T5">
                  <a:pos x="T2" y="T3"/>
                </a:cxn>
              </a:cxnLst>
              <a:rect l="0" t="0" r="r" b="b"/>
              <a:pathLst>
                <a:path w="1" h="537">
                  <a:moveTo>
                    <a:pt x="0" y="0"/>
                  </a:moveTo>
                  <a:lnTo>
                    <a:pt x="0" y="537"/>
                  </a:lnTo>
                </a:path>
              </a:pathLst>
            </a:custGeom>
            <a:noFill/>
            <a:ln w="12700">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he-IL"/>
            </a:p>
          </p:txBody>
        </p:sp>
        <p:sp>
          <p:nvSpPr>
            <p:cNvPr id="218144" name="Freeform 27"/>
            <p:cNvSpPr>
              <a:spLocks/>
            </p:cNvSpPr>
            <p:nvPr/>
          </p:nvSpPr>
          <p:spPr bwMode="auto">
            <a:xfrm>
              <a:off x="2889" y="2205"/>
              <a:ext cx="366" cy="1"/>
            </a:xfrm>
            <a:custGeom>
              <a:avLst/>
              <a:gdLst>
                <a:gd name="T0" fmla="*/ 366 w 366"/>
                <a:gd name="T1" fmla="*/ 0 h 1"/>
                <a:gd name="T2" fmla="*/ 0 w 366"/>
                <a:gd name="T3" fmla="*/ 0 h 1"/>
                <a:gd name="T4" fmla="*/ 0 60000 65536"/>
                <a:gd name="T5" fmla="*/ 0 60000 65536"/>
              </a:gdLst>
              <a:ahLst/>
              <a:cxnLst>
                <a:cxn ang="T4">
                  <a:pos x="T0" y="T1"/>
                </a:cxn>
                <a:cxn ang="T5">
                  <a:pos x="T2" y="T3"/>
                </a:cxn>
              </a:cxnLst>
              <a:rect l="0" t="0" r="r" b="b"/>
              <a:pathLst>
                <a:path w="366" h="1">
                  <a:moveTo>
                    <a:pt x="366" y="0"/>
                  </a:moveTo>
                  <a:lnTo>
                    <a:pt x="0" y="0"/>
                  </a:lnTo>
                </a:path>
              </a:pathLst>
            </a:custGeom>
            <a:noFill/>
            <a:ln w="12700">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he-IL"/>
            </a:p>
          </p:txBody>
        </p:sp>
        <p:sp>
          <p:nvSpPr>
            <p:cNvPr id="218145" name="Freeform 28"/>
            <p:cNvSpPr>
              <a:spLocks/>
            </p:cNvSpPr>
            <p:nvPr/>
          </p:nvSpPr>
          <p:spPr bwMode="auto">
            <a:xfrm>
              <a:off x="2883" y="1515"/>
              <a:ext cx="366" cy="1"/>
            </a:xfrm>
            <a:custGeom>
              <a:avLst/>
              <a:gdLst>
                <a:gd name="T0" fmla="*/ 366 w 366"/>
                <a:gd name="T1" fmla="*/ 0 h 1"/>
                <a:gd name="T2" fmla="*/ 0 w 366"/>
                <a:gd name="T3" fmla="*/ 0 h 1"/>
                <a:gd name="T4" fmla="*/ 0 60000 65536"/>
                <a:gd name="T5" fmla="*/ 0 60000 65536"/>
              </a:gdLst>
              <a:ahLst/>
              <a:cxnLst>
                <a:cxn ang="T4">
                  <a:pos x="T0" y="T1"/>
                </a:cxn>
                <a:cxn ang="T5">
                  <a:pos x="T2" y="T3"/>
                </a:cxn>
              </a:cxnLst>
              <a:rect l="0" t="0" r="r" b="b"/>
              <a:pathLst>
                <a:path w="366" h="1">
                  <a:moveTo>
                    <a:pt x="366" y="0"/>
                  </a:moveTo>
                  <a:lnTo>
                    <a:pt x="0" y="0"/>
                  </a:lnTo>
                </a:path>
              </a:pathLst>
            </a:custGeom>
            <a:noFill/>
            <a:ln w="12700">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he-IL"/>
            </a:p>
          </p:txBody>
        </p:sp>
        <p:grpSp>
          <p:nvGrpSpPr>
            <p:cNvPr id="218146" name="Group 29"/>
            <p:cNvGrpSpPr>
              <a:grpSpLocks/>
            </p:cNvGrpSpPr>
            <p:nvPr/>
          </p:nvGrpSpPr>
          <p:grpSpPr bwMode="auto">
            <a:xfrm>
              <a:off x="3289" y="2064"/>
              <a:ext cx="250" cy="296"/>
              <a:chOff x="2932" y="2424"/>
              <a:chExt cx="253" cy="296"/>
            </a:xfrm>
          </p:grpSpPr>
          <p:sp>
            <p:nvSpPr>
              <p:cNvPr id="107577" name="Rectangle 30"/>
              <p:cNvSpPr>
                <a:spLocks noChangeArrowheads="1"/>
              </p:cNvSpPr>
              <p:nvPr/>
            </p:nvSpPr>
            <p:spPr bwMode="auto">
              <a:xfrm>
                <a:off x="2987" y="2491"/>
                <a:ext cx="144" cy="132"/>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107578" name="Text Box 31"/>
              <p:cNvSpPr txBox="1">
                <a:spLocks noChangeArrowheads="1"/>
              </p:cNvSpPr>
              <p:nvPr/>
            </p:nvSpPr>
            <p:spPr bwMode="auto">
              <a:xfrm>
                <a:off x="2939" y="2424"/>
                <a:ext cx="246" cy="2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a:defRPr/>
                </a:pPr>
                <a:r>
                  <a:rPr lang="en-US" sz="2000" smtClean="0"/>
                  <a:t>D</a:t>
                </a:r>
                <a:endParaRPr lang="en-US" sz="2400" smtClean="0"/>
              </a:p>
            </p:txBody>
          </p:sp>
        </p:grpSp>
        <p:grpSp>
          <p:nvGrpSpPr>
            <p:cNvPr id="218147" name="Group 32"/>
            <p:cNvGrpSpPr>
              <a:grpSpLocks/>
            </p:cNvGrpSpPr>
            <p:nvPr/>
          </p:nvGrpSpPr>
          <p:grpSpPr bwMode="auto">
            <a:xfrm>
              <a:off x="2595" y="2031"/>
              <a:ext cx="274" cy="341"/>
              <a:chOff x="2920" y="2394"/>
              <a:chExt cx="275" cy="341"/>
            </a:xfrm>
          </p:grpSpPr>
          <p:sp>
            <p:nvSpPr>
              <p:cNvPr id="107575" name="Rectangle 33"/>
              <p:cNvSpPr>
                <a:spLocks noChangeArrowheads="1"/>
              </p:cNvSpPr>
              <p:nvPr/>
            </p:nvSpPr>
            <p:spPr bwMode="auto">
              <a:xfrm>
                <a:off x="2981" y="2490"/>
                <a:ext cx="145" cy="133"/>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107576" name="Text Box 34"/>
              <p:cNvSpPr txBox="1">
                <a:spLocks noChangeArrowheads="1"/>
              </p:cNvSpPr>
              <p:nvPr/>
            </p:nvSpPr>
            <p:spPr bwMode="auto">
              <a:xfrm>
                <a:off x="2920" y="2394"/>
                <a:ext cx="275" cy="34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a:defRPr/>
                </a:pPr>
                <a:r>
                  <a:rPr lang="en-US" sz="2400" smtClean="0"/>
                  <a:t>C</a:t>
                </a:r>
              </a:p>
            </p:txBody>
          </p:sp>
        </p:grpSp>
        <p:grpSp>
          <p:nvGrpSpPr>
            <p:cNvPr id="218148" name="Group 35"/>
            <p:cNvGrpSpPr>
              <a:grpSpLocks/>
            </p:cNvGrpSpPr>
            <p:nvPr/>
          </p:nvGrpSpPr>
          <p:grpSpPr bwMode="auto">
            <a:xfrm>
              <a:off x="3287" y="1374"/>
              <a:ext cx="239" cy="297"/>
              <a:chOff x="2936" y="2424"/>
              <a:chExt cx="242" cy="297"/>
            </a:xfrm>
          </p:grpSpPr>
          <p:sp>
            <p:nvSpPr>
              <p:cNvPr id="107573" name="Rectangle 36"/>
              <p:cNvSpPr>
                <a:spLocks noChangeArrowheads="1"/>
              </p:cNvSpPr>
              <p:nvPr/>
            </p:nvSpPr>
            <p:spPr bwMode="auto">
              <a:xfrm>
                <a:off x="2982" y="2491"/>
                <a:ext cx="144" cy="133"/>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107574" name="Text Box 37"/>
              <p:cNvSpPr txBox="1">
                <a:spLocks noChangeArrowheads="1"/>
              </p:cNvSpPr>
              <p:nvPr/>
            </p:nvSpPr>
            <p:spPr bwMode="auto">
              <a:xfrm>
                <a:off x="2936" y="2424"/>
                <a:ext cx="242" cy="2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a:defRPr/>
                </a:pPr>
                <a:r>
                  <a:rPr lang="en-US" sz="2000" smtClean="0"/>
                  <a:t>B</a:t>
                </a:r>
                <a:endParaRPr lang="en-US" sz="2400" smtClean="0"/>
              </a:p>
            </p:txBody>
          </p:sp>
        </p:grpSp>
        <p:grpSp>
          <p:nvGrpSpPr>
            <p:cNvPr id="218149" name="Group 38"/>
            <p:cNvGrpSpPr>
              <a:grpSpLocks/>
            </p:cNvGrpSpPr>
            <p:nvPr/>
          </p:nvGrpSpPr>
          <p:grpSpPr bwMode="auto">
            <a:xfrm>
              <a:off x="2603" y="1374"/>
              <a:ext cx="241" cy="297"/>
              <a:chOff x="2936" y="2424"/>
              <a:chExt cx="244" cy="297"/>
            </a:xfrm>
          </p:grpSpPr>
          <p:sp>
            <p:nvSpPr>
              <p:cNvPr id="107571" name="Rectangle 39"/>
              <p:cNvSpPr>
                <a:spLocks noChangeArrowheads="1"/>
              </p:cNvSpPr>
              <p:nvPr/>
            </p:nvSpPr>
            <p:spPr bwMode="auto">
              <a:xfrm>
                <a:off x="2982" y="2491"/>
                <a:ext cx="144" cy="133"/>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107572" name="Text Box 40"/>
              <p:cNvSpPr txBox="1">
                <a:spLocks noChangeArrowheads="1"/>
              </p:cNvSpPr>
              <p:nvPr/>
            </p:nvSpPr>
            <p:spPr bwMode="auto">
              <a:xfrm>
                <a:off x="2943" y="2424"/>
                <a:ext cx="244" cy="2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a:defRPr/>
                </a:pPr>
                <a:r>
                  <a:rPr lang="en-US" sz="2000" smtClean="0"/>
                  <a:t>A</a:t>
                </a:r>
                <a:endParaRPr lang="en-US" sz="2400" smtClean="0"/>
              </a:p>
            </p:txBody>
          </p:sp>
        </p:grpSp>
        <p:sp>
          <p:nvSpPr>
            <p:cNvPr id="107558" name="Line 41"/>
            <p:cNvSpPr>
              <a:spLocks noChangeShapeType="1"/>
            </p:cNvSpPr>
            <p:nvPr/>
          </p:nvSpPr>
          <p:spPr bwMode="auto">
            <a:xfrm>
              <a:off x="3552" y="1488"/>
              <a:ext cx="339" cy="14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Arial" charset="0"/>
                <a:ea typeface="ＭＳ Ｐゴシック" charset="0"/>
              </a:endParaRPr>
            </a:p>
          </p:txBody>
        </p:sp>
        <p:sp>
          <p:nvSpPr>
            <p:cNvPr id="107559" name="Line 42"/>
            <p:cNvSpPr>
              <a:spLocks noChangeShapeType="1"/>
            </p:cNvSpPr>
            <p:nvPr/>
          </p:nvSpPr>
          <p:spPr bwMode="auto">
            <a:xfrm flipV="1">
              <a:off x="3505" y="1247"/>
              <a:ext cx="143"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Arial" charset="0"/>
                <a:ea typeface="ＭＳ Ｐゴシック" charset="0"/>
              </a:endParaRPr>
            </a:p>
          </p:txBody>
        </p:sp>
        <p:sp>
          <p:nvSpPr>
            <p:cNvPr id="107560" name="Line 43"/>
            <p:cNvSpPr>
              <a:spLocks noChangeShapeType="1"/>
            </p:cNvSpPr>
            <p:nvPr/>
          </p:nvSpPr>
          <p:spPr bwMode="auto">
            <a:xfrm flipV="1">
              <a:off x="3552" y="1920"/>
              <a:ext cx="240" cy="24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Arial" charset="0"/>
                <a:ea typeface="ＭＳ Ｐゴシック" charset="0"/>
              </a:endParaRPr>
            </a:p>
          </p:txBody>
        </p:sp>
        <p:sp>
          <p:nvSpPr>
            <p:cNvPr id="107561" name="Line 44"/>
            <p:cNvSpPr>
              <a:spLocks noChangeShapeType="1"/>
            </p:cNvSpPr>
            <p:nvPr/>
          </p:nvSpPr>
          <p:spPr bwMode="auto">
            <a:xfrm>
              <a:off x="3552" y="2208"/>
              <a:ext cx="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Arial" charset="0"/>
                <a:ea typeface="ＭＳ Ｐゴシック" charset="0"/>
              </a:endParaRPr>
            </a:p>
          </p:txBody>
        </p:sp>
        <p:sp>
          <p:nvSpPr>
            <p:cNvPr id="107562" name="Line 45"/>
            <p:cNvSpPr>
              <a:spLocks noChangeShapeType="1"/>
            </p:cNvSpPr>
            <p:nvPr/>
          </p:nvSpPr>
          <p:spPr bwMode="auto">
            <a:xfrm>
              <a:off x="3552" y="2208"/>
              <a:ext cx="288"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Arial" charset="0"/>
                <a:ea typeface="ＭＳ Ｐゴシック" charset="0"/>
              </a:endParaRPr>
            </a:p>
          </p:txBody>
        </p:sp>
        <p:sp>
          <p:nvSpPr>
            <p:cNvPr id="107563" name="Line 46"/>
            <p:cNvSpPr>
              <a:spLocks noChangeShapeType="1"/>
            </p:cNvSpPr>
            <p:nvPr/>
          </p:nvSpPr>
          <p:spPr bwMode="auto">
            <a:xfrm flipH="1" flipV="1">
              <a:off x="2352" y="1200"/>
              <a:ext cx="288" cy="239"/>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Arial" charset="0"/>
                <a:ea typeface="ＭＳ Ｐゴシック" charset="0"/>
              </a:endParaRPr>
            </a:p>
          </p:txBody>
        </p:sp>
        <p:sp>
          <p:nvSpPr>
            <p:cNvPr id="107564" name="Line 47"/>
            <p:cNvSpPr>
              <a:spLocks noChangeShapeType="1"/>
            </p:cNvSpPr>
            <p:nvPr/>
          </p:nvSpPr>
          <p:spPr bwMode="auto">
            <a:xfrm flipH="1" flipV="1">
              <a:off x="2208" y="2112"/>
              <a:ext cx="384" cy="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Arial" charset="0"/>
                <a:ea typeface="ＭＳ Ｐゴシック" charset="0"/>
              </a:endParaRPr>
            </a:p>
          </p:txBody>
        </p:sp>
        <p:sp>
          <p:nvSpPr>
            <p:cNvPr id="107565" name="Text Box 48"/>
            <p:cNvSpPr txBox="1">
              <a:spLocks noChangeArrowheads="1"/>
            </p:cNvSpPr>
            <p:nvPr/>
          </p:nvSpPr>
          <p:spPr bwMode="auto">
            <a:xfrm>
              <a:off x="2448" y="1100"/>
              <a:ext cx="213" cy="2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defRPr/>
              </a:pPr>
              <a:r>
                <a:rPr lang="en-US" smtClean="0"/>
                <a:t>u</a:t>
              </a:r>
            </a:p>
          </p:txBody>
        </p:sp>
        <p:sp>
          <p:nvSpPr>
            <p:cNvPr id="107566" name="Text Box 49"/>
            <p:cNvSpPr txBox="1">
              <a:spLocks noChangeArrowheads="1"/>
            </p:cNvSpPr>
            <p:nvPr/>
          </p:nvSpPr>
          <p:spPr bwMode="auto">
            <a:xfrm>
              <a:off x="3408" y="1103"/>
              <a:ext cx="202" cy="2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defRPr/>
              </a:pPr>
              <a:r>
                <a:rPr lang="en-US" smtClean="0"/>
                <a:t>v</a:t>
              </a:r>
            </a:p>
          </p:txBody>
        </p:sp>
        <p:sp>
          <p:nvSpPr>
            <p:cNvPr id="107567" name="Text Box 50"/>
            <p:cNvSpPr txBox="1">
              <a:spLocks noChangeArrowheads="1"/>
            </p:cNvSpPr>
            <p:nvPr/>
          </p:nvSpPr>
          <p:spPr bwMode="auto">
            <a:xfrm>
              <a:off x="3648" y="1344"/>
              <a:ext cx="243" cy="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defRPr/>
              </a:pPr>
              <a:r>
                <a:rPr lang="en-US" smtClean="0"/>
                <a:t>w</a:t>
              </a:r>
            </a:p>
          </p:txBody>
        </p:sp>
        <p:sp>
          <p:nvSpPr>
            <p:cNvPr id="107568" name="Text Box 51"/>
            <p:cNvSpPr txBox="1">
              <a:spLocks noChangeArrowheads="1"/>
            </p:cNvSpPr>
            <p:nvPr/>
          </p:nvSpPr>
          <p:spPr bwMode="auto">
            <a:xfrm>
              <a:off x="3696" y="1920"/>
              <a:ext cx="202" cy="2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defRPr/>
              </a:pPr>
              <a:r>
                <a:rPr lang="en-US" smtClean="0"/>
                <a:t>x</a:t>
              </a:r>
            </a:p>
          </p:txBody>
        </p:sp>
        <p:sp>
          <p:nvSpPr>
            <p:cNvPr id="107569" name="Text Box 52"/>
            <p:cNvSpPr txBox="1">
              <a:spLocks noChangeArrowheads="1"/>
            </p:cNvSpPr>
            <p:nvPr/>
          </p:nvSpPr>
          <p:spPr bwMode="auto">
            <a:xfrm>
              <a:off x="3600" y="2255"/>
              <a:ext cx="202" cy="2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defRPr/>
              </a:pPr>
              <a:r>
                <a:rPr lang="en-US" smtClean="0"/>
                <a:t>y</a:t>
              </a:r>
            </a:p>
          </p:txBody>
        </p:sp>
        <p:sp>
          <p:nvSpPr>
            <p:cNvPr id="107570" name="Text Box 53"/>
            <p:cNvSpPr txBox="1">
              <a:spLocks noChangeArrowheads="1"/>
            </p:cNvSpPr>
            <p:nvPr/>
          </p:nvSpPr>
          <p:spPr bwMode="auto">
            <a:xfrm>
              <a:off x="2304" y="2112"/>
              <a:ext cx="202" cy="2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defRPr/>
              </a:pPr>
              <a:r>
                <a:rPr lang="en-US" smtClean="0"/>
                <a:t>z</a:t>
              </a:r>
            </a:p>
          </p:txBody>
        </p:sp>
      </p:grpSp>
      <p:sp>
        <p:nvSpPr>
          <p:cNvPr id="107528" name="Text Box 54"/>
          <p:cNvSpPr txBox="1">
            <a:spLocks noChangeArrowheads="1"/>
          </p:cNvSpPr>
          <p:nvPr/>
        </p:nvSpPr>
        <p:spPr bwMode="auto">
          <a:xfrm>
            <a:off x="5811838" y="4394200"/>
            <a:ext cx="1619250" cy="2289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defRPr/>
            </a:pPr>
            <a:r>
              <a:rPr lang="en-US" u="sng" smtClean="0"/>
              <a:t>subnet</a:t>
            </a:r>
            <a:r>
              <a:rPr lang="en-US" smtClean="0"/>
              <a:t>    </a:t>
            </a:r>
            <a:r>
              <a:rPr lang="en-US" u="sng" smtClean="0"/>
              <a:t>hops</a:t>
            </a:r>
          </a:p>
          <a:p>
            <a:pPr eaLnBrk="1" hangingPunct="1">
              <a:defRPr/>
            </a:pPr>
            <a:r>
              <a:rPr lang="en-US" smtClean="0"/>
              <a:t>      u         1</a:t>
            </a:r>
          </a:p>
          <a:p>
            <a:pPr eaLnBrk="1" hangingPunct="1">
              <a:defRPr/>
            </a:pPr>
            <a:r>
              <a:rPr lang="en-US" smtClean="0"/>
              <a:t>      v         2</a:t>
            </a:r>
          </a:p>
          <a:p>
            <a:pPr eaLnBrk="1" hangingPunct="1">
              <a:defRPr/>
            </a:pPr>
            <a:r>
              <a:rPr lang="en-US" smtClean="0"/>
              <a:t>      w        2</a:t>
            </a:r>
          </a:p>
          <a:p>
            <a:pPr eaLnBrk="1" hangingPunct="1">
              <a:defRPr/>
            </a:pPr>
            <a:r>
              <a:rPr lang="en-US" smtClean="0"/>
              <a:t>      x         3</a:t>
            </a:r>
          </a:p>
          <a:p>
            <a:pPr eaLnBrk="1" hangingPunct="1">
              <a:defRPr/>
            </a:pPr>
            <a:r>
              <a:rPr lang="en-US" smtClean="0"/>
              <a:t>      y         3</a:t>
            </a:r>
          </a:p>
          <a:p>
            <a:pPr eaLnBrk="1" hangingPunct="1">
              <a:defRPr/>
            </a:pPr>
            <a:r>
              <a:rPr lang="en-US" smtClean="0"/>
              <a:t>      z         2</a:t>
            </a:r>
          </a:p>
          <a:p>
            <a:pPr eaLnBrk="1" hangingPunct="1">
              <a:defRPr/>
            </a:pPr>
            <a:r>
              <a:rPr lang="en-US" smtClean="0"/>
              <a:t>  </a:t>
            </a:r>
          </a:p>
        </p:txBody>
      </p:sp>
      <p:sp>
        <p:nvSpPr>
          <p:cNvPr id="107529" name="Text Box 55"/>
          <p:cNvSpPr txBox="1">
            <a:spLocks noChangeArrowheads="1"/>
          </p:cNvSpPr>
          <p:nvPr/>
        </p:nvSpPr>
        <p:spPr bwMode="auto">
          <a:xfrm>
            <a:off x="4716463" y="4054475"/>
            <a:ext cx="3867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defRPr/>
            </a:pPr>
            <a:r>
              <a:rPr lang="en-US" u="sng" smtClean="0"/>
              <a:t>from router A to destination</a:t>
            </a:r>
            <a:r>
              <a:rPr lang="en-US" u="sng" smtClean="0">
                <a:solidFill>
                  <a:srgbClr val="FF0000"/>
                </a:solidFill>
              </a:rPr>
              <a:t> </a:t>
            </a:r>
            <a:r>
              <a:rPr lang="en-US" i="1" u="sng" smtClean="0">
                <a:solidFill>
                  <a:srgbClr val="CC0000"/>
                </a:solidFill>
              </a:rPr>
              <a:t>subnets:</a:t>
            </a:r>
          </a:p>
        </p:txBody>
      </p:sp>
    </p:spTree>
    <p:extLst>
      <p:ext uri="{BB962C8B-B14F-4D97-AF65-F5344CB8AC3E}">
        <p14:creationId xmlns:p14="http://schemas.microsoft.com/office/powerpoint/2010/main" val="2398042170"/>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50" name="Rectangle 3"/>
          <p:cNvSpPr>
            <a:spLocks noGrp="1" noChangeArrowheads="1"/>
          </p:cNvSpPr>
          <p:nvPr>
            <p:ph type="title"/>
          </p:nvPr>
        </p:nvSpPr>
        <p:spPr/>
        <p:txBody>
          <a:bodyPr/>
          <a:lstStyle/>
          <a:p>
            <a:pPr>
              <a:defRPr/>
            </a:pPr>
            <a:r>
              <a:rPr lang="en-US" sz="4000">
                <a:ea typeface="ＭＳ Ｐゴシック" charset="0"/>
                <a:cs typeface="+mj-cs"/>
              </a:rPr>
              <a:t>RIP: example</a:t>
            </a:r>
            <a:r>
              <a:rPr lang="en-US" sz="3200">
                <a:ea typeface="ＭＳ Ｐゴシック" charset="0"/>
                <a:cs typeface="+mj-cs"/>
              </a:rPr>
              <a:t> </a:t>
            </a:r>
          </a:p>
        </p:txBody>
      </p:sp>
      <p:sp>
        <p:nvSpPr>
          <p:cNvPr id="2" name="מציין מיקום טקסט 1"/>
          <p:cNvSpPr>
            <a:spLocks noGrp="1"/>
          </p:cNvSpPr>
          <p:nvPr>
            <p:ph type="body" idx="1"/>
          </p:nvPr>
        </p:nvSpPr>
        <p:spPr/>
        <p:txBody>
          <a:bodyPr/>
          <a:lstStyle/>
          <a:p>
            <a:endParaRPr lang="he-IL"/>
          </a:p>
        </p:txBody>
      </p:sp>
      <p:sp>
        <p:nvSpPr>
          <p:cNvPr id="108546" name="Footer Placeholder 4"/>
          <p:cNvSpPr>
            <a:spLocks noGrp="1"/>
          </p:cNvSpPr>
          <p:nvPr>
            <p:ph type="ftr" sz="quarter" idx="4294967295"/>
          </p:nvPr>
        </p:nvSpPr>
        <p:spPr>
          <a:xfrm>
            <a:off x="6248400" y="6467475"/>
            <a:ext cx="2895600" cy="287338"/>
          </a:xfrm>
          <a:prstGeom prst="rect">
            <a:avLst/>
          </a:prstGeom>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defRPr/>
            </a:pPr>
            <a:r>
              <a:rPr lang="en-US">
                <a:latin typeface="Tahoma" charset="0"/>
              </a:rPr>
              <a:t>Network Layer</a:t>
            </a:r>
          </a:p>
        </p:txBody>
      </p:sp>
      <p:sp>
        <p:nvSpPr>
          <p:cNvPr id="108547" name="Slide Number Placeholder 5"/>
          <p:cNvSpPr>
            <a:spLocks noGrp="1"/>
          </p:cNvSpPr>
          <p:nvPr>
            <p:ph type="sldNum" sz="quarter" idx="4294967295"/>
          </p:nvPr>
        </p:nvSpPr>
        <p:spPr>
          <a:xfrm>
            <a:off x="8467725" y="6462713"/>
            <a:ext cx="676275" cy="276225"/>
          </a:xfrm>
          <a:prstGeom prst="rect">
            <a:avLst/>
          </a:prstGeom>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algn="l" rtl="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algn="l" rtl="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algn="l" rtl="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algn="l" rtl="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a:defRPr/>
            </a:pPr>
            <a:r>
              <a:rPr lang="en-US" smtClean="0">
                <a:latin typeface="Tahoma" panose="020B0604030504040204" pitchFamily="34" charset="0"/>
              </a:rPr>
              <a:t>4-</a:t>
            </a:r>
            <a:fld id="{974A1539-9F9A-4C5B-B256-3815B5BF9BBC}" type="slidenum">
              <a:rPr lang="en-US" smtClean="0">
                <a:latin typeface="Tahoma" panose="020B0604030504040204" pitchFamily="34" charset="0"/>
              </a:rPr>
              <a:pPr>
                <a:defRPr/>
              </a:pPr>
              <a:t>150</a:t>
            </a:fld>
            <a:endParaRPr lang="en-US" smtClean="0">
              <a:latin typeface="Tahoma" panose="020B0604030504040204" pitchFamily="34" charset="0"/>
            </a:endParaRPr>
          </a:p>
        </p:txBody>
      </p:sp>
      <p:sp>
        <p:nvSpPr>
          <p:cNvPr id="108549" name="Line 2"/>
          <p:cNvSpPr>
            <a:spLocks noChangeShapeType="1"/>
          </p:cNvSpPr>
          <p:nvPr/>
        </p:nvSpPr>
        <p:spPr bwMode="auto">
          <a:xfrm>
            <a:off x="6076950" y="2474913"/>
            <a:ext cx="97948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Arial" charset="0"/>
              <a:ea typeface="ＭＳ Ｐゴシック" charset="0"/>
            </a:endParaRPr>
          </a:p>
        </p:txBody>
      </p:sp>
      <p:sp>
        <p:nvSpPr>
          <p:cNvPr id="108551" name="Text Box 4"/>
          <p:cNvSpPr txBox="1">
            <a:spLocks noChangeArrowheads="1"/>
          </p:cNvSpPr>
          <p:nvPr/>
        </p:nvSpPr>
        <p:spPr bwMode="auto">
          <a:xfrm>
            <a:off x="1220788" y="4205288"/>
            <a:ext cx="6780212" cy="2098675"/>
          </a:xfrm>
          <a:prstGeom prst="rect">
            <a:avLst/>
          </a:prstGeom>
          <a:noFill/>
          <a:ln w="28575">
            <a:solidFill>
              <a:srgbClr val="CC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spAutoFit/>
          </a:bodyPr>
          <a:lstStyle>
            <a:lvl1pPr>
              <a:defRPr sz="2400">
                <a:solidFill>
                  <a:schemeClr val="tx1"/>
                </a:solidFill>
                <a:latin typeface="Arial" pitchFamily="34" charset="0"/>
                <a:ea typeface="MS PGothic" pitchFamily="34" charset="-128"/>
              </a:defRPr>
            </a:lvl1pPr>
            <a:lvl2pPr marL="742950" indent="-285750">
              <a:defRPr sz="2400">
                <a:solidFill>
                  <a:schemeClr val="tx1"/>
                </a:solidFill>
                <a:latin typeface="Arial" pitchFamily="34" charset="0"/>
                <a:ea typeface="MS PGothic" pitchFamily="34" charset="-128"/>
              </a:defRPr>
            </a:lvl2pPr>
            <a:lvl3pPr marL="1143000" indent="-228600">
              <a:defRPr sz="2400">
                <a:solidFill>
                  <a:schemeClr val="tx1"/>
                </a:solidFill>
                <a:latin typeface="Arial" pitchFamily="34" charset="0"/>
                <a:ea typeface="MS PGothic" pitchFamily="34" charset="-128"/>
              </a:defRPr>
            </a:lvl3pPr>
            <a:lvl4pPr marL="1600200" indent="-228600">
              <a:defRPr sz="2400">
                <a:solidFill>
                  <a:schemeClr val="tx1"/>
                </a:solidFill>
                <a:latin typeface="Arial" pitchFamily="34" charset="0"/>
                <a:ea typeface="MS PGothic" pitchFamily="34" charset="-128"/>
              </a:defRPr>
            </a:lvl4pPr>
            <a:lvl5pPr marL="2057400" indent="-228600">
              <a:defRPr sz="2400">
                <a:solidFill>
                  <a:schemeClr val="tx1"/>
                </a:solidFill>
                <a:latin typeface="Arial" pitchFamily="34" charset="0"/>
                <a:ea typeface="MS PGothic" pitchFamily="34" charset="-128"/>
              </a:defRPr>
            </a:lvl5pPr>
            <a:lvl6pPr marL="2514600" indent="-228600" algn="l" rtl="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algn="l" rtl="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algn="l" rtl="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algn="l" rtl="0" eaLnBrk="0" fontAlgn="base" hangingPunct="0">
              <a:spcBef>
                <a:spcPct val="0"/>
              </a:spcBef>
              <a:spcAft>
                <a:spcPct val="0"/>
              </a:spcAft>
              <a:defRPr sz="2400">
                <a:solidFill>
                  <a:schemeClr val="tx1"/>
                </a:solidFill>
                <a:latin typeface="Arial" pitchFamily="34" charset="0"/>
                <a:ea typeface="MS PGothic" pitchFamily="34" charset="-128"/>
              </a:defRPr>
            </a:lvl9pPr>
          </a:lstStyle>
          <a:p>
            <a:pPr>
              <a:defRPr/>
            </a:pPr>
            <a:r>
              <a:rPr lang="en-US" sz="2000" b="1" smtClean="0">
                <a:solidFill>
                  <a:srgbClr val="000099"/>
                </a:solidFill>
              </a:rPr>
              <a:t>destination subnet	  next  router      # hops to dest</a:t>
            </a:r>
          </a:p>
          <a:p>
            <a:pPr>
              <a:defRPr/>
            </a:pPr>
            <a:r>
              <a:rPr lang="en-US" sz="2000" b="1" smtClean="0"/>
              <a:t> 	</a:t>
            </a:r>
            <a:r>
              <a:rPr lang="en-US" smtClean="0">
                <a:solidFill>
                  <a:srgbClr val="CC0000"/>
                </a:solidFill>
              </a:rPr>
              <a:t>w</a:t>
            </a:r>
            <a:r>
              <a:rPr lang="en-US" smtClean="0"/>
              <a:t>			A		2</a:t>
            </a:r>
          </a:p>
          <a:p>
            <a:pPr>
              <a:defRPr/>
            </a:pPr>
            <a:r>
              <a:rPr lang="en-US" smtClean="0"/>
              <a:t>	</a:t>
            </a:r>
            <a:r>
              <a:rPr lang="en-US" smtClean="0">
                <a:solidFill>
                  <a:srgbClr val="CC0000"/>
                </a:solidFill>
              </a:rPr>
              <a:t>y</a:t>
            </a:r>
            <a:r>
              <a:rPr lang="en-US" smtClean="0"/>
              <a:t>			B		2</a:t>
            </a:r>
          </a:p>
          <a:p>
            <a:pPr>
              <a:defRPr/>
            </a:pPr>
            <a:r>
              <a:rPr lang="en-US" smtClean="0"/>
              <a:t> 	</a:t>
            </a:r>
            <a:r>
              <a:rPr lang="en-US" smtClean="0">
                <a:solidFill>
                  <a:srgbClr val="CC0000"/>
                </a:solidFill>
              </a:rPr>
              <a:t>z</a:t>
            </a:r>
            <a:r>
              <a:rPr lang="en-US" smtClean="0"/>
              <a:t>			B		7</a:t>
            </a:r>
          </a:p>
          <a:p>
            <a:pPr>
              <a:defRPr/>
            </a:pPr>
            <a:r>
              <a:rPr lang="en-US" smtClean="0"/>
              <a:t>	</a:t>
            </a:r>
            <a:r>
              <a:rPr lang="en-US" smtClean="0">
                <a:solidFill>
                  <a:srgbClr val="CC0000"/>
                </a:solidFill>
              </a:rPr>
              <a:t>x</a:t>
            </a:r>
            <a:r>
              <a:rPr lang="en-US" smtClean="0"/>
              <a:t>			--		1</a:t>
            </a:r>
          </a:p>
          <a:p>
            <a:pPr>
              <a:defRPr/>
            </a:pPr>
            <a:r>
              <a:rPr lang="en-US" sz="2000" smtClean="0"/>
              <a:t>	….			….		....</a:t>
            </a:r>
          </a:p>
        </p:txBody>
      </p:sp>
      <p:sp>
        <p:nvSpPr>
          <p:cNvPr id="108552" name="Text Box 5"/>
          <p:cNvSpPr txBox="1">
            <a:spLocks noChangeArrowheads="1"/>
          </p:cNvSpPr>
          <p:nvPr/>
        </p:nvSpPr>
        <p:spPr bwMode="auto">
          <a:xfrm>
            <a:off x="2898775" y="3825875"/>
            <a:ext cx="2571750" cy="366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defRPr/>
            </a:pPr>
            <a:r>
              <a:rPr lang="en-US" smtClean="0"/>
              <a:t>routing table in router D</a:t>
            </a:r>
          </a:p>
        </p:txBody>
      </p:sp>
      <p:sp>
        <p:nvSpPr>
          <p:cNvPr id="219145" name="Freeform 6"/>
          <p:cNvSpPr>
            <a:spLocks/>
          </p:cNvSpPr>
          <p:nvPr/>
        </p:nvSpPr>
        <p:spPr bwMode="auto">
          <a:xfrm>
            <a:off x="2528888" y="2486025"/>
            <a:ext cx="1241425" cy="1588"/>
          </a:xfrm>
          <a:custGeom>
            <a:avLst/>
            <a:gdLst>
              <a:gd name="T0" fmla="*/ 0 w 805"/>
              <a:gd name="T1" fmla="*/ 0 h 1"/>
              <a:gd name="T2" fmla="*/ 2147483646 w 805"/>
              <a:gd name="T3" fmla="*/ 2147483646 h 1"/>
              <a:gd name="T4" fmla="*/ 0 60000 65536"/>
              <a:gd name="T5" fmla="*/ 0 60000 65536"/>
            </a:gdLst>
            <a:ahLst/>
            <a:cxnLst>
              <a:cxn ang="T4">
                <a:pos x="T0" y="T1"/>
              </a:cxn>
              <a:cxn ang="T5">
                <a:pos x="T2" y="T3"/>
              </a:cxn>
            </a:cxnLst>
            <a:rect l="0" t="0" r="r" b="b"/>
            <a:pathLst>
              <a:path w="805" h="1">
                <a:moveTo>
                  <a:pt x="0" y="0"/>
                </a:moveTo>
                <a:lnTo>
                  <a:pt x="805" y="1"/>
                </a:lnTo>
              </a:path>
            </a:pathLst>
          </a:custGeom>
          <a:noFill/>
          <a:ln w="12700">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he-IL"/>
          </a:p>
        </p:txBody>
      </p:sp>
      <p:sp>
        <p:nvSpPr>
          <p:cNvPr id="219146" name="Freeform 7"/>
          <p:cNvSpPr>
            <a:spLocks/>
          </p:cNvSpPr>
          <p:nvPr/>
        </p:nvSpPr>
        <p:spPr bwMode="auto">
          <a:xfrm>
            <a:off x="2530475" y="2265363"/>
            <a:ext cx="1065213" cy="385762"/>
          </a:xfrm>
          <a:custGeom>
            <a:avLst/>
            <a:gdLst>
              <a:gd name="T0" fmla="*/ 2147483646 w 690"/>
              <a:gd name="T1" fmla="*/ 2147483646 h 274"/>
              <a:gd name="T2" fmla="*/ 2147483646 w 690"/>
              <a:gd name="T3" fmla="*/ 2147483646 h 274"/>
              <a:gd name="T4" fmla="*/ 2147483646 w 690"/>
              <a:gd name="T5" fmla="*/ 2147483646 h 274"/>
              <a:gd name="T6" fmla="*/ 2147483646 w 690"/>
              <a:gd name="T7" fmla="*/ 2147483646 h 274"/>
              <a:gd name="T8" fmla="*/ 2147483646 w 690"/>
              <a:gd name="T9" fmla="*/ 2147483646 h 274"/>
              <a:gd name="T10" fmla="*/ 2147483646 w 690"/>
              <a:gd name="T11" fmla="*/ 2147483646 h 27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90" h="274">
                <a:moveTo>
                  <a:pt x="391" y="60"/>
                </a:moveTo>
                <a:cubicBezTo>
                  <a:pt x="297" y="52"/>
                  <a:pt x="123" y="0"/>
                  <a:pt x="73" y="30"/>
                </a:cubicBezTo>
                <a:cubicBezTo>
                  <a:pt x="23" y="60"/>
                  <a:pt x="0" y="202"/>
                  <a:pt x="88" y="238"/>
                </a:cubicBezTo>
                <a:cubicBezTo>
                  <a:pt x="176" y="274"/>
                  <a:pt x="508" y="272"/>
                  <a:pt x="599" y="245"/>
                </a:cubicBezTo>
                <a:cubicBezTo>
                  <a:pt x="690" y="218"/>
                  <a:pt x="671" y="106"/>
                  <a:pt x="636" y="75"/>
                </a:cubicBezTo>
                <a:cubicBezTo>
                  <a:pt x="601" y="44"/>
                  <a:pt x="485" y="68"/>
                  <a:pt x="391" y="60"/>
                </a:cubicBezTo>
                <a:close/>
              </a:path>
            </a:pathLst>
          </a:custGeom>
          <a:solidFill>
            <a:srgbClr val="66CC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he-IL"/>
          </a:p>
        </p:txBody>
      </p:sp>
      <p:sp>
        <p:nvSpPr>
          <p:cNvPr id="219147" name="Freeform 36"/>
          <p:cNvSpPr>
            <a:spLocks/>
          </p:cNvSpPr>
          <p:nvPr/>
        </p:nvSpPr>
        <p:spPr bwMode="auto">
          <a:xfrm>
            <a:off x="4322763" y="2486025"/>
            <a:ext cx="1243012" cy="1588"/>
          </a:xfrm>
          <a:custGeom>
            <a:avLst/>
            <a:gdLst>
              <a:gd name="T0" fmla="*/ 0 w 805"/>
              <a:gd name="T1" fmla="*/ 0 h 1"/>
              <a:gd name="T2" fmla="*/ 2147483646 w 805"/>
              <a:gd name="T3" fmla="*/ 2147483646 h 1"/>
              <a:gd name="T4" fmla="*/ 0 60000 65536"/>
              <a:gd name="T5" fmla="*/ 0 60000 65536"/>
            </a:gdLst>
            <a:ahLst/>
            <a:cxnLst>
              <a:cxn ang="T4">
                <a:pos x="T0" y="T1"/>
              </a:cxn>
              <a:cxn ang="T5">
                <a:pos x="T2" y="T3"/>
              </a:cxn>
            </a:cxnLst>
            <a:rect l="0" t="0" r="r" b="b"/>
            <a:pathLst>
              <a:path w="805" h="1">
                <a:moveTo>
                  <a:pt x="0" y="0"/>
                </a:moveTo>
                <a:lnTo>
                  <a:pt x="805" y="1"/>
                </a:lnTo>
              </a:path>
            </a:pathLst>
          </a:custGeom>
          <a:noFill/>
          <a:ln w="12700">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he-IL"/>
          </a:p>
        </p:txBody>
      </p:sp>
      <p:sp>
        <p:nvSpPr>
          <p:cNvPr id="219148" name="Freeform 51"/>
          <p:cNvSpPr>
            <a:spLocks/>
          </p:cNvSpPr>
          <p:nvPr/>
        </p:nvSpPr>
        <p:spPr bwMode="auto">
          <a:xfrm>
            <a:off x="631825" y="2498725"/>
            <a:ext cx="1243013" cy="0"/>
          </a:xfrm>
          <a:custGeom>
            <a:avLst/>
            <a:gdLst>
              <a:gd name="T0" fmla="*/ 0 w 805"/>
              <a:gd name="T1" fmla="*/ 0 h 1"/>
              <a:gd name="T2" fmla="*/ 2147483646 w 805"/>
              <a:gd name="T3" fmla="*/ 1 h 1"/>
              <a:gd name="T4" fmla="*/ 0 60000 65536"/>
              <a:gd name="T5" fmla="*/ 0 60000 65536"/>
            </a:gdLst>
            <a:ahLst/>
            <a:cxnLst>
              <a:cxn ang="T4">
                <a:pos x="T0" y="T1"/>
              </a:cxn>
              <a:cxn ang="T5">
                <a:pos x="T2" y="T3"/>
              </a:cxn>
            </a:cxnLst>
            <a:rect l="0" t="0" r="r" b="b"/>
            <a:pathLst>
              <a:path w="805" h="1">
                <a:moveTo>
                  <a:pt x="0" y="0"/>
                </a:moveTo>
                <a:lnTo>
                  <a:pt x="805" y="1"/>
                </a:lnTo>
              </a:path>
            </a:pathLst>
          </a:custGeom>
          <a:noFill/>
          <a:ln w="12700">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he-IL"/>
          </a:p>
        </p:txBody>
      </p:sp>
      <p:sp>
        <p:nvSpPr>
          <p:cNvPr id="108557" name="Line 66"/>
          <p:cNvSpPr>
            <a:spLocks noChangeShapeType="1"/>
          </p:cNvSpPr>
          <p:nvPr/>
        </p:nvSpPr>
        <p:spPr bwMode="auto">
          <a:xfrm flipV="1">
            <a:off x="8091488" y="1976438"/>
            <a:ext cx="604837" cy="35401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108558" name="Line 67"/>
          <p:cNvSpPr>
            <a:spLocks noChangeShapeType="1"/>
          </p:cNvSpPr>
          <p:nvPr/>
        </p:nvSpPr>
        <p:spPr bwMode="auto">
          <a:xfrm>
            <a:off x="8045450" y="2619375"/>
            <a:ext cx="604838" cy="35401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108559" name="Line 68"/>
          <p:cNvSpPr>
            <a:spLocks noChangeShapeType="1"/>
          </p:cNvSpPr>
          <p:nvPr/>
        </p:nvSpPr>
        <p:spPr bwMode="auto">
          <a:xfrm>
            <a:off x="2368550" y="2611438"/>
            <a:ext cx="1255713" cy="54768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219152" name="Freeform 69"/>
          <p:cNvSpPr>
            <a:spLocks/>
          </p:cNvSpPr>
          <p:nvPr/>
        </p:nvSpPr>
        <p:spPr bwMode="auto">
          <a:xfrm rot="1183889">
            <a:off x="2522538" y="2776538"/>
            <a:ext cx="1065212" cy="284162"/>
          </a:xfrm>
          <a:custGeom>
            <a:avLst/>
            <a:gdLst>
              <a:gd name="T0" fmla="*/ 2147483646 w 690"/>
              <a:gd name="T1" fmla="*/ 2147483646 h 274"/>
              <a:gd name="T2" fmla="*/ 2147483646 w 690"/>
              <a:gd name="T3" fmla="*/ 2147483646 h 274"/>
              <a:gd name="T4" fmla="*/ 2147483646 w 690"/>
              <a:gd name="T5" fmla="*/ 2147483646 h 274"/>
              <a:gd name="T6" fmla="*/ 2147483646 w 690"/>
              <a:gd name="T7" fmla="*/ 2147483646 h 274"/>
              <a:gd name="T8" fmla="*/ 2147483646 w 690"/>
              <a:gd name="T9" fmla="*/ 2147483646 h 274"/>
              <a:gd name="T10" fmla="*/ 2147483646 w 690"/>
              <a:gd name="T11" fmla="*/ 2147483646 h 27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90" h="274">
                <a:moveTo>
                  <a:pt x="391" y="60"/>
                </a:moveTo>
                <a:cubicBezTo>
                  <a:pt x="297" y="52"/>
                  <a:pt x="123" y="0"/>
                  <a:pt x="73" y="30"/>
                </a:cubicBezTo>
                <a:cubicBezTo>
                  <a:pt x="23" y="60"/>
                  <a:pt x="0" y="202"/>
                  <a:pt x="88" y="238"/>
                </a:cubicBezTo>
                <a:cubicBezTo>
                  <a:pt x="176" y="274"/>
                  <a:pt x="508" y="272"/>
                  <a:pt x="599" y="245"/>
                </a:cubicBezTo>
                <a:cubicBezTo>
                  <a:pt x="690" y="218"/>
                  <a:pt x="671" y="106"/>
                  <a:pt x="636" y="75"/>
                </a:cubicBezTo>
                <a:cubicBezTo>
                  <a:pt x="601" y="44"/>
                  <a:pt x="485" y="68"/>
                  <a:pt x="391" y="60"/>
                </a:cubicBezTo>
                <a:close/>
              </a:path>
            </a:pathLst>
          </a:custGeom>
          <a:solidFill>
            <a:srgbClr val="66CC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he-IL"/>
          </a:p>
        </p:txBody>
      </p:sp>
      <p:sp>
        <p:nvSpPr>
          <p:cNvPr id="219153" name="Freeform 70"/>
          <p:cNvSpPr>
            <a:spLocks/>
          </p:cNvSpPr>
          <p:nvPr/>
        </p:nvSpPr>
        <p:spPr bwMode="auto">
          <a:xfrm>
            <a:off x="633413" y="2278063"/>
            <a:ext cx="1065212" cy="384175"/>
          </a:xfrm>
          <a:custGeom>
            <a:avLst/>
            <a:gdLst>
              <a:gd name="T0" fmla="*/ 2147483646 w 690"/>
              <a:gd name="T1" fmla="*/ 2147483646 h 274"/>
              <a:gd name="T2" fmla="*/ 2147483646 w 690"/>
              <a:gd name="T3" fmla="*/ 2147483646 h 274"/>
              <a:gd name="T4" fmla="*/ 2147483646 w 690"/>
              <a:gd name="T5" fmla="*/ 2147483646 h 274"/>
              <a:gd name="T6" fmla="*/ 2147483646 w 690"/>
              <a:gd name="T7" fmla="*/ 2147483646 h 274"/>
              <a:gd name="T8" fmla="*/ 2147483646 w 690"/>
              <a:gd name="T9" fmla="*/ 2147483646 h 274"/>
              <a:gd name="T10" fmla="*/ 2147483646 w 690"/>
              <a:gd name="T11" fmla="*/ 2147483646 h 27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90" h="274">
                <a:moveTo>
                  <a:pt x="391" y="60"/>
                </a:moveTo>
                <a:cubicBezTo>
                  <a:pt x="297" y="52"/>
                  <a:pt x="123" y="0"/>
                  <a:pt x="73" y="30"/>
                </a:cubicBezTo>
                <a:cubicBezTo>
                  <a:pt x="23" y="60"/>
                  <a:pt x="0" y="202"/>
                  <a:pt x="88" y="238"/>
                </a:cubicBezTo>
                <a:cubicBezTo>
                  <a:pt x="176" y="274"/>
                  <a:pt x="508" y="272"/>
                  <a:pt x="599" y="245"/>
                </a:cubicBezTo>
                <a:cubicBezTo>
                  <a:pt x="690" y="218"/>
                  <a:pt x="671" y="106"/>
                  <a:pt x="636" y="75"/>
                </a:cubicBezTo>
                <a:cubicBezTo>
                  <a:pt x="601" y="44"/>
                  <a:pt x="485" y="68"/>
                  <a:pt x="391" y="60"/>
                </a:cubicBezTo>
                <a:close/>
              </a:path>
            </a:pathLst>
          </a:custGeom>
          <a:solidFill>
            <a:srgbClr val="66CC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he-IL"/>
          </a:p>
        </p:txBody>
      </p:sp>
      <p:sp>
        <p:nvSpPr>
          <p:cNvPr id="219154" name="Freeform 71"/>
          <p:cNvSpPr>
            <a:spLocks/>
          </p:cNvSpPr>
          <p:nvPr/>
        </p:nvSpPr>
        <p:spPr bwMode="auto">
          <a:xfrm>
            <a:off x="4324350" y="2276475"/>
            <a:ext cx="1065213" cy="385763"/>
          </a:xfrm>
          <a:custGeom>
            <a:avLst/>
            <a:gdLst>
              <a:gd name="T0" fmla="*/ 2147483646 w 690"/>
              <a:gd name="T1" fmla="*/ 2147483646 h 274"/>
              <a:gd name="T2" fmla="*/ 2147483646 w 690"/>
              <a:gd name="T3" fmla="*/ 2147483646 h 274"/>
              <a:gd name="T4" fmla="*/ 2147483646 w 690"/>
              <a:gd name="T5" fmla="*/ 2147483646 h 274"/>
              <a:gd name="T6" fmla="*/ 2147483646 w 690"/>
              <a:gd name="T7" fmla="*/ 2147483646 h 274"/>
              <a:gd name="T8" fmla="*/ 2147483646 w 690"/>
              <a:gd name="T9" fmla="*/ 2147483646 h 274"/>
              <a:gd name="T10" fmla="*/ 2147483646 w 690"/>
              <a:gd name="T11" fmla="*/ 2147483646 h 27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90" h="274">
                <a:moveTo>
                  <a:pt x="391" y="60"/>
                </a:moveTo>
                <a:cubicBezTo>
                  <a:pt x="297" y="52"/>
                  <a:pt x="123" y="0"/>
                  <a:pt x="73" y="30"/>
                </a:cubicBezTo>
                <a:cubicBezTo>
                  <a:pt x="23" y="60"/>
                  <a:pt x="0" y="202"/>
                  <a:pt x="88" y="238"/>
                </a:cubicBezTo>
                <a:cubicBezTo>
                  <a:pt x="176" y="274"/>
                  <a:pt x="508" y="272"/>
                  <a:pt x="599" y="245"/>
                </a:cubicBezTo>
                <a:cubicBezTo>
                  <a:pt x="690" y="218"/>
                  <a:pt x="671" y="106"/>
                  <a:pt x="636" y="75"/>
                </a:cubicBezTo>
                <a:cubicBezTo>
                  <a:pt x="601" y="44"/>
                  <a:pt x="485" y="68"/>
                  <a:pt x="391" y="60"/>
                </a:cubicBezTo>
                <a:close/>
              </a:path>
            </a:pathLst>
          </a:custGeom>
          <a:solidFill>
            <a:srgbClr val="66CC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he-IL"/>
          </a:p>
        </p:txBody>
      </p:sp>
      <p:sp>
        <p:nvSpPr>
          <p:cNvPr id="219155" name="Freeform 72"/>
          <p:cNvSpPr>
            <a:spLocks/>
          </p:cNvSpPr>
          <p:nvPr/>
        </p:nvSpPr>
        <p:spPr bwMode="auto">
          <a:xfrm>
            <a:off x="6097588" y="2266950"/>
            <a:ext cx="850900" cy="385763"/>
          </a:xfrm>
          <a:custGeom>
            <a:avLst/>
            <a:gdLst>
              <a:gd name="T0" fmla="*/ 2147483646 w 690"/>
              <a:gd name="T1" fmla="*/ 2147483646 h 274"/>
              <a:gd name="T2" fmla="*/ 2147483646 w 690"/>
              <a:gd name="T3" fmla="*/ 2147483646 h 274"/>
              <a:gd name="T4" fmla="*/ 2147483646 w 690"/>
              <a:gd name="T5" fmla="*/ 2147483646 h 274"/>
              <a:gd name="T6" fmla="*/ 2147483646 w 690"/>
              <a:gd name="T7" fmla="*/ 2147483646 h 274"/>
              <a:gd name="T8" fmla="*/ 2147483646 w 690"/>
              <a:gd name="T9" fmla="*/ 2147483646 h 274"/>
              <a:gd name="T10" fmla="*/ 2147483646 w 690"/>
              <a:gd name="T11" fmla="*/ 2147483646 h 27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90" h="274">
                <a:moveTo>
                  <a:pt x="391" y="60"/>
                </a:moveTo>
                <a:cubicBezTo>
                  <a:pt x="297" y="52"/>
                  <a:pt x="123" y="0"/>
                  <a:pt x="73" y="30"/>
                </a:cubicBezTo>
                <a:cubicBezTo>
                  <a:pt x="23" y="60"/>
                  <a:pt x="0" y="202"/>
                  <a:pt x="88" y="238"/>
                </a:cubicBezTo>
                <a:cubicBezTo>
                  <a:pt x="176" y="274"/>
                  <a:pt x="508" y="272"/>
                  <a:pt x="599" y="245"/>
                </a:cubicBezTo>
                <a:cubicBezTo>
                  <a:pt x="690" y="218"/>
                  <a:pt x="671" y="106"/>
                  <a:pt x="636" y="75"/>
                </a:cubicBezTo>
                <a:cubicBezTo>
                  <a:pt x="601" y="44"/>
                  <a:pt x="485" y="68"/>
                  <a:pt x="391" y="60"/>
                </a:cubicBezTo>
                <a:close/>
              </a:path>
            </a:pathLst>
          </a:custGeom>
          <a:solidFill>
            <a:srgbClr val="66CC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he-IL"/>
          </a:p>
        </p:txBody>
      </p:sp>
      <p:sp>
        <p:nvSpPr>
          <p:cNvPr id="219156" name="Freeform 73"/>
          <p:cNvSpPr>
            <a:spLocks/>
          </p:cNvSpPr>
          <p:nvPr/>
        </p:nvSpPr>
        <p:spPr bwMode="auto">
          <a:xfrm rot="-2589433">
            <a:off x="8059738" y="1833563"/>
            <a:ext cx="868362" cy="385762"/>
          </a:xfrm>
          <a:custGeom>
            <a:avLst/>
            <a:gdLst>
              <a:gd name="T0" fmla="*/ 2147483646 w 690"/>
              <a:gd name="T1" fmla="*/ 2147483646 h 274"/>
              <a:gd name="T2" fmla="*/ 2147483646 w 690"/>
              <a:gd name="T3" fmla="*/ 2147483646 h 274"/>
              <a:gd name="T4" fmla="*/ 2147483646 w 690"/>
              <a:gd name="T5" fmla="*/ 2147483646 h 274"/>
              <a:gd name="T6" fmla="*/ 2147483646 w 690"/>
              <a:gd name="T7" fmla="*/ 2147483646 h 274"/>
              <a:gd name="T8" fmla="*/ 2147483646 w 690"/>
              <a:gd name="T9" fmla="*/ 2147483646 h 274"/>
              <a:gd name="T10" fmla="*/ 2147483646 w 690"/>
              <a:gd name="T11" fmla="*/ 2147483646 h 27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90" h="274">
                <a:moveTo>
                  <a:pt x="391" y="60"/>
                </a:moveTo>
                <a:cubicBezTo>
                  <a:pt x="297" y="52"/>
                  <a:pt x="123" y="0"/>
                  <a:pt x="73" y="30"/>
                </a:cubicBezTo>
                <a:cubicBezTo>
                  <a:pt x="23" y="60"/>
                  <a:pt x="0" y="202"/>
                  <a:pt x="88" y="238"/>
                </a:cubicBezTo>
                <a:cubicBezTo>
                  <a:pt x="176" y="274"/>
                  <a:pt x="508" y="272"/>
                  <a:pt x="599" y="245"/>
                </a:cubicBezTo>
                <a:cubicBezTo>
                  <a:pt x="690" y="218"/>
                  <a:pt x="671" y="106"/>
                  <a:pt x="636" y="75"/>
                </a:cubicBezTo>
                <a:cubicBezTo>
                  <a:pt x="601" y="44"/>
                  <a:pt x="485" y="68"/>
                  <a:pt x="391" y="60"/>
                </a:cubicBezTo>
                <a:close/>
              </a:path>
            </a:pathLst>
          </a:custGeom>
          <a:solidFill>
            <a:srgbClr val="66CC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he-IL"/>
          </a:p>
        </p:txBody>
      </p:sp>
      <p:sp>
        <p:nvSpPr>
          <p:cNvPr id="108565" name="Text Box 74"/>
          <p:cNvSpPr txBox="1">
            <a:spLocks noChangeArrowheads="1"/>
          </p:cNvSpPr>
          <p:nvPr/>
        </p:nvSpPr>
        <p:spPr bwMode="auto">
          <a:xfrm>
            <a:off x="919163" y="2235200"/>
            <a:ext cx="404812"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defRPr/>
            </a:pPr>
            <a:r>
              <a:rPr lang="en-US" sz="2400" smtClean="0">
                <a:solidFill>
                  <a:srgbClr val="CC0000"/>
                </a:solidFill>
              </a:rPr>
              <a:t>w</a:t>
            </a:r>
            <a:endParaRPr lang="en-US" smtClean="0">
              <a:solidFill>
                <a:srgbClr val="CC0000"/>
              </a:solidFill>
            </a:endParaRPr>
          </a:p>
        </p:txBody>
      </p:sp>
      <p:sp>
        <p:nvSpPr>
          <p:cNvPr id="108566" name="Text Box 75"/>
          <p:cNvSpPr txBox="1">
            <a:spLocks noChangeArrowheads="1"/>
          </p:cNvSpPr>
          <p:nvPr/>
        </p:nvSpPr>
        <p:spPr bwMode="auto">
          <a:xfrm>
            <a:off x="2873375" y="2278063"/>
            <a:ext cx="33655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defRPr/>
            </a:pPr>
            <a:r>
              <a:rPr lang="en-US" sz="2400" smtClean="0">
                <a:solidFill>
                  <a:srgbClr val="CC0000"/>
                </a:solidFill>
              </a:rPr>
              <a:t>x</a:t>
            </a:r>
            <a:endParaRPr lang="en-US" smtClean="0">
              <a:solidFill>
                <a:srgbClr val="CC0000"/>
              </a:solidFill>
            </a:endParaRPr>
          </a:p>
        </p:txBody>
      </p:sp>
      <p:sp>
        <p:nvSpPr>
          <p:cNvPr id="108567" name="Text Box 76"/>
          <p:cNvSpPr txBox="1">
            <a:spLocks noChangeArrowheads="1"/>
          </p:cNvSpPr>
          <p:nvPr/>
        </p:nvSpPr>
        <p:spPr bwMode="auto">
          <a:xfrm>
            <a:off x="6380163" y="2198688"/>
            <a:ext cx="33655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defRPr/>
            </a:pPr>
            <a:r>
              <a:rPr lang="en-US" sz="2400" smtClean="0">
                <a:solidFill>
                  <a:srgbClr val="CC0000"/>
                </a:solidFill>
              </a:rPr>
              <a:t>y</a:t>
            </a:r>
            <a:endParaRPr lang="en-US" smtClean="0">
              <a:solidFill>
                <a:srgbClr val="CC0000"/>
              </a:solidFill>
            </a:endParaRPr>
          </a:p>
        </p:txBody>
      </p:sp>
      <p:sp>
        <p:nvSpPr>
          <p:cNvPr id="108568" name="Text Box 77"/>
          <p:cNvSpPr txBox="1">
            <a:spLocks noChangeArrowheads="1"/>
          </p:cNvSpPr>
          <p:nvPr/>
        </p:nvSpPr>
        <p:spPr bwMode="auto">
          <a:xfrm>
            <a:off x="8294688" y="1820863"/>
            <a:ext cx="33655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defRPr/>
            </a:pPr>
            <a:r>
              <a:rPr lang="en-US" sz="2400" smtClean="0">
                <a:solidFill>
                  <a:srgbClr val="CC0000"/>
                </a:solidFill>
              </a:rPr>
              <a:t>z</a:t>
            </a:r>
            <a:endParaRPr lang="en-US" smtClean="0">
              <a:solidFill>
                <a:srgbClr val="CC0000"/>
              </a:solidFill>
            </a:endParaRPr>
          </a:p>
        </p:txBody>
      </p:sp>
      <p:sp>
        <p:nvSpPr>
          <p:cNvPr id="108569" name="Text Box 78"/>
          <p:cNvSpPr txBox="1">
            <a:spLocks noChangeArrowheads="1"/>
          </p:cNvSpPr>
          <p:nvPr/>
        </p:nvSpPr>
        <p:spPr bwMode="auto">
          <a:xfrm>
            <a:off x="1947863" y="2557463"/>
            <a:ext cx="387350" cy="4572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defRPr/>
            </a:pPr>
            <a:r>
              <a:rPr lang="en-US" sz="2400" smtClean="0"/>
              <a:t>A</a:t>
            </a:r>
          </a:p>
        </p:txBody>
      </p:sp>
      <p:sp>
        <p:nvSpPr>
          <p:cNvPr id="108570" name="Text Box 79"/>
          <p:cNvSpPr txBox="1">
            <a:spLocks noChangeArrowheads="1"/>
          </p:cNvSpPr>
          <p:nvPr/>
        </p:nvSpPr>
        <p:spPr bwMode="auto">
          <a:xfrm>
            <a:off x="3775075" y="3265488"/>
            <a:ext cx="404813" cy="4572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defRPr/>
            </a:pPr>
            <a:r>
              <a:rPr lang="en-US" sz="2400" smtClean="0"/>
              <a:t>C</a:t>
            </a:r>
          </a:p>
        </p:txBody>
      </p:sp>
      <p:sp>
        <p:nvSpPr>
          <p:cNvPr id="108571" name="Text Box 80"/>
          <p:cNvSpPr txBox="1">
            <a:spLocks noChangeArrowheads="1"/>
          </p:cNvSpPr>
          <p:nvPr/>
        </p:nvSpPr>
        <p:spPr bwMode="auto">
          <a:xfrm>
            <a:off x="3775075" y="2522538"/>
            <a:ext cx="404813" cy="4572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defRPr/>
            </a:pPr>
            <a:r>
              <a:rPr lang="en-US" sz="2400" smtClean="0"/>
              <a:t>D</a:t>
            </a:r>
          </a:p>
        </p:txBody>
      </p:sp>
      <p:sp>
        <p:nvSpPr>
          <p:cNvPr id="108572" name="Text Box 81"/>
          <p:cNvSpPr txBox="1">
            <a:spLocks noChangeArrowheads="1"/>
          </p:cNvSpPr>
          <p:nvPr/>
        </p:nvSpPr>
        <p:spPr bwMode="auto">
          <a:xfrm>
            <a:off x="5559425" y="2520950"/>
            <a:ext cx="387350" cy="4572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defRPr/>
            </a:pPr>
            <a:r>
              <a:rPr lang="en-US" sz="2400" smtClean="0"/>
              <a:t>B</a:t>
            </a:r>
          </a:p>
        </p:txBody>
      </p:sp>
      <p:sp>
        <p:nvSpPr>
          <p:cNvPr id="108573" name="Line 82"/>
          <p:cNvSpPr>
            <a:spLocks noChangeShapeType="1"/>
          </p:cNvSpPr>
          <p:nvPr/>
        </p:nvSpPr>
        <p:spPr bwMode="auto">
          <a:xfrm>
            <a:off x="7083425" y="2463800"/>
            <a:ext cx="344488" cy="3175"/>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grpSp>
        <p:nvGrpSpPr>
          <p:cNvPr id="219166" name="Group 83"/>
          <p:cNvGrpSpPr>
            <a:grpSpLocks/>
          </p:cNvGrpSpPr>
          <p:nvPr/>
        </p:nvGrpSpPr>
        <p:grpSpPr bwMode="auto">
          <a:xfrm>
            <a:off x="5922963" y="2008188"/>
            <a:ext cx="615950" cy="363537"/>
            <a:chOff x="3731" y="1153"/>
            <a:chExt cx="388" cy="229"/>
          </a:xfrm>
        </p:grpSpPr>
        <p:sp>
          <p:nvSpPr>
            <p:cNvPr id="108630" name="Line 84"/>
            <p:cNvSpPr>
              <a:spLocks noChangeShapeType="1"/>
            </p:cNvSpPr>
            <p:nvPr/>
          </p:nvSpPr>
          <p:spPr bwMode="auto">
            <a:xfrm flipV="1">
              <a:off x="3731" y="1259"/>
              <a:ext cx="205" cy="12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108631" name="Line 85"/>
            <p:cNvSpPr>
              <a:spLocks noChangeShapeType="1"/>
            </p:cNvSpPr>
            <p:nvPr/>
          </p:nvSpPr>
          <p:spPr bwMode="auto">
            <a:xfrm flipV="1">
              <a:off x="3944" y="1153"/>
              <a:ext cx="175" cy="98"/>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grpSp>
      <p:grpSp>
        <p:nvGrpSpPr>
          <p:cNvPr id="219167" name="Group 86"/>
          <p:cNvGrpSpPr>
            <a:grpSpLocks/>
          </p:cNvGrpSpPr>
          <p:nvPr/>
        </p:nvGrpSpPr>
        <p:grpSpPr bwMode="auto">
          <a:xfrm>
            <a:off x="4144963" y="1982788"/>
            <a:ext cx="615950" cy="363537"/>
            <a:chOff x="3731" y="1153"/>
            <a:chExt cx="388" cy="229"/>
          </a:xfrm>
        </p:grpSpPr>
        <p:sp>
          <p:nvSpPr>
            <p:cNvPr id="108628" name="Line 87"/>
            <p:cNvSpPr>
              <a:spLocks noChangeShapeType="1"/>
            </p:cNvSpPr>
            <p:nvPr/>
          </p:nvSpPr>
          <p:spPr bwMode="auto">
            <a:xfrm flipV="1">
              <a:off x="3731" y="1259"/>
              <a:ext cx="205" cy="12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108629" name="Line 88"/>
            <p:cNvSpPr>
              <a:spLocks noChangeShapeType="1"/>
            </p:cNvSpPr>
            <p:nvPr/>
          </p:nvSpPr>
          <p:spPr bwMode="auto">
            <a:xfrm flipV="1">
              <a:off x="3944" y="1153"/>
              <a:ext cx="175" cy="98"/>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grpSp>
      <p:grpSp>
        <p:nvGrpSpPr>
          <p:cNvPr id="219168" name="Group 89"/>
          <p:cNvGrpSpPr>
            <a:grpSpLocks/>
          </p:cNvGrpSpPr>
          <p:nvPr/>
        </p:nvGrpSpPr>
        <p:grpSpPr bwMode="auto">
          <a:xfrm>
            <a:off x="2366963" y="1957388"/>
            <a:ext cx="615950" cy="363537"/>
            <a:chOff x="3731" y="1153"/>
            <a:chExt cx="388" cy="229"/>
          </a:xfrm>
        </p:grpSpPr>
        <p:sp>
          <p:nvSpPr>
            <p:cNvPr id="108626" name="Line 90"/>
            <p:cNvSpPr>
              <a:spLocks noChangeShapeType="1"/>
            </p:cNvSpPr>
            <p:nvPr/>
          </p:nvSpPr>
          <p:spPr bwMode="auto">
            <a:xfrm flipV="1">
              <a:off x="3731" y="1259"/>
              <a:ext cx="205" cy="12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108627" name="Line 91"/>
            <p:cNvSpPr>
              <a:spLocks noChangeShapeType="1"/>
            </p:cNvSpPr>
            <p:nvPr/>
          </p:nvSpPr>
          <p:spPr bwMode="auto">
            <a:xfrm flipV="1">
              <a:off x="3944" y="1153"/>
              <a:ext cx="175" cy="98"/>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grpSp>
      <p:sp>
        <p:nvSpPr>
          <p:cNvPr id="108577" name="Line 92"/>
          <p:cNvSpPr>
            <a:spLocks noChangeShapeType="1"/>
          </p:cNvSpPr>
          <p:nvPr/>
        </p:nvSpPr>
        <p:spPr bwMode="auto">
          <a:xfrm>
            <a:off x="4278313" y="3175000"/>
            <a:ext cx="979487"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Arial" charset="0"/>
              <a:ea typeface="ＭＳ Ｐゴシック" charset="0"/>
            </a:endParaRPr>
          </a:p>
        </p:txBody>
      </p:sp>
      <p:sp>
        <p:nvSpPr>
          <p:cNvPr id="219170" name="Freeform 93"/>
          <p:cNvSpPr>
            <a:spLocks/>
          </p:cNvSpPr>
          <p:nvPr/>
        </p:nvSpPr>
        <p:spPr bwMode="auto">
          <a:xfrm>
            <a:off x="4298950" y="2967038"/>
            <a:ext cx="850900" cy="385762"/>
          </a:xfrm>
          <a:custGeom>
            <a:avLst/>
            <a:gdLst>
              <a:gd name="T0" fmla="*/ 2147483646 w 690"/>
              <a:gd name="T1" fmla="*/ 2147483646 h 274"/>
              <a:gd name="T2" fmla="*/ 2147483646 w 690"/>
              <a:gd name="T3" fmla="*/ 2147483646 h 274"/>
              <a:gd name="T4" fmla="*/ 2147483646 w 690"/>
              <a:gd name="T5" fmla="*/ 2147483646 h 274"/>
              <a:gd name="T6" fmla="*/ 2147483646 w 690"/>
              <a:gd name="T7" fmla="*/ 2147483646 h 274"/>
              <a:gd name="T8" fmla="*/ 2147483646 w 690"/>
              <a:gd name="T9" fmla="*/ 2147483646 h 274"/>
              <a:gd name="T10" fmla="*/ 2147483646 w 690"/>
              <a:gd name="T11" fmla="*/ 2147483646 h 27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90" h="274">
                <a:moveTo>
                  <a:pt x="391" y="60"/>
                </a:moveTo>
                <a:cubicBezTo>
                  <a:pt x="297" y="52"/>
                  <a:pt x="123" y="0"/>
                  <a:pt x="73" y="30"/>
                </a:cubicBezTo>
                <a:cubicBezTo>
                  <a:pt x="23" y="60"/>
                  <a:pt x="0" y="202"/>
                  <a:pt x="88" y="238"/>
                </a:cubicBezTo>
                <a:cubicBezTo>
                  <a:pt x="176" y="274"/>
                  <a:pt x="508" y="272"/>
                  <a:pt x="599" y="245"/>
                </a:cubicBezTo>
                <a:cubicBezTo>
                  <a:pt x="690" y="218"/>
                  <a:pt x="671" y="106"/>
                  <a:pt x="636" y="75"/>
                </a:cubicBezTo>
                <a:cubicBezTo>
                  <a:pt x="601" y="44"/>
                  <a:pt x="485" y="68"/>
                  <a:pt x="391" y="60"/>
                </a:cubicBezTo>
                <a:close/>
              </a:path>
            </a:pathLst>
          </a:custGeom>
          <a:solidFill>
            <a:srgbClr val="66CC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he-IL"/>
          </a:p>
        </p:txBody>
      </p:sp>
      <p:sp>
        <p:nvSpPr>
          <p:cNvPr id="108579" name="Line 94"/>
          <p:cNvSpPr>
            <a:spLocks noChangeShapeType="1"/>
          </p:cNvSpPr>
          <p:nvPr/>
        </p:nvSpPr>
        <p:spPr bwMode="auto">
          <a:xfrm>
            <a:off x="5284788" y="3163888"/>
            <a:ext cx="344487" cy="3175"/>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744557" name="Rectangle 109"/>
          <p:cNvSpPr>
            <a:spLocks noChangeArrowheads="1"/>
          </p:cNvSpPr>
          <p:nvPr/>
        </p:nvSpPr>
        <p:spPr bwMode="auto">
          <a:xfrm>
            <a:off x="1216025" y="5284788"/>
            <a:ext cx="6802438" cy="312737"/>
          </a:xfrm>
          <a:prstGeom prst="rect">
            <a:avLst/>
          </a:prstGeom>
          <a:gradFill rotWithShape="1">
            <a:gsLst>
              <a:gs pos="0">
                <a:schemeClr val="accent1">
                  <a:alpha val="28998"/>
                </a:schemeClr>
              </a:gs>
              <a:gs pos="100000">
                <a:schemeClr val="accent1">
                  <a:alpha val="25000"/>
                </a:scheme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grpSp>
        <p:nvGrpSpPr>
          <p:cNvPr id="219173" name="Group 120"/>
          <p:cNvGrpSpPr>
            <a:grpSpLocks/>
          </p:cNvGrpSpPr>
          <p:nvPr/>
        </p:nvGrpSpPr>
        <p:grpSpPr bwMode="auto">
          <a:xfrm>
            <a:off x="3624263" y="2287588"/>
            <a:ext cx="677862" cy="315912"/>
            <a:chOff x="4396" y="1245"/>
            <a:chExt cx="672" cy="248"/>
          </a:xfrm>
        </p:grpSpPr>
        <p:sp>
          <p:nvSpPr>
            <p:cNvPr id="219210" name="Oval 407"/>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2700">
              <a:solidFill>
                <a:srgbClr val="000000"/>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he-IL" altLang="he-IL" sz="2400">
                <a:latin typeface="Times New Roman" panose="02020603050405020304" pitchFamily="18" charset="0"/>
                <a:cs typeface="Arial" panose="020B0604020202020204" pitchFamily="34" charset="0"/>
              </a:endParaRPr>
            </a:p>
          </p:txBody>
        </p:sp>
        <p:sp>
          <p:nvSpPr>
            <p:cNvPr id="219211" name="Rectangle 410"/>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endParaRPr lang="he-IL" altLang="he-IL" sz="2400">
                <a:latin typeface="Times New Roman" panose="02020603050405020304" pitchFamily="18" charset="0"/>
                <a:cs typeface="Arial" panose="020B0604020202020204" pitchFamily="34" charset="0"/>
              </a:endParaRPr>
            </a:p>
          </p:txBody>
        </p:sp>
        <p:sp>
          <p:nvSpPr>
            <p:cNvPr id="219212" name="Oval 411"/>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2700">
              <a:solidFill>
                <a:srgbClr val="000000"/>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he-IL" altLang="he-IL" sz="2400">
                <a:latin typeface="Times New Roman" panose="02020603050405020304" pitchFamily="18" charset="0"/>
                <a:cs typeface="Arial" panose="020B0604020202020204" pitchFamily="34" charset="0"/>
              </a:endParaRPr>
            </a:p>
          </p:txBody>
        </p:sp>
        <p:grpSp>
          <p:nvGrpSpPr>
            <p:cNvPr id="219213" name="Group 124"/>
            <p:cNvGrpSpPr>
              <a:grpSpLocks/>
            </p:cNvGrpSpPr>
            <p:nvPr/>
          </p:nvGrpSpPr>
          <p:grpSpPr bwMode="auto">
            <a:xfrm>
              <a:off x="4530" y="1287"/>
              <a:ext cx="377" cy="75"/>
              <a:chOff x="2468" y="1332"/>
              <a:chExt cx="310" cy="60"/>
            </a:xfrm>
          </p:grpSpPr>
          <p:sp>
            <p:nvSpPr>
              <p:cNvPr id="219216" name="Freeform 125"/>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noFill/>
              <a:ln w="19050" cmpd="sng">
                <a:solidFill>
                  <a:srgbClr val="000000"/>
                </a:solidFill>
                <a:round/>
                <a:headEnd/>
                <a:tailEnd/>
              </a:ln>
              <a:effectLst/>
              <a:extLst>
                <a:ext uri="{909E8E84-426E-40DD-AFC4-6F175D3DCCD1}">
                  <a14:hiddenFill xmlns:a14="http://schemas.microsoft.com/office/drawing/2010/main">
                    <a:solidFill>
                      <a:srgbClr val="00CC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219217" name="Freeform 126"/>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noFill/>
              <a:ln w="19050" cmpd="sng">
                <a:solidFill>
                  <a:srgbClr val="000000"/>
                </a:solidFill>
                <a:round/>
                <a:headEnd/>
                <a:tailEnd/>
              </a:ln>
              <a:effectLst/>
              <a:extLst>
                <a:ext uri="{909E8E84-426E-40DD-AFC4-6F175D3DCCD1}">
                  <a14:hiddenFill xmlns:a14="http://schemas.microsoft.com/office/drawing/2010/main">
                    <a:solidFill>
                      <a:srgbClr val="00CC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grpSp>
        <p:sp>
          <p:nvSpPr>
            <p:cNvPr id="108622" name="Line 127"/>
            <p:cNvSpPr>
              <a:spLocks noChangeShapeType="1"/>
            </p:cNvSpPr>
            <p:nvPr/>
          </p:nvSpPr>
          <p:spPr bwMode="auto">
            <a:xfrm>
              <a:off x="4399" y="1321"/>
              <a:ext cx="0" cy="108"/>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Arial" charset="0"/>
                <a:ea typeface="ＭＳ Ｐゴシック" charset="0"/>
              </a:endParaRPr>
            </a:p>
          </p:txBody>
        </p:sp>
        <p:sp>
          <p:nvSpPr>
            <p:cNvPr id="108623" name="Line 128"/>
            <p:cNvSpPr>
              <a:spLocks noChangeShapeType="1"/>
            </p:cNvSpPr>
            <p:nvPr/>
          </p:nvSpPr>
          <p:spPr bwMode="auto">
            <a:xfrm>
              <a:off x="5063" y="1326"/>
              <a:ext cx="0" cy="107"/>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Arial" charset="0"/>
                <a:ea typeface="ＭＳ Ｐゴシック" charset="0"/>
              </a:endParaRPr>
            </a:p>
          </p:txBody>
        </p:sp>
      </p:grpSp>
      <p:grpSp>
        <p:nvGrpSpPr>
          <p:cNvPr id="219174" name="Group 129"/>
          <p:cNvGrpSpPr>
            <a:grpSpLocks/>
          </p:cNvGrpSpPr>
          <p:nvPr/>
        </p:nvGrpSpPr>
        <p:grpSpPr bwMode="auto">
          <a:xfrm>
            <a:off x="5403850" y="2305050"/>
            <a:ext cx="677863" cy="315913"/>
            <a:chOff x="4396" y="1245"/>
            <a:chExt cx="672" cy="248"/>
          </a:xfrm>
        </p:grpSpPr>
        <p:sp>
          <p:nvSpPr>
            <p:cNvPr id="219202" name="Oval 407"/>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2700">
              <a:solidFill>
                <a:srgbClr val="000000"/>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he-IL" altLang="he-IL" sz="2400">
                <a:latin typeface="Times New Roman" panose="02020603050405020304" pitchFamily="18" charset="0"/>
                <a:cs typeface="Arial" panose="020B0604020202020204" pitchFamily="34" charset="0"/>
              </a:endParaRPr>
            </a:p>
          </p:txBody>
        </p:sp>
        <p:sp>
          <p:nvSpPr>
            <p:cNvPr id="219203" name="Rectangle 410"/>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endParaRPr lang="he-IL" altLang="he-IL" sz="2400">
                <a:latin typeface="Times New Roman" panose="02020603050405020304" pitchFamily="18" charset="0"/>
                <a:cs typeface="Arial" panose="020B0604020202020204" pitchFamily="34" charset="0"/>
              </a:endParaRPr>
            </a:p>
          </p:txBody>
        </p:sp>
        <p:sp>
          <p:nvSpPr>
            <p:cNvPr id="219204" name="Oval 411"/>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2700">
              <a:solidFill>
                <a:srgbClr val="000000"/>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he-IL" altLang="he-IL" sz="2400">
                <a:latin typeface="Times New Roman" panose="02020603050405020304" pitchFamily="18" charset="0"/>
                <a:cs typeface="Arial" panose="020B0604020202020204" pitchFamily="34" charset="0"/>
              </a:endParaRPr>
            </a:p>
          </p:txBody>
        </p:sp>
        <p:grpSp>
          <p:nvGrpSpPr>
            <p:cNvPr id="219205" name="Group 133"/>
            <p:cNvGrpSpPr>
              <a:grpSpLocks/>
            </p:cNvGrpSpPr>
            <p:nvPr/>
          </p:nvGrpSpPr>
          <p:grpSpPr bwMode="auto">
            <a:xfrm>
              <a:off x="4530" y="1287"/>
              <a:ext cx="377" cy="75"/>
              <a:chOff x="2468" y="1332"/>
              <a:chExt cx="310" cy="60"/>
            </a:xfrm>
          </p:grpSpPr>
          <p:sp>
            <p:nvSpPr>
              <p:cNvPr id="219208" name="Freeform 134"/>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noFill/>
              <a:ln w="19050" cmpd="sng">
                <a:solidFill>
                  <a:srgbClr val="000000"/>
                </a:solidFill>
                <a:round/>
                <a:headEnd/>
                <a:tailEnd/>
              </a:ln>
              <a:effectLst/>
              <a:extLst>
                <a:ext uri="{909E8E84-426E-40DD-AFC4-6F175D3DCCD1}">
                  <a14:hiddenFill xmlns:a14="http://schemas.microsoft.com/office/drawing/2010/main">
                    <a:solidFill>
                      <a:srgbClr val="00CC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219209" name="Freeform 135"/>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noFill/>
              <a:ln w="19050" cmpd="sng">
                <a:solidFill>
                  <a:srgbClr val="000000"/>
                </a:solidFill>
                <a:round/>
                <a:headEnd/>
                <a:tailEnd/>
              </a:ln>
              <a:effectLst/>
              <a:extLst>
                <a:ext uri="{909E8E84-426E-40DD-AFC4-6F175D3DCCD1}">
                  <a14:hiddenFill xmlns:a14="http://schemas.microsoft.com/office/drawing/2010/main">
                    <a:solidFill>
                      <a:srgbClr val="00CC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grpSp>
        <p:sp>
          <p:nvSpPr>
            <p:cNvPr id="108614" name="Line 136"/>
            <p:cNvSpPr>
              <a:spLocks noChangeShapeType="1"/>
            </p:cNvSpPr>
            <p:nvPr/>
          </p:nvSpPr>
          <p:spPr bwMode="auto">
            <a:xfrm>
              <a:off x="4399" y="1321"/>
              <a:ext cx="0" cy="108"/>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Arial" charset="0"/>
                <a:ea typeface="ＭＳ Ｐゴシック" charset="0"/>
              </a:endParaRPr>
            </a:p>
          </p:txBody>
        </p:sp>
        <p:sp>
          <p:nvSpPr>
            <p:cNvPr id="108615" name="Line 137"/>
            <p:cNvSpPr>
              <a:spLocks noChangeShapeType="1"/>
            </p:cNvSpPr>
            <p:nvPr/>
          </p:nvSpPr>
          <p:spPr bwMode="auto">
            <a:xfrm>
              <a:off x="5063" y="1326"/>
              <a:ext cx="0" cy="107"/>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Arial" charset="0"/>
                <a:ea typeface="ＭＳ Ｐゴシック" charset="0"/>
              </a:endParaRPr>
            </a:p>
          </p:txBody>
        </p:sp>
      </p:grpSp>
      <p:grpSp>
        <p:nvGrpSpPr>
          <p:cNvPr id="219175" name="Group 138"/>
          <p:cNvGrpSpPr>
            <a:grpSpLocks/>
          </p:cNvGrpSpPr>
          <p:nvPr/>
        </p:nvGrpSpPr>
        <p:grpSpPr bwMode="auto">
          <a:xfrm>
            <a:off x="7440613" y="2300288"/>
            <a:ext cx="677862" cy="315912"/>
            <a:chOff x="4396" y="1245"/>
            <a:chExt cx="672" cy="248"/>
          </a:xfrm>
        </p:grpSpPr>
        <p:sp>
          <p:nvSpPr>
            <p:cNvPr id="219194" name="Oval 407"/>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2700">
              <a:solidFill>
                <a:srgbClr val="000000"/>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he-IL" altLang="he-IL" sz="2400">
                <a:latin typeface="Times New Roman" panose="02020603050405020304" pitchFamily="18" charset="0"/>
                <a:cs typeface="Arial" panose="020B0604020202020204" pitchFamily="34" charset="0"/>
              </a:endParaRPr>
            </a:p>
          </p:txBody>
        </p:sp>
        <p:sp>
          <p:nvSpPr>
            <p:cNvPr id="219195" name="Rectangle 410"/>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endParaRPr lang="he-IL" altLang="he-IL" sz="2400">
                <a:latin typeface="Times New Roman" panose="02020603050405020304" pitchFamily="18" charset="0"/>
                <a:cs typeface="Arial" panose="020B0604020202020204" pitchFamily="34" charset="0"/>
              </a:endParaRPr>
            </a:p>
          </p:txBody>
        </p:sp>
        <p:sp>
          <p:nvSpPr>
            <p:cNvPr id="219196" name="Oval 411"/>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2700">
              <a:solidFill>
                <a:srgbClr val="000000"/>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he-IL" altLang="he-IL" sz="2400">
                <a:latin typeface="Times New Roman" panose="02020603050405020304" pitchFamily="18" charset="0"/>
                <a:cs typeface="Arial" panose="020B0604020202020204" pitchFamily="34" charset="0"/>
              </a:endParaRPr>
            </a:p>
          </p:txBody>
        </p:sp>
        <p:grpSp>
          <p:nvGrpSpPr>
            <p:cNvPr id="219197" name="Group 142"/>
            <p:cNvGrpSpPr>
              <a:grpSpLocks/>
            </p:cNvGrpSpPr>
            <p:nvPr/>
          </p:nvGrpSpPr>
          <p:grpSpPr bwMode="auto">
            <a:xfrm>
              <a:off x="4530" y="1287"/>
              <a:ext cx="377" cy="75"/>
              <a:chOff x="2468" y="1332"/>
              <a:chExt cx="310" cy="60"/>
            </a:xfrm>
          </p:grpSpPr>
          <p:sp>
            <p:nvSpPr>
              <p:cNvPr id="219200" name="Freeform 143"/>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noFill/>
              <a:ln w="19050" cmpd="sng">
                <a:solidFill>
                  <a:srgbClr val="000000"/>
                </a:solidFill>
                <a:round/>
                <a:headEnd/>
                <a:tailEnd/>
              </a:ln>
              <a:effectLst/>
              <a:extLst>
                <a:ext uri="{909E8E84-426E-40DD-AFC4-6F175D3DCCD1}">
                  <a14:hiddenFill xmlns:a14="http://schemas.microsoft.com/office/drawing/2010/main">
                    <a:solidFill>
                      <a:srgbClr val="00CC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219201" name="Freeform 144"/>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noFill/>
              <a:ln w="19050" cmpd="sng">
                <a:solidFill>
                  <a:srgbClr val="000000"/>
                </a:solidFill>
                <a:round/>
                <a:headEnd/>
                <a:tailEnd/>
              </a:ln>
              <a:effectLst/>
              <a:extLst>
                <a:ext uri="{909E8E84-426E-40DD-AFC4-6F175D3DCCD1}">
                  <a14:hiddenFill xmlns:a14="http://schemas.microsoft.com/office/drawing/2010/main">
                    <a:solidFill>
                      <a:srgbClr val="00CC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grpSp>
        <p:sp>
          <p:nvSpPr>
            <p:cNvPr id="108606" name="Line 145"/>
            <p:cNvSpPr>
              <a:spLocks noChangeShapeType="1"/>
            </p:cNvSpPr>
            <p:nvPr/>
          </p:nvSpPr>
          <p:spPr bwMode="auto">
            <a:xfrm>
              <a:off x="4399" y="1321"/>
              <a:ext cx="0" cy="108"/>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Arial" charset="0"/>
                <a:ea typeface="ＭＳ Ｐゴシック" charset="0"/>
              </a:endParaRPr>
            </a:p>
          </p:txBody>
        </p:sp>
        <p:sp>
          <p:nvSpPr>
            <p:cNvPr id="108607" name="Line 146"/>
            <p:cNvSpPr>
              <a:spLocks noChangeShapeType="1"/>
            </p:cNvSpPr>
            <p:nvPr/>
          </p:nvSpPr>
          <p:spPr bwMode="auto">
            <a:xfrm>
              <a:off x="5063" y="1326"/>
              <a:ext cx="0" cy="107"/>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Arial" charset="0"/>
                <a:ea typeface="ＭＳ Ｐゴシック" charset="0"/>
              </a:endParaRPr>
            </a:p>
          </p:txBody>
        </p:sp>
      </p:grpSp>
      <p:grpSp>
        <p:nvGrpSpPr>
          <p:cNvPr id="219176" name="Group 147"/>
          <p:cNvGrpSpPr>
            <a:grpSpLocks/>
          </p:cNvGrpSpPr>
          <p:nvPr/>
        </p:nvGrpSpPr>
        <p:grpSpPr bwMode="auto">
          <a:xfrm>
            <a:off x="3609975" y="2997200"/>
            <a:ext cx="677863" cy="315913"/>
            <a:chOff x="4396" y="1245"/>
            <a:chExt cx="672" cy="248"/>
          </a:xfrm>
        </p:grpSpPr>
        <p:sp>
          <p:nvSpPr>
            <p:cNvPr id="219186" name="Oval 407"/>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2700">
              <a:solidFill>
                <a:srgbClr val="000000"/>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he-IL" altLang="he-IL" sz="2400">
                <a:latin typeface="Times New Roman" panose="02020603050405020304" pitchFamily="18" charset="0"/>
                <a:cs typeface="Arial" panose="020B0604020202020204" pitchFamily="34" charset="0"/>
              </a:endParaRPr>
            </a:p>
          </p:txBody>
        </p:sp>
        <p:sp>
          <p:nvSpPr>
            <p:cNvPr id="219187" name="Rectangle 410"/>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endParaRPr lang="he-IL" altLang="he-IL" sz="2400">
                <a:latin typeface="Times New Roman" panose="02020603050405020304" pitchFamily="18" charset="0"/>
                <a:cs typeface="Arial" panose="020B0604020202020204" pitchFamily="34" charset="0"/>
              </a:endParaRPr>
            </a:p>
          </p:txBody>
        </p:sp>
        <p:sp>
          <p:nvSpPr>
            <p:cNvPr id="219188" name="Oval 411"/>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2700">
              <a:solidFill>
                <a:srgbClr val="000000"/>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he-IL" altLang="he-IL" sz="2400">
                <a:latin typeface="Times New Roman" panose="02020603050405020304" pitchFamily="18" charset="0"/>
                <a:cs typeface="Arial" panose="020B0604020202020204" pitchFamily="34" charset="0"/>
              </a:endParaRPr>
            </a:p>
          </p:txBody>
        </p:sp>
        <p:grpSp>
          <p:nvGrpSpPr>
            <p:cNvPr id="219189" name="Group 151"/>
            <p:cNvGrpSpPr>
              <a:grpSpLocks/>
            </p:cNvGrpSpPr>
            <p:nvPr/>
          </p:nvGrpSpPr>
          <p:grpSpPr bwMode="auto">
            <a:xfrm>
              <a:off x="4530" y="1287"/>
              <a:ext cx="377" cy="75"/>
              <a:chOff x="2468" y="1332"/>
              <a:chExt cx="310" cy="60"/>
            </a:xfrm>
          </p:grpSpPr>
          <p:sp>
            <p:nvSpPr>
              <p:cNvPr id="219192" name="Freeform 152"/>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noFill/>
              <a:ln w="19050" cmpd="sng">
                <a:solidFill>
                  <a:srgbClr val="000000"/>
                </a:solidFill>
                <a:round/>
                <a:headEnd/>
                <a:tailEnd/>
              </a:ln>
              <a:effectLst/>
              <a:extLst>
                <a:ext uri="{909E8E84-426E-40DD-AFC4-6F175D3DCCD1}">
                  <a14:hiddenFill xmlns:a14="http://schemas.microsoft.com/office/drawing/2010/main">
                    <a:solidFill>
                      <a:srgbClr val="00CC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219193" name="Freeform 153"/>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noFill/>
              <a:ln w="19050" cmpd="sng">
                <a:solidFill>
                  <a:srgbClr val="000000"/>
                </a:solidFill>
                <a:round/>
                <a:headEnd/>
                <a:tailEnd/>
              </a:ln>
              <a:effectLst/>
              <a:extLst>
                <a:ext uri="{909E8E84-426E-40DD-AFC4-6F175D3DCCD1}">
                  <a14:hiddenFill xmlns:a14="http://schemas.microsoft.com/office/drawing/2010/main">
                    <a:solidFill>
                      <a:srgbClr val="00CC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grpSp>
        <p:sp>
          <p:nvSpPr>
            <p:cNvPr id="108598" name="Line 154"/>
            <p:cNvSpPr>
              <a:spLocks noChangeShapeType="1"/>
            </p:cNvSpPr>
            <p:nvPr/>
          </p:nvSpPr>
          <p:spPr bwMode="auto">
            <a:xfrm>
              <a:off x="4399" y="1321"/>
              <a:ext cx="0" cy="108"/>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Arial" charset="0"/>
                <a:ea typeface="ＭＳ Ｐゴシック" charset="0"/>
              </a:endParaRPr>
            </a:p>
          </p:txBody>
        </p:sp>
        <p:sp>
          <p:nvSpPr>
            <p:cNvPr id="108599" name="Line 155"/>
            <p:cNvSpPr>
              <a:spLocks noChangeShapeType="1"/>
            </p:cNvSpPr>
            <p:nvPr/>
          </p:nvSpPr>
          <p:spPr bwMode="auto">
            <a:xfrm>
              <a:off x="5063" y="1326"/>
              <a:ext cx="0" cy="107"/>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Arial" charset="0"/>
                <a:ea typeface="ＭＳ Ｐゴシック" charset="0"/>
              </a:endParaRPr>
            </a:p>
          </p:txBody>
        </p:sp>
      </p:grpSp>
      <p:grpSp>
        <p:nvGrpSpPr>
          <p:cNvPr id="219177" name="Group 156"/>
          <p:cNvGrpSpPr>
            <a:grpSpLocks/>
          </p:cNvGrpSpPr>
          <p:nvPr/>
        </p:nvGrpSpPr>
        <p:grpSpPr bwMode="auto">
          <a:xfrm>
            <a:off x="1866900" y="2324100"/>
            <a:ext cx="677863" cy="315913"/>
            <a:chOff x="4396" y="1245"/>
            <a:chExt cx="672" cy="248"/>
          </a:xfrm>
        </p:grpSpPr>
        <p:sp>
          <p:nvSpPr>
            <p:cNvPr id="219178" name="Oval 407"/>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2700">
              <a:solidFill>
                <a:srgbClr val="000000"/>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he-IL" altLang="he-IL" sz="2400">
                <a:latin typeface="Times New Roman" panose="02020603050405020304" pitchFamily="18" charset="0"/>
                <a:cs typeface="Arial" panose="020B0604020202020204" pitchFamily="34" charset="0"/>
              </a:endParaRPr>
            </a:p>
          </p:txBody>
        </p:sp>
        <p:sp>
          <p:nvSpPr>
            <p:cNvPr id="219179" name="Rectangle 410"/>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endParaRPr lang="he-IL" altLang="he-IL" sz="2400">
                <a:latin typeface="Times New Roman" panose="02020603050405020304" pitchFamily="18" charset="0"/>
                <a:cs typeface="Arial" panose="020B0604020202020204" pitchFamily="34" charset="0"/>
              </a:endParaRPr>
            </a:p>
          </p:txBody>
        </p:sp>
        <p:sp>
          <p:nvSpPr>
            <p:cNvPr id="219180" name="Oval 411"/>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2700">
              <a:solidFill>
                <a:srgbClr val="000000"/>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he-IL" altLang="he-IL" sz="2400">
                <a:latin typeface="Times New Roman" panose="02020603050405020304" pitchFamily="18" charset="0"/>
                <a:cs typeface="Arial" panose="020B0604020202020204" pitchFamily="34" charset="0"/>
              </a:endParaRPr>
            </a:p>
          </p:txBody>
        </p:sp>
        <p:grpSp>
          <p:nvGrpSpPr>
            <p:cNvPr id="219181" name="Group 160"/>
            <p:cNvGrpSpPr>
              <a:grpSpLocks/>
            </p:cNvGrpSpPr>
            <p:nvPr/>
          </p:nvGrpSpPr>
          <p:grpSpPr bwMode="auto">
            <a:xfrm>
              <a:off x="4530" y="1287"/>
              <a:ext cx="377" cy="75"/>
              <a:chOff x="2468" y="1332"/>
              <a:chExt cx="310" cy="60"/>
            </a:xfrm>
          </p:grpSpPr>
          <p:sp>
            <p:nvSpPr>
              <p:cNvPr id="219184" name="Freeform 161"/>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noFill/>
              <a:ln w="19050" cmpd="sng">
                <a:solidFill>
                  <a:srgbClr val="000000"/>
                </a:solidFill>
                <a:round/>
                <a:headEnd/>
                <a:tailEnd/>
              </a:ln>
              <a:effectLst/>
              <a:extLst>
                <a:ext uri="{909E8E84-426E-40DD-AFC4-6F175D3DCCD1}">
                  <a14:hiddenFill xmlns:a14="http://schemas.microsoft.com/office/drawing/2010/main">
                    <a:solidFill>
                      <a:srgbClr val="00CC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219185" name="Freeform 162"/>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noFill/>
              <a:ln w="19050" cmpd="sng">
                <a:solidFill>
                  <a:srgbClr val="000000"/>
                </a:solidFill>
                <a:round/>
                <a:headEnd/>
                <a:tailEnd/>
              </a:ln>
              <a:effectLst/>
              <a:extLst>
                <a:ext uri="{909E8E84-426E-40DD-AFC4-6F175D3DCCD1}">
                  <a14:hiddenFill xmlns:a14="http://schemas.microsoft.com/office/drawing/2010/main">
                    <a:solidFill>
                      <a:srgbClr val="00CC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grpSp>
        <p:sp>
          <p:nvSpPr>
            <p:cNvPr id="108590" name="Line 163"/>
            <p:cNvSpPr>
              <a:spLocks noChangeShapeType="1"/>
            </p:cNvSpPr>
            <p:nvPr/>
          </p:nvSpPr>
          <p:spPr bwMode="auto">
            <a:xfrm>
              <a:off x="4399" y="1321"/>
              <a:ext cx="0" cy="108"/>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Arial" charset="0"/>
                <a:ea typeface="ＭＳ Ｐゴシック" charset="0"/>
              </a:endParaRPr>
            </a:p>
          </p:txBody>
        </p:sp>
        <p:sp>
          <p:nvSpPr>
            <p:cNvPr id="108591" name="Line 164"/>
            <p:cNvSpPr>
              <a:spLocks noChangeShapeType="1"/>
            </p:cNvSpPr>
            <p:nvPr/>
          </p:nvSpPr>
          <p:spPr bwMode="auto">
            <a:xfrm>
              <a:off x="5063" y="1326"/>
              <a:ext cx="0" cy="107"/>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Arial" charset="0"/>
                <a:ea typeface="ＭＳ Ｐゴシック" charset="0"/>
              </a:endParaRPr>
            </a:p>
          </p:txBody>
        </p:sp>
      </p:grpSp>
    </p:spTree>
    <p:extLst>
      <p:ext uri="{BB962C8B-B14F-4D97-AF65-F5344CB8AC3E}">
        <p14:creationId xmlns:p14="http://schemas.microsoft.com/office/powerpoint/2010/main" val="302487292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44557"/>
                                        </p:tgtEl>
                                        <p:attrNameLst>
                                          <p:attrName>style.visibility</p:attrName>
                                        </p:attrNameLst>
                                      </p:cBhvr>
                                      <p:to>
                                        <p:strVal val="visible"/>
                                      </p:to>
                                    </p:set>
                                    <p:animEffect transition="in" filter="dissolve">
                                      <p:cBhvr>
                                        <p:cTn id="7" dur="500"/>
                                        <p:tgtEl>
                                          <p:spTgt spid="7445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4557" grpId="0" animBg="1"/>
    </p:bld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611" name="Rectangle 122"/>
          <p:cNvSpPr>
            <a:spLocks noGrp="1" noChangeArrowheads="1"/>
          </p:cNvSpPr>
          <p:nvPr>
            <p:ph type="title"/>
          </p:nvPr>
        </p:nvSpPr>
        <p:spPr/>
        <p:txBody>
          <a:bodyPr/>
          <a:lstStyle/>
          <a:p>
            <a:pPr>
              <a:defRPr/>
            </a:pPr>
            <a:r>
              <a:rPr lang="en-US">
                <a:ea typeface="ＭＳ Ｐゴシック" charset="0"/>
                <a:cs typeface="+mj-cs"/>
              </a:rPr>
              <a:t>RIP: example </a:t>
            </a:r>
          </a:p>
        </p:txBody>
      </p:sp>
      <p:sp>
        <p:nvSpPr>
          <p:cNvPr id="109570" name="Footer Placeholder 4"/>
          <p:cNvSpPr>
            <a:spLocks noGrp="1"/>
          </p:cNvSpPr>
          <p:nvPr>
            <p:ph type="ftr" sz="quarter" idx="4294967295"/>
          </p:nvPr>
        </p:nvSpPr>
        <p:spPr>
          <a:xfrm>
            <a:off x="6248400" y="6467475"/>
            <a:ext cx="2895600" cy="287338"/>
          </a:xfrm>
          <a:prstGeom prst="rect">
            <a:avLst/>
          </a:prstGeom>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defRPr/>
            </a:pPr>
            <a:r>
              <a:rPr lang="en-US">
                <a:latin typeface="Tahoma" charset="0"/>
              </a:rPr>
              <a:t>Network Layer</a:t>
            </a:r>
          </a:p>
        </p:txBody>
      </p:sp>
      <p:sp>
        <p:nvSpPr>
          <p:cNvPr id="109571" name="Slide Number Placeholder 5"/>
          <p:cNvSpPr>
            <a:spLocks noGrp="1"/>
          </p:cNvSpPr>
          <p:nvPr>
            <p:ph type="sldNum" sz="quarter" idx="4294967295"/>
          </p:nvPr>
        </p:nvSpPr>
        <p:spPr>
          <a:xfrm>
            <a:off x="8467725" y="6462713"/>
            <a:ext cx="676275" cy="276225"/>
          </a:xfrm>
          <a:prstGeom prst="rect">
            <a:avLst/>
          </a:prstGeom>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algn="l" rtl="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algn="l" rtl="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algn="l" rtl="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algn="l" rtl="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a:defRPr/>
            </a:pPr>
            <a:r>
              <a:rPr lang="en-US" smtClean="0">
                <a:latin typeface="Tahoma" panose="020B0604030504040204" pitchFamily="34" charset="0"/>
              </a:rPr>
              <a:t>4-</a:t>
            </a:r>
            <a:fld id="{A840BFD4-D669-4CD7-949D-DE7F18C6603F}" type="slidenum">
              <a:rPr lang="en-US" smtClean="0">
                <a:latin typeface="Tahoma" panose="020B0604030504040204" pitchFamily="34" charset="0"/>
              </a:rPr>
              <a:pPr>
                <a:defRPr/>
              </a:pPr>
              <a:t>151</a:t>
            </a:fld>
            <a:endParaRPr lang="en-US" smtClean="0">
              <a:latin typeface="Tahoma" panose="020B0604030504040204" pitchFamily="34" charset="0"/>
            </a:endParaRPr>
          </a:p>
        </p:txBody>
      </p:sp>
      <p:sp>
        <p:nvSpPr>
          <p:cNvPr id="109572" name="Line 123"/>
          <p:cNvSpPr>
            <a:spLocks noChangeShapeType="1"/>
          </p:cNvSpPr>
          <p:nvPr/>
        </p:nvSpPr>
        <p:spPr bwMode="auto">
          <a:xfrm>
            <a:off x="6076950" y="2608263"/>
            <a:ext cx="97948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Arial" charset="0"/>
              <a:ea typeface="ＭＳ Ｐゴシック" charset="0"/>
            </a:endParaRPr>
          </a:p>
        </p:txBody>
      </p:sp>
      <p:sp>
        <p:nvSpPr>
          <p:cNvPr id="220165" name="Freeform 124"/>
          <p:cNvSpPr>
            <a:spLocks/>
          </p:cNvSpPr>
          <p:nvPr/>
        </p:nvSpPr>
        <p:spPr bwMode="auto">
          <a:xfrm>
            <a:off x="2528888" y="2619375"/>
            <a:ext cx="1241425" cy="1588"/>
          </a:xfrm>
          <a:custGeom>
            <a:avLst/>
            <a:gdLst>
              <a:gd name="T0" fmla="*/ 0 w 805"/>
              <a:gd name="T1" fmla="*/ 0 h 1"/>
              <a:gd name="T2" fmla="*/ 2147483646 w 805"/>
              <a:gd name="T3" fmla="*/ 2147483646 h 1"/>
              <a:gd name="T4" fmla="*/ 0 60000 65536"/>
              <a:gd name="T5" fmla="*/ 0 60000 65536"/>
            </a:gdLst>
            <a:ahLst/>
            <a:cxnLst>
              <a:cxn ang="T4">
                <a:pos x="T0" y="T1"/>
              </a:cxn>
              <a:cxn ang="T5">
                <a:pos x="T2" y="T3"/>
              </a:cxn>
            </a:cxnLst>
            <a:rect l="0" t="0" r="r" b="b"/>
            <a:pathLst>
              <a:path w="805" h="1">
                <a:moveTo>
                  <a:pt x="0" y="0"/>
                </a:moveTo>
                <a:lnTo>
                  <a:pt x="805" y="1"/>
                </a:lnTo>
              </a:path>
            </a:pathLst>
          </a:custGeom>
          <a:noFill/>
          <a:ln w="12700">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he-IL"/>
          </a:p>
        </p:txBody>
      </p:sp>
      <p:sp>
        <p:nvSpPr>
          <p:cNvPr id="220166" name="Freeform 125"/>
          <p:cNvSpPr>
            <a:spLocks/>
          </p:cNvSpPr>
          <p:nvPr/>
        </p:nvSpPr>
        <p:spPr bwMode="auto">
          <a:xfrm>
            <a:off x="2530475" y="2398713"/>
            <a:ext cx="1065213" cy="385762"/>
          </a:xfrm>
          <a:custGeom>
            <a:avLst/>
            <a:gdLst>
              <a:gd name="T0" fmla="*/ 2147483646 w 690"/>
              <a:gd name="T1" fmla="*/ 2147483646 h 274"/>
              <a:gd name="T2" fmla="*/ 2147483646 w 690"/>
              <a:gd name="T3" fmla="*/ 2147483646 h 274"/>
              <a:gd name="T4" fmla="*/ 2147483646 w 690"/>
              <a:gd name="T5" fmla="*/ 2147483646 h 274"/>
              <a:gd name="T6" fmla="*/ 2147483646 w 690"/>
              <a:gd name="T7" fmla="*/ 2147483646 h 274"/>
              <a:gd name="T8" fmla="*/ 2147483646 w 690"/>
              <a:gd name="T9" fmla="*/ 2147483646 h 274"/>
              <a:gd name="T10" fmla="*/ 2147483646 w 690"/>
              <a:gd name="T11" fmla="*/ 2147483646 h 27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90" h="274">
                <a:moveTo>
                  <a:pt x="391" y="60"/>
                </a:moveTo>
                <a:cubicBezTo>
                  <a:pt x="297" y="52"/>
                  <a:pt x="123" y="0"/>
                  <a:pt x="73" y="30"/>
                </a:cubicBezTo>
                <a:cubicBezTo>
                  <a:pt x="23" y="60"/>
                  <a:pt x="0" y="202"/>
                  <a:pt x="88" y="238"/>
                </a:cubicBezTo>
                <a:cubicBezTo>
                  <a:pt x="176" y="274"/>
                  <a:pt x="508" y="272"/>
                  <a:pt x="599" y="245"/>
                </a:cubicBezTo>
                <a:cubicBezTo>
                  <a:pt x="690" y="218"/>
                  <a:pt x="671" y="106"/>
                  <a:pt x="636" y="75"/>
                </a:cubicBezTo>
                <a:cubicBezTo>
                  <a:pt x="601" y="44"/>
                  <a:pt x="485" y="68"/>
                  <a:pt x="391" y="60"/>
                </a:cubicBezTo>
                <a:close/>
              </a:path>
            </a:pathLst>
          </a:custGeom>
          <a:solidFill>
            <a:srgbClr val="66CC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he-IL"/>
          </a:p>
        </p:txBody>
      </p:sp>
      <p:sp>
        <p:nvSpPr>
          <p:cNvPr id="220167" name="Freeform 126"/>
          <p:cNvSpPr>
            <a:spLocks/>
          </p:cNvSpPr>
          <p:nvPr/>
        </p:nvSpPr>
        <p:spPr bwMode="auto">
          <a:xfrm>
            <a:off x="4322763" y="2619375"/>
            <a:ext cx="1243012" cy="1588"/>
          </a:xfrm>
          <a:custGeom>
            <a:avLst/>
            <a:gdLst>
              <a:gd name="T0" fmla="*/ 0 w 805"/>
              <a:gd name="T1" fmla="*/ 0 h 1"/>
              <a:gd name="T2" fmla="*/ 2147483646 w 805"/>
              <a:gd name="T3" fmla="*/ 2147483646 h 1"/>
              <a:gd name="T4" fmla="*/ 0 60000 65536"/>
              <a:gd name="T5" fmla="*/ 0 60000 65536"/>
            </a:gdLst>
            <a:ahLst/>
            <a:cxnLst>
              <a:cxn ang="T4">
                <a:pos x="T0" y="T1"/>
              </a:cxn>
              <a:cxn ang="T5">
                <a:pos x="T2" y="T3"/>
              </a:cxn>
            </a:cxnLst>
            <a:rect l="0" t="0" r="r" b="b"/>
            <a:pathLst>
              <a:path w="805" h="1">
                <a:moveTo>
                  <a:pt x="0" y="0"/>
                </a:moveTo>
                <a:lnTo>
                  <a:pt x="805" y="1"/>
                </a:lnTo>
              </a:path>
            </a:pathLst>
          </a:custGeom>
          <a:noFill/>
          <a:ln w="12700">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he-IL"/>
          </a:p>
        </p:txBody>
      </p:sp>
      <p:sp>
        <p:nvSpPr>
          <p:cNvPr id="220168" name="Freeform 127"/>
          <p:cNvSpPr>
            <a:spLocks/>
          </p:cNvSpPr>
          <p:nvPr/>
        </p:nvSpPr>
        <p:spPr bwMode="auto">
          <a:xfrm>
            <a:off x="631825" y="2632075"/>
            <a:ext cx="1243013" cy="0"/>
          </a:xfrm>
          <a:custGeom>
            <a:avLst/>
            <a:gdLst>
              <a:gd name="T0" fmla="*/ 0 w 805"/>
              <a:gd name="T1" fmla="*/ 0 h 1"/>
              <a:gd name="T2" fmla="*/ 2147483646 w 805"/>
              <a:gd name="T3" fmla="*/ 1 h 1"/>
              <a:gd name="T4" fmla="*/ 0 60000 65536"/>
              <a:gd name="T5" fmla="*/ 0 60000 65536"/>
            </a:gdLst>
            <a:ahLst/>
            <a:cxnLst>
              <a:cxn ang="T4">
                <a:pos x="T0" y="T1"/>
              </a:cxn>
              <a:cxn ang="T5">
                <a:pos x="T2" y="T3"/>
              </a:cxn>
            </a:cxnLst>
            <a:rect l="0" t="0" r="r" b="b"/>
            <a:pathLst>
              <a:path w="805" h="1">
                <a:moveTo>
                  <a:pt x="0" y="0"/>
                </a:moveTo>
                <a:lnTo>
                  <a:pt x="805" y="1"/>
                </a:lnTo>
              </a:path>
            </a:pathLst>
          </a:custGeom>
          <a:noFill/>
          <a:ln w="12700">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he-IL"/>
          </a:p>
        </p:txBody>
      </p:sp>
      <p:sp>
        <p:nvSpPr>
          <p:cNvPr id="109577" name="Line 128"/>
          <p:cNvSpPr>
            <a:spLocks noChangeShapeType="1"/>
          </p:cNvSpPr>
          <p:nvPr/>
        </p:nvSpPr>
        <p:spPr bwMode="auto">
          <a:xfrm flipV="1">
            <a:off x="8091488" y="2109788"/>
            <a:ext cx="604837" cy="35401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109578" name="Line 129"/>
          <p:cNvSpPr>
            <a:spLocks noChangeShapeType="1"/>
          </p:cNvSpPr>
          <p:nvPr/>
        </p:nvSpPr>
        <p:spPr bwMode="auto">
          <a:xfrm>
            <a:off x="8045450" y="2752725"/>
            <a:ext cx="604838" cy="35401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109579" name="Line 130"/>
          <p:cNvSpPr>
            <a:spLocks noChangeShapeType="1"/>
          </p:cNvSpPr>
          <p:nvPr/>
        </p:nvSpPr>
        <p:spPr bwMode="auto">
          <a:xfrm>
            <a:off x="2368550" y="2744788"/>
            <a:ext cx="1255713" cy="54768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220172" name="Freeform 131"/>
          <p:cNvSpPr>
            <a:spLocks/>
          </p:cNvSpPr>
          <p:nvPr/>
        </p:nvSpPr>
        <p:spPr bwMode="auto">
          <a:xfrm rot="1183889">
            <a:off x="2522538" y="2909888"/>
            <a:ext cx="1065212" cy="284162"/>
          </a:xfrm>
          <a:custGeom>
            <a:avLst/>
            <a:gdLst>
              <a:gd name="T0" fmla="*/ 2147483646 w 690"/>
              <a:gd name="T1" fmla="*/ 2147483646 h 274"/>
              <a:gd name="T2" fmla="*/ 2147483646 w 690"/>
              <a:gd name="T3" fmla="*/ 2147483646 h 274"/>
              <a:gd name="T4" fmla="*/ 2147483646 w 690"/>
              <a:gd name="T5" fmla="*/ 2147483646 h 274"/>
              <a:gd name="T6" fmla="*/ 2147483646 w 690"/>
              <a:gd name="T7" fmla="*/ 2147483646 h 274"/>
              <a:gd name="T8" fmla="*/ 2147483646 w 690"/>
              <a:gd name="T9" fmla="*/ 2147483646 h 274"/>
              <a:gd name="T10" fmla="*/ 2147483646 w 690"/>
              <a:gd name="T11" fmla="*/ 2147483646 h 27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90" h="274">
                <a:moveTo>
                  <a:pt x="391" y="60"/>
                </a:moveTo>
                <a:cubicBezTo>
                  <a:pt x="297" y="52"/>
                  <a:pt x="123" y="0"/>
                  <a:pt x="73" y="30"/>
                </a:cubicBezTo>
                <a:cubicBezTo>
                  <a:pt x="23" y="60"/>
                  <a:pt x="0" y="202"/>
                  <a:pt x="88" y="238"/>
                </a:cubicBezTo>
                <a:cubicBezTo>
                  <a:pt x="176" y="274"/>
                  <a:pt x="508" y="272"/>
                  <a:pt x="599" y="245"/>
                </a:cubicBezTo>
                <a:cubicBezTo>
                  <a:pt x="690" y="218"/>
                  <a:pt x="671" y="106"/>
                  <a:pt x="636" y="75"/>
                </a:cubicBezTo>
                <a:cubicBezTo>
                  <a:pt x="601" y="44"/>
                  <a:pt x="485" y="68"/>
                  <a:pt x="391" y="60"/>
                </a:cubicBezTo>
                <a:close/>
              </a:path>
            </a:pathLst>
          </a:custGeom>
          <a:solidFill>
            <a:srgbClr val="66CC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he-IL"/>
          </a:p>
        </p:txBody>
      </p:sp>
      <p:sp>
        <p:nvSpPr>
          <p:cNvPr id="220173" name="Freeform 132"/>
          <p:cNvSpPr>
            <a:spLocks/>
          </p:cNvSpPr>
          <p:nvPr/>
        </p:nvSpPr>
        <p:spPr bwMode="auto">
          <a:xfrm>
            <a:off x="633413" y="2411413"/>
            <a:ext cx="1065212" cy="384175"/>
          </a:xfrm>
          <a:custGeom>
            <a:avLst/>
            <a:gdLst>
              <a:gd name="T0" fmla="*/ 2147483646 w 690"/>
              <a:gd name="T1" fmla="*/ 2147483646 h 274"/>
              <a:gd name="T2" fmla="*/ 2147483646 w 690"/>
              <a:gd name="T3" fmla="*/ 2147483646 h 274"/>
              <a:gd name="T4" fmla="*/ 2147483646 w 690"/>
              <a:gd name="T5" fmla="*/ 2147483646 h 274"/>
              <a:gd name="T6" fmla="*/ 2147483646 w 690"/>
              <a:gd name="T7" fmla="*/ 2147483646 h 274"/>
              <a:gd name="T8" fmla="*/ 2147483646 w 690"/>
              <a:gd name="T9" fmla="*/ 2147483646 h 274"/>
              <a:gd name="T10" fmla="*/ 2147483646 w 690"/>
              <a:gd name="T11" fmla="*/ 2147483646 h 27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90" h="274">
                <a:moveTo>
                  <a:pt x="391" y="60"/>
                </a:moveTo>
                <a:cubicBezTo>
                  <a:pt x="297" y="52"/>
                  <a:pt x="123" y="0"/>
                  <a:pt x="73" y="30"/>
                </a:cubicBezTo>
                <a:cubicBezTo>
                  <a:pt x="23" y="60"/>
                  <a:pt x="0" y="202"/>
                  <a:pt x="88" y="238"/>
                </a:cubicBezTo>
                <a:cubicBezTo>
                  <a:pt x="176" y="274"/>
                  <a:pt x="508" y="272"/>
                  <a:pt x="599" y="245"/>
                </a:cubicBezTo>
                <a:cubicBezTo>
                  <a:pt x="690" y="218"/>
                  <a:pt x="671" y="106"/>
                  <a:pt x="636" y="75"/>
                </a:cubicBezTo>
                <a:cubicBezTo>
                  <a:pt x="601" y="44"/>
                  <a:pt x="485" y="68"/>
                  <a:pt x="391" y="60"/>
                </a:cubicBezTo>
                <a:close/>
              </a:path>
            </a:pathLst>
          </a:custGeom>
          <a:solidFill>
            <a:srgbClr val="66CC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he-IL"/>
          </a:p>
        </p:txBody>
      </p:sp>
      <p:sp>
        <p:nvSpPr>
          <p:cNvPr id="220174" name="Freeform 133"/>
          <p:cNvSpPr>
            <a:spLocks/>
          </p:cNvSpPr>
          <p:nvPr/>
        </p:nvSpPr>
        <p:spPr bwMode="auto">
          <a:xfrm>
            <a:off x="4324350" y="2409825"/>
            <a:ext cx="1065213" cy="385763"/>
          </a:xfrm>
          <a:custGeom>
            <a:avLst/>
            <a:gdLst>
              <a:gd name="T0" fmla="*/ 2147483646 w 690"/>
              <a:gd name="T1" fmla="*/ 2147483646 h 274"/>
              <a:gd name="T2" fmla="*/ 2147483646 w 690"/>
              <a:gd name="T3" fmla="*/ 2147483646 h 274"/>
              <a:gd name="T4" fmla="*/ 2147483646 w 690"/>
              <a:gd name="T5" fmla="*/ 2147483646 h 274"/>
              <a:gd name="T6" fmla="*/ 2147483646 w 690"/>
              <a:gd name="T7" fmla="*/ 2147483646 h 274"/>
              <a:gd name="T8" fmla="*/ 2147483646 w 690"/>
              <a:gd name="T9" fmla="*/ 2147483646 h 274"/>
              <a:gd name="T10" fmla="*/ 2147483646 w 690"/>
              <a:gd name="T11" fmla="*/ 2147483646 h 27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90" h="274">
                <a:moveTo>
                  <a:pt x="391" y="60"/>
                </a:moveTo>
                <a:cubicBezTo>
                  <a:pt x="297" y="52"/>
                  <a:pt x="123" y="0"/>
                  <a:pt x="73" y="30"/>
                </a:cubicBezTo>
                <a:cubicBezTo>
                  <a:pt x="23" y="60"/>
                  <a:pt x="0" y="202"/>
                  <a:pt x="88" y="238"/>
                </a:cubicBezTo>
                <a:cubicBezTo>
                  <a:pt x="176" y="274"/>
                  <a:pt x="508" y="272"/>
                  <a:pt x="599" y="245"/>
                </a:cubicBezTo>
                <a:cubicBezTo>
                  <a:pt x="690" y="218"/>
                  <a:pt x="671" y="106"/>
                  <a:pt x="636" y="75"/>
                </a:cubicBezTo>
                <a:cubicBezTo>
                  <a:pt x="601" y="44"/>
                  <a:pt x="485" y="68"/>
                  <a:pt x="391" y="60"/>
                </a:cubicBezTo>
                <a:close/>
              </a:path>
            </a:pathLst>
          </a:custGeom>
          <a:solidFill>
            <a:srgbClr val="66CC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he-IL"/>
          </a:p>
        </p:txBody>
      </p:sp>
      <p:sp>
        <p:nvSpPr>
          <p:cNvPr id="220175" name="Freeform 134"/>
          <p:cNvSpPr>
            <a:spLocks/>
          </p:cNvSpPr>
          <p:nvPr/>
        </p:nvSpPr>
        <p:spPr bwMode="auto">
          <a:xfrm>
            <a:off x="6097588" y="2400300"/>
            <a:ext cx="850900" cy="385763"/>
          </a:xfrm>
          <a:custGeom>
            <a:avLst/>
            <a:gdLst>
              <a:gd name="T0" fmla="*/ 2147483646 w 690"/>
              <a:gd name="T1" fmla="*/ 2147483646 h 274"/>
              <a:gd name="T2" fmla="*/ 2147483646 w 690"/>
              <a:gd name="T3" fmla="*/ 2147483646 h 274"/>
              <a:gd name="T4" fmla="*/ 2147483646 w 690"/>
              <a:gd name="T5" fmla="*/ 2147483646 h 274"/>
              <a:gd name="T6" fmla="*/ 2147483646 w 690"/>
              <a:gd name="T7" fmla="*/ 2147483646 h 274"/>
              <a:gd name="T8" fmla="*/ 2147483646 w 690"/>
              <a:gd name="T9" fmla="*/ 2147483646 h 274"/>
              <a:gd name="T10" fmla="*/ 2147483646 w 690"/>
              <a:gd name="T11" fmla="*/ 2147483646 h 27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90" h="274">
                <a:moveTo>
                  <a:pt x="391" y="60"/>
                </a:moveTo>
                <a:cubicBezTo>
                  <a:pt x="297" y="52"/>
                  <a:pt x="123" y="0"/>
                  <a:pt x="73" y="30"/>
                </a:cubicBezTo>
                <a:cubicBezTo>
                  <a:pt x="23" y="60"/>
                  <a:pt x="0" y="202"/>
                  <a:pt x="88" y="238"/>
                </a:cubicBezTo>
                <a:cubicBezTo>
                  <a:pt x="176" y="274"/>
                  <a:pt x="508" y="272"/>
                  <a:pt x="599" y="245"/>
                </a:cubicBezTo>
                <a:cubicBezTo>
                  <a:pt x="690" y="218"/>
                  <a:pt x="671" y="106"/>
                  <a:pt x="636" y="75"/>
                </a:cubicBezTo>
                <a:cubicBezTo>
                  <a:pt x="601" y="44"/>
                  <a:pt x="485" y="68"/>
                  <a:pt x="391" y="60"/>
                </a:cubicBezTo>
                <a:close/>
              </a:path>
            </a:pathLst>
          </a:custGeom>
          <a:solidFill>
            <a:srgbClr val="66CC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he-IL"/>
          </a:p>
        </p:txBody>
      </p:sp>
      <p:sp>
        <p:nvSpPr>
          <p:cNvPr id="220176" name="Freeform 135"/>
          <p:cNvSpPr>
            <a:spLocks/>
          </p:cNvSpPr>
          <p:nvPr/>
        </p:nvSpPr>
        <p:spPr bwMode="auto">
          <a:xfrm rot="-2589433">
            <a:off x="8059738" y="1966913"/>
            <a:ext cx="868362" cy="385762"/>
          </a:xfrm>
          <a:custGeom>
            <a:avLst/>
            <a:gdLst>
              <a:gd name="T0" fmla="*/ 2147483646 w 690"/>
              <a:gd name="T1" fmla="*/ 2147483646 h 274"/>
              <a:gd name="T2" fmla="*/ 2147483646 w 690"/>
              <a:gd name="T3" fmla="*/ 2147483646 h 274"/>
              <a:gd name="T4" fmla="*/ 2147483646 w 690"/>
              <a:gd name="T5" fmla="*/ 2147483646 h 274"/>
              <a:gd name="T6" fmla="*/ 2147483646 w 690"/>
              <a:gd name="T7" fmla="*/ 2147483646 h 274"/>
              <a:gd name="T8" fmla="*/ 2147483646 w 690"/>
              <a:gd name="T9" fmla="*/ 2147483646 h 274"/>
              <a:gd name="T10" fmla="*/ 2147483646 w 690"/>
              <a:gd name="T11" fmla="*/ 2147483646 h 27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90" h="274">
                <a:moveTo>
                  <a:pt x="391" y="60"/>
                </a:moveTo>
                <a:cubicBezTo>
                  <a:pt x="297" y="52"/>
                  <a:pt x="123" y="0"/>
                  <a:pt x="73" y="30"/>
                </a:cubicBezTo>
                <a:cubicBezTo>
                  <a:pt x="23" y="60"/>
                  <a:pt x="0" y="202"/>
                  <a:pt x="88" y="238"/>
                </a:cubicBezTo>
                <a:cubicBezTo>
                  <a:pt x="176" y="274"/>
                  <a:pt x="508" y="272"/>
                  <a:pt x="599" y="245"/>
                </a:cubicBezTo>
                <a:cubicBezTo>
                  <a:pt x="690" y="218"/>
                  <a:pt x="671" y="106"/>
                  <a:pt x="636" y="75"/>
                </a:cubicBezTo>
                <a:cubicBezTo>
                  <a:pt x="601" y="44"/>
                  <a:pt x="485" y="68"/>
                  <a:pt x="391" y="60"/>
                </a:cubicBezTo>
                <a:close/>
              </a:path>
            </a:pathLst>
          </a:custGeom>
          <a:solidFill>
            <a:srgbClr val="66CC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he-IL"/>
          </a:p>
        </p:txBody>
      </p:sp>
      <p:sp>
        <p:nvSpPr>
          <p:cNvPr id="109585" name="Text Box 136"/>
          <p:cNvSpPr txBox="1">
            <a:spLocks noChangeArrowheads="1"/>
          </p:cNvSpPr>
          <p:nvPr/>
        </p:nvSpPr>
        <p:spPr bwMode="auto">
          <a:xfrm>
            <a:off x="919163" y="2368550"/>
            <a:ext cx="404812"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defRPr/>
            </a:pPr>
            <a:r>
              <a:rPr lang="en-US" sz="2400" smtClean="0">
                <a:solidFill>
                  <a:srgbClr val="CC0000"/>
                </a:solidFill>
              </a:rPr>
              <a:t>w</a:t>
            </a:r>
            <a:endParaRPr lang="en-US" smtClean="0">
              <a:solidFill>
                <a:srgbClr val="CC0000"/>
              </a:solidFill>
            </a:endParaRPr>
          </a:p>
        </p:txBody>
      </p:sp>
      <p:sp>
        <p:nvSpPr>
          <p:cNvPr id="109586" name="Text Box 137"/>
          <p:cNvSpPr txBox="1">
            <a:spLocks noChangeArrowheads="1"/>
          </p:cNvSpPr>
          <p:nvPr/>
        </p:nvSpPr>
        <p:spPr bwMode="auto">
          <a:xfrm>
            <a:off x="2873375" y="2411413"/>
            <a:ext cx="33655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defRPr/>
            </a:pPr>
            <a:r>
              <a:rPr lang="en-US" sz="2400" smtClean="0">
                <a:solidFill>
                  <a:srgbClr val="CC0000"/>
                </a:solidFill>
              </a:rPr>
              <a:t>x</a:t>
            </a:r>
            <a:endParaRPr lang="en-US" smtClean="0">
              <a:solidFill>
                <a:srgbClr val="CC0000"/>
              </a:solidFill>
            </a:endParaRPr>
          </a:p>
        </p:txBody>
      </p:sp>
      <p:sp>
        <p:nvSpPr>
          <p:cNvPr id="109587" name="Text Box 138"/>
          <p:cNvSpPr txBox="1">
            <a:spLocks noChangeArrowheads="1"/>
          </p:cNvSpPr>
          <p:nvPr/>
        </p:nvSpPr>
        <p:spPr bwMode="auto">
          <a:xfrm>
            <a:off x="6380163" y="2332038"/>
            <a:ext cx="33655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defRPr/>
            </a:pPr>
            <a:r>
              <a:rPr lang="en-US" sz="2400" smtClean="0">
                <a:solidFill>
                  <a:srgbClr val="CC0000"/>
                </a:solidFill>
              </a:rPr>
              <a:t>y</a:t>
            </a:r>
            <a:endParaRPr lang="en-US" smtClean="0">
              <a:solidFill>
                <a:srgbClr val="CC0000"/>
              </a:solidFill>
            </a:endParaRPr>
          </a:p>
        </p:txBody>
      </p:sp>
      <p:sp>
        <p:nvSpPr>
          <p:cNvPr id="109588" name="Text Box 139"/>
          <p:cNvSpPr txBox="1">
            <a:spLocks noChangeArrowheads="1"/>
          </p:cNvSpPr>
          <p:nvPr/>
        </p:nvSpPr>
        <p:spPr bwMode="auto">
          <a:xfrm>
            <a:off x="8294688" y="1954213"/>
            <a:ext cx="33655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defRPr/>
            </a:pPr>
            <a:r>
              <a:rPr lang="en-US" sz="2400" smtClean="0">
                <a:solidFill>
                  <a:srgbClr val="CC0000"/>
                </a:solidFill>
              </a:rPr>
              <a:t>z</a:t>
            </a:r>
            <a:endParaRPr lang="en-US" smtClean="0">
              <a:solidFill>
                <a:srgbClr val="CC0000"/>
              </a:solidFill>
            </a:endParaRPr>
          </a:p>
        </p:txBody>
      </p:sp>
      <p:sp>
        <p:nvSpPr>
          <p:cNvPr id="109589" name="Text Box 140"/>
          <p:cNvSpPr txBox="1">
            <a:spLocks noChangeArrowheads="1"/>
          </p:cNvSpPr>
          <p:nvPr/>
        </p:nvSpPr>
        <p:spPr bwMode="auto">
          <a:xfrm>
            <a:off x="1947863" y="2690813"/>
            <a:ext cx="387350" cy="4572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defRPr/>
            </a:pPr>
            <a:r>
              <a:rPr lang="en-US" sz="2400" smtClean="0"/>
              <a:t>A</a:t>
            </a:r>
          </a:p>
        </p:txBody>
      </p:sp>
      <p:sp>
        <p:nvSpPr>
          <p:cNvPr id="109590" name="Text Box 141"/>
          <p:cNvSpPr txBox="1">
            <a:spLocks noChangeArrowheads="1"/>
          </p:cNvSpPr>
          <p:nvPr/>
        </p:nvSpPr>
        <p:spPr bwMode="auto">
          <a:xfrm>
            <a:off x="3775075" y="3398838"/>
            <a:ext cx="404813" cy="4572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defRPr/>
            </a:pPr>
            <a:r>
              <a:rPr lang="en-US" sz="2400" smtClean="0"/>
              <a:t>C</a:t>
            </a:r>
          </a:p>
        </p:txBody>
      </p:sp>
      <p:sp>
        <p:nvSpPr>
          <p:cNvPr id="109591" name="Text Box 142"/>
          <p:cNvSpPr txBox="1">
            <a:spLocks noChangeArrowheads="1"/>
          </p:cNvSpPr>
          <p:nvPr/>
        </p:nvSpPr>
        <p:spPr bwMode="auto">
          <a:xfrm>
            <a:off x="3775075" y="2655888"/>
            <a:ext cx="404813" cy="4572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defRPr/>
            </a:pPr>
            <a:r>
              <a:rPr lang="en-US" sz="2400" smtClean="0"/>
              <a:t>D</a:t>
            </a:r>
          </a:p>
        </p:txBody>
      </p:sp>
      <p:sp>
        <p:nvSpPr>
          <p:cNvPr id="109592" name="Text Box 143"/>
          <p:cNvSpPr txBox="1">
            <a:spLocks noChangeArrowheads="1"/>
          </p:cNvSpPr>
          <p:nvPr/>
        </p:nvSpPr>
        <p:spPr bwMode="auto">
          <a:xfrm>
            <a:off x="5559425" y="2654300"/>
            <a:ext cx="387350" cy="4572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defRPr/>
            </a:pPr>
            <a:r>
              <a:rPr lang="en-US" sz="2400" smtClean="0"/>
              <a:t>B</a:t>
            </a:r>
          </a:p>
        </p:txBody>
      </p:sp>
      <p:sp>
        <p:nvSpPr>
          <p:cNvPr id="109593" name="Line 144"/>
          <p:cNvSpPr>
            <a:spLocks noChangeShapeType="1"/>
          </p:cNvSpPr>
          <p:nvPr/>
        </p:nvSpPr>
        <p:spPr bwMode="auto">
          <a:xfrm>
            <a:off x="7083425" y="2597150"/>
            <a:ext cx="344488" cy="3175"/>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grpSp>
        <p:nvGrpSpPr>
          <p:cNvPr id="220186" name="Group 145"/>
          <p:cNvGrpSpPr>
            <a:grpSpLocks/>
          </p:cNvGrpSpPr>
          <p:nvPr/>
        </p:nvGrpSpPr>
        <p:grpSpPr bwMode="auto">
          <a:xfrm>
            <a:off x="5922963" y="2141538"/>
            <a:ext cx="615950" cy="363537"/>
            <a:chOff x="3731" y="1153"/>
            <a:chExt cx="388" cy="229"/>
          </a:xfrm>
        </p:grpSpPr>
        <p:sp>
          <p:nvSpPr>
            <p:cNvPr id="109663" name="Line 146"/>
            <p:cNvSpPr>
              <a:spLocks noChangeShapeType="1"/>
            </p:cNvSpPr>
            <p:nvPr/>
          </p:nvSpPr>
          <p:spPr bwMode="auto">
            <a:xfrm flipV="1">
              <a:off x="3731" y="1259"/>
              <a:ext cx="205" cy="12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109664" name="Line 147"/>
            <p:cNvSpPr>
              <a:spLocks noChangeShapeType="1"/>
            </p:cNvSpPr>
            <p:nvPr/>
          </p:nvSpPr>
          <p:spPr bwMode="auto">
            <a:xfrm flipV="1">
              <a:off x="3944" y="1153"/>
              <a:ext cx="175" cy="98"/>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grpSp>
      <p:grpSp>
        <p:nvGrpSpPr>
          <p:cNvPr id="220187" name="Group 148"/>
          <p:cNvGrpSpPr>
            <a:grpSpLocks/>
          </p:cNvGrpSpPr>
          <p:nvPr/>
        </p:nvGrpSpPr>
        <p:grpSpPr bwMode="auto">
          <a:xfrm>
            <a:off x="4144963" y="2116138"/>
            <a:ext cx="615950" cy="363537"/>
            <a:chOff x="3731" y="1153"/>
            <a:chExt cx="388" cy="229"/>
          </a:xfrm>
        </p:grpSpPr>
        <p:sp>
          <p:nvSpPr>
            <p:cNvPr id="109661" name="Line 149"/>
            <p:cNvSpPr>
              <a:spLocks noChangeShapeType="1"/>
            </p:cNvSpPr>
            <p:nvPr/>
          </p:nvSpPr>
          <p:spPr bwMode="auto">
            <a:xfrm flipV="1">
              <a:off x="3731" y="1259"/>
              <a:ext cx="205" cy="12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109662" name="Line 150"/>
            <p:cNvSpPr>
              <a:spLocks noChangeShapeType="1"/>
            </p:cNvSpPr>
            <p:nvPr/>
          </p:nvSpPr>
          <p:spPr bwMode="auto">
            <a:xfrm flipV="1">
              <a:off x="3944" y="1153"/>
              <a:ext cx="175" cy="98"/>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grpSp>
      <p:grpSp>
        <p:nvGrpSpPr>
          <p:cNvPr id="220188" name="Group 151"/>
          <p:cNvGrpSpPr>
            <a:grpSpLocks/>
          </p:cNvGrpSpPr>
          <p:nvPr/>
        </p:nvGrpSpPr>
        <p:grpSpPr bwMode="auto">
          <a:xfrm>
            <a:off x="2366963" y="2090738"/>
            <a:ext cx="615950" cy="363537"/>
            <a:chOff x="3731" y="1153"/>
            <a:chExt cx="388" cy="229"/>
          </a:xfrm>
        </p:grpSpPr>
        <p:sp>
          <p:nvSpPr>
            <p:cNvPr id="109659" name="Line 152"/>
            <p:cNvSpPr>
              <a:spLocks noChangeShapeType="1"/>
            </p:cNvSpPr>
            <p:nvPr/>
          </p:nvSpPr>
          <p:spPr bwMode="auto">
            <a:xfrm flipV="1">
              <a:off x="3731" y="1259"/>
              <a:ext cx="205" cy="12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109660" name="Line 153"/>
            <p:cNvSpPr>
              <a:spLocks noChangeShapeType="1"/>
            </p:cNvSpPr>
            <p:nvPr/>
          </p:nvSpPr>
          <p:spPr bwMode="auto">
            <a:xfrm flipV="1">
              <a:off x="3944" y="1153"/>
              <a:ext cx="175" cy="98"/>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grpSp>
      <p:sp>
        <p:nvSpPr>
          <p:cNvPr id="109597" name="Line 154"/>
          <p:cNvSpPr>
            <a:spLocks noChangeShapeType="1"/>
          </p:cNvSpPr>
          <p:nvPr/>
        </p:nvSpPr>
        <p:spPr bwMode="auto">
          <a:xfrm>
            <a:off x="4278313" y="3308350"/>
            <a:ext cx="979487"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Arial" charset="0"/>
              <a:ea typeface="ＭＳ Ｐゴシック" charset="0"/>
            </a:endParaRPr>
          </a:p>
        </p:txBody>
      </p:sp>
      <p:sp>
        <p:nvSpPr>
          <p:cNvPr id="220190" name="Freeform 155"/>
          <p:cNvSpPr>
            <a:spLocks/>
          </p:cNvSpPr>
          <p:nvPr/>
        </p:nvSpPr>
        <p:spPr bwMode="auto">
          <a:xfrm>
            <a:off x="4298950" y="3100388"/>
            <a:ext cx="850900" cy="385762"/>
          </a:xfrm>
          <a:custGeom>
            <a:avLst/>
            <a:gdLst>
              <a:gd name="T0" fmla="*/ 2147483646 w 690"/>
              <a:gd name="T1" fmla="*/ 2147483646 h 274"/>
              <a:gd name="T2" fmla="*/ 2147483646 w 690"/>
              <a:gd name="T3" fmla="*/ 2147483646 h 274"/>
              <a:gd name="T4" fmla="*/ 2147483646 w 690"/>
              <a:gd name="T5" fmla="*/ 2147483646 h 274"/>
              <a:gd name="T6" fmla="*/ 2147483646 w 690"/>
              <a:gd name="T7" fmla="*/ 2147483646 h 274"/>
              <a:gd name="T8" fmla="*/ 2147483646 w 690"/>
              <a:gd name="T9" fmla="*/ 2147483646 h 274"/>
              <a:gd name="T10" fmla="*/ 2147483646 w 690"/>
              <a:gd name="T11" fmla="*/ 2147483646 h 27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90" h="274">
                <a:moveTo>
                  <a:pt x="391" y="60"/>
                </a:moveTo>
                <a:cubicBezTo>
                  <a:pt x="297" y="52"/>
                  <a:pt x="123" y="0"/>
                  <a:pt x="73" y="30"/>
                </a:cubicBezTo>
                <a:cubicBezTo>
                  <a:pt x="23" y="60"/>
                  <a:pt x="0" y="202"/>
                  <a:pt x="88" y="238"/>
                </a:cubicBezTo>
                <a:cubicBezTo>
                  <a:pt x="176" y="274"/>
                  <a:pt x="508" y="272"/>
                  <a:pt x="599" y="245"/>
                </a:cubicBezTo>
                <a:cubicBezTo>
                  <a:pt x="690" y="218"/>
                  <a:pt x="671" y="106"/>
                  <a:pt x="636" y="75"/>
                </a:cubicBezTo>
                <a:cubicBezTo>
                  <a:pt x="601" y="44"/>
                  <a:pt x="485" y="68"/>
                  <a:pt x="391" y="60"/>
                </a:cubicBezTo>
                <a:close/>
              </a:path>
            </a:pathLst>
          </a:custGeom>
          <a:solidFill>
            <a:srgbClr val="66CC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he-IL"/>
          </a:p>
        </p:txBody>
      </p:sp>
      <p:sp>
        <p:nvSpPr>
          <p:cNvPr id="109599" name="Line 156"/>
          <p:cNvSpPr>
            <a:spLocks noChangeShapeType="1"/>
          </p:cNvSpPr>
          <p:nvPr/>
        </p:nvSpPr>
        <p:spPr bwMode="auto">
          <a:xfrm>
            <a:off x="5284788" y="3297238"/>
            <a:ext cx="344487" cy="3175"/>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grpSp>
        <p:nvGrpSpPr>
          <p:cNvPr id="220192" name="Group 157"/>
          <p:cNvGrpSpPr>
            <a:grpSpLocks/>
          </p:cNvGrpSpPr>
          <p:nvPr/>
        </p:nvGrpSpPr>
        <p:grpSpPr bwMode="auto">
          <a:xfrm>
            <a:off x="3624263" y="2420938"/>
            <a:ext cx="677862" cy="315912"/>
            <a:chOff x="4396" y="1245"/>
            <a:chExt cx="672" cy="248"/>
          </a:xfrm>
        </p:grpSpPr>
        <p:sp>
          <p:nvSpPr>
            <p:cNvPr id="220243" name="Oval 407"/>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2700">
              <a:solidFill>
                <a:srgbClr val="000000"/>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he-IL" altLang="he-IL" sz="2400">
                <a:latin typeface="Times New Roman" panose="02020603050405020304" pitchFamily="18" charset="0"/>
                <a:cs typeface="Arial" panose="020B0604020202020204" pitchFamily="34" charset="0"/>
              </a:endParaRPr>
            </a:p>
          </p:txBody>
        </p:sp>
        <p:sp>
          <p:nvSpPr>
            <p:cNvPr id="220244" name="Rectangle 410"/>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endParaRPr lang="he-IL" altLang="he-IL" sz="2400">
                <a:latin typeface="Times New Roman" panose="02020603050405020304" pitchFamily="18" charset="0"/>
                <a:cs typeface="Arial" panose="020B0604020202020204" pitchFamily="34" charset="0"/>
              </a:endParaRPr>
            </a:p>
          </p:txBody>
        </p:sp>
        <p:sp>
          <p:nvSpPr>
            <p:cNvPr id="220245" name="Oval 411"/>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2700">
              <a:solidFill>
                <a:srgbClr val="000000"/>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he-IL" altLang="he-IL" sz="2400">
                <a:latin typeface="Times New Roman" panose="02020603050405020304" pitchFamily="18" charset="0"/>
                <a:cs typeface="Arial" panose="020B0604020202020204" pitchFamily="34" charset="0"/>
              </a:endParaRPr>
            </a:p>
          </p:txBody>
        </p:sp>
        <p:grpSp>
          <p:nvGrpSpPr>
            <p:cNvPr id="220246" name="Group 161"/>
            <p:cNvGrpSpPr>
              <a:grpSpLocks/>
            </p:cNvGrpSpPr>
            <p:nvPr/>
          </p:nvGrpSpPr>
          <p:grpSpPr bwMode="auto">
            <a:xfrm>
              <a:off x="4530" y="1287"/>
              <a:ext cx="377" cy="75"/>
              <a:chOff x="2468" y="1332"/>
              <a:chExt cx="310" cy="60"/>
            </a:xfrm>
          </p:grpSpPr>
          <p:sp>
            <p:nvSpPr>
              <p:cNvPr id="220249" name="Freeform 162"/>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noFill/>
              <a:ln w="19050" cmpd="sng">
                <a:solidFill>
                  <a:srgbClr val="000000"/>
                </a:solidFill>
                <a:round/>
                <a:headEnd/>
                <a:tailEnd/>
              </a:ln>
              <a:effectLst/>
              <a:extLst>
                <a:ext uri="{909E8E84-426E-40DD-AFC4-6F175D3DCCD1}">
                  <a14:hiddenFill xmlns:a14="http://schemas.microsoft.com/office/drawing/2010/main">
                    <a:solidFill>
                      <a:srgbClr val="00CC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220250" name="Freeform 163"/>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noFill/>
              <a:ln w="19050" cmpd="sng">
                <a:solidFill>
                  <a:srgbClr val="000000"/>
                </a:solidFill>
                <a:round/>
                <a:headEnd/>
                <a:tailEnd/>
              </a:ln>
              <a:effectLst/>
              <a:extLst>
                <a:ext uri="{909E8E84-426E-40DD-AFC4-6F175D3DCCD1}">
                  <a14:hiddenFill xmlns:a14="http://schemas.microsoft.com/office/drawing/2010/main">
                    <a:solidFill>
                      <a:srgbClr val="00CC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grpSp>
        <p:sp>
          <p:nvSpPr>
            <p:cNvPr id="109655" name="Line 164"/>
            <p:cNvSpPr>
              <a:spLocks noChangeShapeType="1"/>
            </p:cNvSpPr>
            <p:nvPr/>
          </p:nvSpPr>
          <p:spPr bwMode="auto">
            <a:xfrm>
              <a:off x="4399" y="1321"/>
              <a:ext cx="0" cy="108"/>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Arial" charset="0"/>
                <a:ea typeface="ＭＳ Ｐゴシック" charset="0"/>
              </a:endParaRPr>
            </a:p>
          </p:txBody>
        </p:sp>
        <p:sp>
          <p:nvSpPr>
            <p:cNvPr id="109656" name="Line 165"/>
            <p:cNvSpPr>
              <a:spLocks noChangeShapeType="1"/>
            </p:cNvSpPr>
            <p:nvPr/>
          </p:nvSpPr>
          <p:spPr bwMode="auto">
            <a:xfrm>
              <a:off x="5063" y="1326"/>
              <a:ext cx="0" cy="107"/>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Arial" charset="0"/>
                <a:ea typeface="ＭＳ Ｐゴシック" charset="0"/>
              </a:endParaRPr>
            </a:p>
          </p:txBody>
        </p:sp>
      </p:grpSp>
      <p:grpSp>
        <p:nvGrpSpPr>
          <p:cNvPr id="220193" name="Group 166"/>
          <p:cNvGrpSpPr>
            <a:grpSpLocks/>
          </p:cNvGrpSpPr>
          <p:nvPr/>
        </p:nvGrpSpPr>
        <p:grpSpPr bwMode="auto">
          <a:xfrm>
            <a:off x="5403850" y="2438400"/>
            <a:ext cx="677863" cy="315913"/>
            <a:chOff x="4396" y="1245"/>
            <a:chExt cx="672" cy="248"/>
          </a:xfrm>
        </p:grpSpPr>
        <p:sp>
          <p:nvSpPr>
            <p:cNvPr id="220235" name="Oval 407"/>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2700">
              <a:solidFill>
                <a:srgbClr val="000000"/>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he-IL" altLang="he-IL" sz="2400">
                <a:latin typeface="Times New Roman" panose="02020603050405020304" pitchFamily="18" charset="0"/>
                <a:cs typeface="Arial" panose="020B0604020202020204" pitchFamily="34" charset="0"/>
              </a:endParaRPr>
            </a:p>
          </p:txBody>
        </p:sp>
        <p:sp>
          <p:nvSpPr>
            <p:cNvPr id="220236" name="Rectangle 410"/>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endParaRPr lang="he-IL" altLang="he-IL" sz="2400">
                <a:latin typeface="Times New Roman" panose="02020603050405020304" pitchFamily="18" charset="0"/>
                <a:cs typeface="Arial" panose="020B0604020202020204" pitchFamily="34" charset="0"/>
              </a:endParaRPr>
            </a:p>
          </p:txBody>
        </p:sp>
        <p:sp>
          <p:nvSpPr>
            <p:cNvPr id="220237" name="Oval 411"/>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2700">
              <a:solidFill>
                <a:srgbClr val="000000"/>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he-IL" altLang="he-IL" sz="2400">
                <a:latin typeface="Times New Roman" panose="02020603050405020304" pitchFamily="18" charset="0"/>
                <a:cs typeface="Arial" panose="020B0604020202020204" pitchFamily="34" charset="0"/>
              </a:endParaRPr>
            </a:p>
          </p:txBody>
        </p:sp>
        <p:grpSp>
          <p:nvGrpSpPr>
            <p:cNvPr id="220238" name="Group 170"/>
            <p:cNvGrpSpPr>
              <a:grpSpLocks/>
            </p:cNvGrpSpPr>
            <p:nvPr/>
          </p:nvGrpSpPr>
          <p:grpSpPr bwMode="auto">
            <a:xfrm>
              <a:off x="4530" y="1287"/>
              <a:ext cx="377" cy="75"/>
              <a:chOff x="2468" y="1332"/>
              <a:chExt cx="310" cy="60"/>
            </a:xfrm>
          </p:grpSpPr>
          <p:sp>
            <p:nvSpPr>
              <p:cNvPr id="220241" name="Freeform 171"/>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noFill/>
              <a:ln w="19050" cmpd="sng">
                <a:solidFill>
                  <a:srgbClr val="000000"/>
                </a:solidFill>
                <a:round/>
                <a:headEnd/>
                <a:tailEnd/>
              </a:ln>
              <a:effectLst/>
              <a:extLst>
                <a:ext uri="{909E8E84-426E-40DD-AFC4-6F175D3DCCD1}">
                  <a14:hiddenFill xmlns:a14="http://schemas.microsoft.com/office/drawing/2010/main">
                    <a:solidFill>
                      <a:srgbClr val="00CC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220242" name="Freeform 172"/>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noFill/>
              <a:ln w="19050" cmpd="sng">
                <a:solidFill>
                  <a:srgbClr val="000000"/>
                </a:solidFill>
                <a:round/>
                <a:headEnd/>
                <a:tailEnd/>
              </a:ln>
              <a:effectLst/>
              <a:extLst>
                <a:ext uri="{909E8E84-426E-40DD-AFC4-6F175D3DCCD1}">
                  <a14:hiddenFill xmlns:a14="http://schemas.microsoft.com/office/drawing/2010/main">
                    <a:solidFill>
                      <a:srgbClr val="00CC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grpSp>
        <p:sp>
          <p:nvSpPr>
            <p:cNvPr id="109647" name="Line 173"/>
            <p:cNvSpPr>
              <a:spLocks noChangeShapeType="1"/>
            </p:cNvSpPr>
            <p:nvPr/>
          </p:nvSpPr>
          <p:spPr bwMode="auto">
            <a:xfrm>
              <a:off x="4399" y="1321"/>
              <a:ext cx="0" cy="108"/>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Arial" charset="0"/>
                <a:ea typeface="ＭＳ Ｐゴシック" charset="0"/>
              </a:endParaRPr>
            </a:p>
          </p:txBody>
        </p:sp>
        <p:sp>
          <p:nvSpPr>
            <p:cNvPr id="109648" name="Line 174"/>
            <p:cNvSpPr>
              <a:spLocks noChangeShapeType="1"/>
            </p:cNvSpPr>
            <p:nvPr/>
          </p:nvSpPr>
          <p:spPr bwMode="auto">
            <a:xfrm>
              <a:off x="5063" y="1326"/>
              <a:ext cx="0" cy="107"/>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Arial" charset="0"/>
                <a:ea typeface="ＭＳ Ｐゴシック" charset="0"/>
              </a:endParaRPr>
            </a:p>
          </p:txBody>
        </p:sp>
      </p:grpSp>
      <p:grpSp>
        <p:nvGrpSpPr>
          <p:cNvPr id="220194" name="Group 175"/>
          <p:cNvGrpSpPr>
            <a:grpSpLocks/>
          </p:cNvGrpSpPr>
          <p:nvPr/>
        </p:nvGrpSpPr>
        <p:grpSpPr bwMode="auto">
          <a:xfrm>
            <a:off x="7440613" y="2433638"/>
            <a:ext cx="677862" cy="315912"/>
            <a:chOff x="4396" y="1245"/>
            <a:chExt cx="672" cy="248"/>
          </a:xfrm>
        </p:grpSpPr>
        <p:sp>
          <p:nvSpPr>
            <p:cNvPr id="220227" name="Oval 407"/>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2700">
              <a:solidFill>
                <a:srgbClr val="000000"/>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he-IL" altLang="he-IL" sz="2400">
                <a:latin typeface="Times New Roman" panose="02020603050405020304" pitchFamily="18" charset="0"/>
                <a:cs typeface="Arial" panose="020B0604020202020204" pitchFamily="34" charset="0"/>
              </a:endParaRPr>
            </a:p>
          </p:txBody>
        </p:sp>
        <p:sp>
          <p:nvSpPr>
            <p:cNvPr id="220228" name="Rectangle 410"/>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endParaRPr lang="he-IL" altLang="he-IL" sz="2400">
                <a:latin typeface="Times New Roman" panose="02020603050405020304" pitchFamily="18" charset="0"/>
                <a:cs typeface="Arial" panose="020B0604020202020204" pitchFamily="34" charset="0"/>
              </a:endParaRPr>
            </a:p>
          </p:txBody>
        </p:sp>
        <p:sp>
          <p:nvSpPr>
            <p:cNvPr id="220229" name="Oval 411"/>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2700">
              <a:solidFill>
                <a:srgbClr val="000000"/>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he-IL" altLang="he-IL" sz="2400">
                <a:latin typeface="Times New Roman" panose="02020603050405020304" pitchFamily="18" charset="0"/>
                <a:cs typeface="Arial" panose="020B0604020202020204" pitchFamily="34" charset="0"/>
              </a:endParaRPr>
            </a:p>
          </p:txBody>
        </p:sp>
        <p:grpSp>
          <p:nvGrpSpPr>
            <p:cNvPr id="220230" name="Group 179"/>
            <p:cNvGrpSpPr>
              <a:grpSpLocks/>
            </p:cNvGrpSpPr>
            <p:nvPr/>
          </p:nvGrpSpPr>
          <p:grpSpPr bwMode="auto">
            <a:xfrm>
              <a:off x="4530" y="1287"/>
              <a:ext cx="377" cy="75"/>
              <a:chOff x="2468" y="1332"/>
              <a:chExt cx="310" cy="60"/>
            </a:xfrm>
          </p:grpSpPr>
          <p:sp>
            <p:nvSpPr>
              <p:cNvPr id="220233" name="Freeform 18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noFill/>
              <a:ln w="19050" cmpd="sng">
                <a:solidFill>
                  <a:srgbClr val="000000"/>
                </a:solidFill>
                <a:round/>
                <a:headEnd/>
                <a:tailEnd/>
              </a:ln>
              <a:effectLst/>
              <a:extLst>
                <a:ext uri="{909E8E84-426E-40DD-AFC4-6F175D3DCCD1}">
                  <a14:hiddenFill xmlns:a14="http://schemas.microsoft.com/office/drawing/2010/main">
                    <a:solidFill>
                      <a:srgbClr val="00CC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220234" name="Freeform 18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noFill/>
              <a:ln w="19050" cmpd="sng">
                <a:solidFill>
                  <a:srgbClr val="000000"/>
                </a:solidFill>
                <a:round/>
                <a:headEnd/>
                <a:tailEnd/>
              </a:ln>
              <a:effectLst/>
              <a:extLst>
                <a:ext uri="{909E8E84-426E-40DD-AFC4-6F175D3DCCD1}">
                  <a14:hiddenFill xmlns:a14="http://schemas.microsoft.com/office/drawing/2010/main">
                    <a:solidFill>
                      <a:srgbClr val="00CC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grpSp>
        <p:sp>
          <p:nvSpPr>
            <p:cNvPr id="109639" name="Line 182"/>
            <p:cNvSpPr>
              <a:spLocks noChangeShapeType="1"/>
            </p:cNvSpPr>
            <p:nvPr/>
          </p:nvSpPr>
          <p:spPr bwMode="auto">
            <a:xfrm>
              <a:off x="4399" y="1321"/>
              <a:ext cx="0" cy="108"/>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Arial" charset="0"/>
                <a:ea typeface="ＭＳ Ｐゴシック" charset="0"/>
              </a:endParaRPr>
            </a:p>
          </p:txBody>
        </p:sp>
        <p:sp>
          <p:nvSpPr>
            <p:cNvPr id="109640" name="Line 183"/>
            <p:cNvSpPr>
              <a:spLocks noChangeShapeType="1"/>
            </p:cNvSpPr>
            <p:nvPr/>
          </p:nvSpPr>
          <p:spPr bwMode="auto">
            <a:xfrm>
              <a:off x="5063" y="1326"/>
              <a:ext cx="0" cy="107"/>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Arial" charset="0"/>
                <a:ea typeface="ＭＳ Ｐゴシック" charset="0"/>
              </a:endParaRPr>
            </a:p>
          </p:txBody>
        </p:sp>
      </p:grpSp>
      <p:grpSp>
        <p:nvGrpSpPr>
          <p:cNvPr id="220195" name="Group 184"/>
          <p:cNvGrpSpPr>
            <a:grpSpLocks/>
          </p:cNvGrpSpPr>
          <p:nvPr/>
        </p:nvGrpSpPr>
        <p:grpSpPr bwMode="auto">
          <a:xfrm>
            <a:off x="3609975" y="3130550"/>
            <a:ext cx="677863" cy="315913"/>
            <a:chOff x="4396" y="1245"/>
            <a:chExt cx="672" cy="248"/>
          </a:xfrm>
        </p:grpSpPr>
        <p:sp>
          <p:nvSpPr>
            <p:cNvPr id="220219" name="Oval 407"/>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2700">
              <a:solidFill>
                <a:srgbClr val="000000"/>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he-IL" altLang="he-IL" sz="2400">
                <a:latin typeface="Times New Roman" panose="02020603050405020304" pitchFamily="18" charset="0"/>
                <a:cs typeface="Arial" panose="020B0604020202020204" pitchFamily="34" charset="0"/>
              </a:endParaRPr>
            </a:p>
          </p:txBody>
        </p:sp>
        <p:sp>
          <p:nvSpPr>
            <p:cNvPr id="220220" name="Rectangle 410"/>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endParaRPr lang="he-IL" altLang="he-IL" sz="2400">
                <a:latin typeface="Times New Roman" panose="02020603050405020304" pitchFamily="18" charset="0"/>
                <a:cs typeface="Arial" panose="020B0604020202020204" pitchFamily="34" charset="0"/>
              </a:endParaRPr>
            </a:p>
          </p:txBody>
        </p:sp>
        <p:sp>
          <p:nvSpPr>
            <p:cNvPr id="220221" name="Oval 411"/>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2700">
              <a:solidFill>
                <a:srgbClr val="000000"/>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he-IL" altLang="he-IL" sz="2400">
                <a:latin typeface="Times New Roman" panose="02020603050405020304" pitchFamily="18" charset="0"/>
                <a:cs typeface="Arial" panose="020B0604020202020204" pitchFamily="34" charset="0"/>
              </a:endParaRPr>
            </a:p>
          </p:txBody>
        </p:sp>
        <p:grpSp>
          <p:nvGrpSpPr>
            <p:cNvPr id="220222" name="Group 188"/>
            <p:cNvGrpSpPr>
              <a:grpSpLocks/>
            </p:cNvGrpSpPr>
            <p:nvPr/>
          </p:nvGrpSpPr>
          <p:grpSpPr bwMode="auto">
            <a:xfrm>
              <a:off x="4530" y="1287"/>
              <a:ext cx="377" cy="75"/>
              <a:chOff x="2468" y="1332"/>
              <a:chExt cx="310" cy="60"/>
            </a:xfrm>
          </p:grpSpPr>
          <p:sp>
            <p:nvSpPr>
              <p:cNvPr id="220225" name="Freeform 18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noFill/>
              <a:ln w="19050" cmpd="sng">
                <a:solidFill>
                  <a:srgbClr val="000000"/>
                </a:solidFill>
                <a:round/>
                <a:headEnd/>
                <a:tailEnd/>
              </a:ln>
              <a:effectLst/>
              <a:extLst>
                <a:ext uri="{909E8E84-426E-40DD-AFC4-6F175D3DCCD1}">
                  <a14:hiddenFill xmlns:a14="http://schemas.microsoft.com/office/drawing/2010/main">
                    <a:solidFill>
                      <a:srgbClr val="00CC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220226" name="Freeform 19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noFill/>
              <a:ln w="19050" cmpd="sng">
                <a:solidFill>
                  <a:srgbClr val="000000"/>
                </a:solidFill>
                <a:round/>
                <a:headEnd/>
                <a:tailEnd/>
              </a:ln>
              <a:effectLst/>
              <a:extLst>
                <a:ext uri="{909E8E84-426E-40DD-AFC4-6F175D3DCCD1}">
                  <a14:hiddenFill xmlns:a14="http://schemas.microsoft.com/office/drawing/2010/main">
                    <a:solidFill>
                      <a:srgbClr val="00CC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grpSp>
        <p:sp>
          <p:nvSpPr>
            <p:cNvPr id="109631" name="Line 191"/>
            <p:cNvSpPr>
              <a:spLocks noChangeShapeType="1"/>
            </p:cNvSpPr>
            <p:nvPr/>
          </p:nvSpPr>
          <p:spPr bwMode="auto">
            <a:xfrm>
              <a:off x="4399" y="1321"/>
              <a:ext cx="0" cy="108"/>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Arial" charset="0"/>
                <a:ea typeface="ＭＳ Ｐゴシック" charset="0"/>
              </a:endParaRPr>
            </a:p>
          </p:txBody>
        </p:sp>
        <p:sp>
          <p:nvSpPr>
            <p:cNvPr id="109632" name="Line 192"/>
            <p:cNvSpPr>
              <a:spLocks noChangeShapeType="1"/>
            </p:cNvSpPr>
            <p:nvPr/>
          </p:nvSpPr>
          <p:spPr bwMode="auto">
            <a:xfrm>
              <a:off x="5063" y="1326"/>
              <a:ext cx="0" cy="107"/>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Arial" charset="0"/>
                <a:ea typeface="ＭＳ Ｐゴシック" charset="0"/>
              </a:endParaRPr>
            </a:p>
          </p:txBody>
        </p:sp>
      </p:grpSp>
      <p:grpSp>
        <p:nvGrpSpPr>
          <p:cNvPr id="220196" name="Group 193"/>
          <p:cNvGrpSpPr>
            <a:grpSpLocks/>
          </p:cNvGrpSpPr>
          <p:nvPr/>
        </p:nvGrpSpPr>
        <p:grpSpPr bwMode="auto">
          <a:xfrm>
            <a:off x="1866900" y="2457450"/>
            <a:ext cx="677863" cy="315913"/>
            <a:chOff x="4396" y="1245"/>
            <a:chExt cx="672" cy="248"/>
          </a:xfrm>
        </p:grpSpPr>
        <p:sp>
          <p:nvSpPr>
            <p:cNvPr id="220211" name="Oval 407"/>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2700">
              <a:solidFill>
                <a:srgbClr val="000000"/>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he-IL" altLang="he-IL" sz="2400">
                <a:latin typeface="Times New Roman" panose="02020603050405020304" pitchFamily="18" charset="0"/>
                <a:cs typeface="Arial" panose="020B0604020202020204" pitchFamily="34" charset="0"/>
              </a:endParaRPr>
            </a:p>
          </p:txBody>
        </p:sp>
        <p:sp>
          <p:nvSpPr>
            <p:cNvPr id="220212" name="Rectangle 410"/>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endParaRPr lang="he-IL" altLang="he-IL" sz="2400">
                <a:latin typeface="Times New Roman" panose="02020603050405020304" pitchFamily="18" charset="0"/>
                <a:cs typeface="Arial" panose="020B0604020202020204" pitchFamily="34" charset="0"/>
              </a:endParaRPr>
            </a:p>
          </p:txBody>
        </p:sp>
        <p:sp>
          <p:nvSpPr>
            <p:cNvPr id="220213" name="Oval 411"/>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2700">
              <a:solidFill>
                <a:srgbClr val="000000"/>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he-IL" altLang="he-IL" sz="2400">
                <a:latin typeface="Times New Roman" panose="02020603050405020304" pitchFamily="18" charset="0"/>
                <a:cs typeface="Arial" panose="020B0604020202020204" pitchFamily="34" charset="0"/>
              </a:endParaRPr>
            </a:p>
          </p:txBody>
        </p:sp>
        <p:grpSp>
          <p:nvGrpSpPr>
            <p:cNvPr id="220214" name="Group 197"/>
            <p:cNvGrpSpPr>
              <a:grpSpLocks/>
            </p:cNvGrpSpPr>
            <p:nvPr/>
          </p:nvGrpSpPr>
          <p:grpSpPr bwMode="auto">
            <a:xfrm>
              <a:off x="4530" y="1287"/>
              <a:ext cx="377" cy="75"/>
              <a:chOff x="2468" y="1332"/>
              <a:chExt cx="310" cy="60"/>
            </a:xfrm>
          </p:grpSpPr>
          <p:sp>
            <p:nvSpPr>
              <p:cNvPr id="220217" name="Freeform 19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noFill/>
              <a:ln w="19050" cmpd="sng">
                <a:solidFill>
                  <a:srgbClr val="000000"/>
                </a:solidFill>
                <a:round/>
                <a:headEnd/>
                <a:tailEnd/>
              </a:ln>
              <a:effectLst/>
              <a:extLst>
                <a:ext uri="{909E8E84-426E-40DD-AFC4-6F175D3DCCD1}">
                  <a14:hiddenFill xmlns:a14="http://schemas.microsoft.com/office/drawing/2010/main">
                    <a:solidFill>
                      <a:srgbClr val="00CC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220218" name="Freeform 19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noFill/>
              <a:ln w="19050" cmpd="sng">
                <a:solidFill>
                  <a:srgbClr val="000000"/>
                </a:solidFill>
                <a:round/>
                <a:headEnd/>
                <a:tailEnd/>
              </a:ln>
              <a:effectLst/>
              <a:extLst>
                <a:ext uri="{909E8E84-426E-40DD-AFC4-6F175D3DCCD1}">
                  <a14:hiddenFill xmlns:a14="http://schemas.microsoft.com/office/drawing/2010/main">
                    <a:solidFill>
                      <a:srgbClr val="00CC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grpSp>
        <p:sp>
          <p:nvSpPr>
            <p:cNvPr id="109623" name="Line 200"/>
            <p:cNvSpPr>
              <a:spLocks noChangeShapeType="1"/>
            </p:cNvSpPr>
            <p:nvPr/>
          </p:nvSpPr>
          <p:spPr bwMode="auto">
            <a:xfrm>
              <a:off x="4399" y="1321"/>
              <a:ext cx="0" cy="108"/>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Arial" charset="0"/>
                <a:ea typeface="ＭＳ Ｐゴシック" charset="0"/>
              </a:endParaRPr>
            </a:p>
          </p:txBody>
        </p:sp>
        <p:sp>
          <p:nvSpPr>
            <p:cNvPr id="109624" name="Line 201"/>
            <p:cNvSpPr>
              <a:spLocks noChangeShapeType="1"/>
            </p:cNvSpPr>
            <p:nvPr/>
          </p:nvSpPr>
          <p:spPr bwMode="auto">
            <a:xfrm>
              <a:off x="5063" y="1326"/>
              <a:ext cx="0" cy="107"/>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Arial" charset="0"/>
                <a:ea typeface="ＭＳ Ｐゴシック" charset="0"/>
              </a:endParaRPr>
            </a:p>
          </p:txBody>
        </p:sp>
      </p:grpSp>
      <p:sp>
        <p:nvSpPr>
          <p:cNvPr id="109605" name="Text Box 3"/>
          <p:cNvSpPr txBox="1">
            <a:spLocks noChangeArrowheads="1"/>
          </p:cNvSpPr>
          <p:nvPr/>
        </p:nvSpPr>
        <p:spPr bwMode="auto">
          <a:xfrm>
            <a:off x="1220788" y="4205288"/>
            <a:ext cx="6780212" cy="2098675"/>
          </a:xfrm>
          <a:prstGeom prst="rect">
            <a:avLst/>
          </a:prstGeom>
          <a:noFill/>
          <a:ln w="28575">
            <a:solidFill>
              <a:srgbClr val="CC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spAutoFit/>
          </a:bodyPr>
          <a:lstStyle>
            <a:lvl1pPr>
              <a:defRPr sz="2400">
                <a:solidFill>
                  <a:schemeClr val="tx1"/>
                </a:solidFill>
                <a:latin typeface="Arial" pitchFamily="34" charset="0"/>
                <a:ea typeface="MS PGothic" pitchFamily="34" charset="-128"/>
              </a:defRPr>
            </a:lvl1pPr>
            <a:lvl2pPr marL="742950" indent="-285750">
              <a:defRPr sz="2400">
                <a:solidFill>
                  <a:schemeClr val="tx1"/>
                </a:solidFill>
                <a:latin typeface="Arial" pitchFamily="34" charset="0"/>
                <a:ea typeface="MS PGothic" pitchFamily="34" charset="-128"/>
              </a:defRPr>
            </a:lvl2pPr>
            <a:lvl3pPr marL="1143000" indent="-228600">
              <a:defRPr sz="2400">
                <a:solidFill>
                  <a:schemeClr val="tx1"/>
                </a:solidFill>
                <a:latin typeface="Arial" pitchFamily="34" charset="0"/>
                <a:ea typeface="MS PGothic" pitchFamily="34" charset="-128"/>
              </a:defRPr>
            </a:lvl3pPr>
            <a:lvl4pPr marL="1600200" indent="-228600">
              <a:defRPr sz="2400">
                <a:solidFill>
                  <a:schemeClr val="tx1"/>
                </a:solidFill>
                <a:latin typeface="Arial" pitchFamily="34" charset="0"/>
                <a:ea typeface="MS PGothic" pitchFamily="34" charset="-128"/>
              </a:defRPr>
            </a:lvl4pPr>
            <a:lvl5pPr marL="2057400" indent="-228600">
              <a:defRPr sz="2400">
                <a:solidFill>
                  <a:schemeClr val="tx1"/>
                </a:solidFill>
                <a:latin typeface="Arial" pitchFamily="34" charset="0"/>
                <a:ea typeface="MS PGothic" pitchFamily="34" charset="-128"/>
              </a:defRPr>
            </a:lvl5pPr>
            <a:lvl6pPr marL="2514600" indent="-228600" algn="l" rtl="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algn="l" rtl="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algn="l" rtl="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algn="l" rtl="0" eaLnBrk="0" fontAlgn="base" hangingPunct="0">
              <a:spcBef>
                <a:spcPct val="0"/>
              </a:spcBef>
              <a:spcAft>
                <a:spcPct val="0"/>
              </a:spcAft>
              <a:defRPr sz="2400">
                <a:solidFill>
                  <a:schemeClr val="tx1"/>
                </a:solidFill>
                <a:latin typeface="Arial" pitchFamily="34" charset="0"/>
                <a:ea typeface="MS PGothic" pitchFamily="34" charset="-128"/>
              </a:defRPr>
            </a:lvl9pPr>
          </a:lstStyle>
          <a:p>
            <a:pPr>
              <a:defRPr/>
            </a:pPr>
            <a:r>
              <a:rPr lang="en-US" sz="2000" b="1" smtClean="0">
                <a:solidFill>
                  <a:srgbClr val="000099"/>
                </a:solidFill>
              </a:rPr>
              <a:t>destination subnet	  next  router      # hops to dest</a:t>
            </a:r>
          </a:p>
          <a:p>
            <a:pPr>
              <a:defRPr/>
            </a:pPr>
            <a:r>
              <a:rPr lang="en-US" sz="2000" b="1" smtClean="0"/>
              <a:t> 	</a:t>
            </a:r>
            <a:r>
              <a:rPr lang="en-US" smtClean="0">
                <a:solidFill>
                  <a:srgbClr val="CC0000"/>
                </a:solidFill>
              </a:rPr>
              <a:t>w</a:t>
            </a:r>
            <a:r>
              <a:rPr lang="en-US" smtClean="0"/>
              <a:t>			A		2</a:t>
            </a:r>
          </a:p>
          <a:p>
            <a:pPr>
              <a:defRPr/>
            </a:pPr>
            <a:r>
              <a:rPr lang="en-US" smtClean="0"/>
              <a:t>	</a:t>
            </a:r>
            <a:r>
              <a:rPr lang="en-US" smtClean="0">
                <a:solidFill>
                  <a:srgbClr val="CC0000"/>
                </a:solidFill>
              </a:rPr>
              <a:t>y</a:t>
            </a:r>
            <a:r>
              <a:rPr lang="en-US" smtClean="0"/>
              <a:t>			B		2</a:t>
            </a:r>
          </a:p>
          <a:p>
            <a:pPr>
              <a:defRPr/>
            </a:pPr>
            <a:r>
              <a:rPr lang="en-US" smtClean="0"/>
              <a:t> 	</a:t>
            </a:r>
            <a:r>
              <a:rPr lang="en-US" smtClean="0">
                <a:solidFill>
                  <a:srgbClr val="CC0000"/>
                </a:solidFill>
              </a:rPr>
              <a:t>z</a:t>
            </a:r>
            <a:r>
              <a:rPr lang="en-US" smtClean="0"/>
              <a:t>			B		7</a:t>
            </a:r>
          </a:p>
          <a:p>
            <a:pPr>
              <a:defRPr/>
            </a:pPr>
            <a:r>
              <a:rPr lang="en-US" smtClean="0"/>
              <a:t>	</a:t>
            </a:r>
            <a:r>
              <a:rPr lang="en-US" smtClean="0">
                <a:solidFill>
                  <a:srgbClr val="CC0000"/>
                </a:solidFill>
              </a:rPr>
              <a:t>x</a:t>
            </a:r>
            <a:r>
              <a:rPr lang="en-US" smtClean="0"/>
              <a:t>			--		1</a:t>
            </a:r>
          </a:p>
          <a:p>
            <a:pPr>
              <a:defRPr/>
            </a:pPr>
            <a:r>
              <a:rPr lang="en-US" sz="2000" smtClean="0"/>
              <a:t>	….			….		....</a:t>
            </a:r>
          </a:p>
        </p:txBody>
      </p:sp>
      <p:sp>
        <p:nvSpPr>
          <p:cNvPr id="109606" name="Text Box 4"/>
          <p:cNvSpPr txBox="1">
            <a:spLocks noChangeArrowheads="1"/>
          </p:cNvSpPr>
          <p:nvPr/>
        </p:nvSpPr>
        <p:spPr bwMode="auto">
          <a:xfrm>
            <a:off x="2898775" y="3825875"/>
            <a:ext cx="2571750" cy="366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defRPr/>
            </a:pPr>
            <a:r>
              <a:rPr lang="en-US" smtClean="0"/>
              <a:t>routing table in router D</a:t>
            </a:r>
          </a:p>
        </p:txBody>
      </p:sp>
      <p:grpSp>
        <p:nvGrpSpPr>
          <p:cNvPr id="745582" name="Group 110"/>
          <p:cNvGrpSpPr>
            <a:grpSpLocks/>
          </p:cNvGrpSpPr>
          <p:nvPr/>
        </p:nvGrpSpPr>
        <p:grpSpPr bwMode="auto">
          <a:xfrm>
            <a:off x="4738688" y="5032375"/>
            <a:ext cx="896937" cy="576263"/>
            <a:chOff x="2985" y="3170"/>
            <a:chExt cx="565" cy="363"/>
          </a:xfrm>
        </p:grpSpPr>
        <p:sp>
          <p:nvSpPr>
            <p:cNvPr id="109617" name="Line 111"/>
            <p:cNvSpPr>
              <a:spLocks noChangeShapeType="1"/>
            </p:cNvSpPr>
            <p:nvPr/>
          </p:nvSpPr>
          <p:spPr bwMode="auto">
            <a:xfrm flipV="1">
              <a:off x="2985" y="3330"/>
              <a:ext cx="345" cy="203"/>
            </a:xfrm>
            <a:prstGeom prst="line">
              <a:avLst/>
            </a:prstGeom>
            <a:noFill/>
            <a:ln w="19050">
              <a:solidFill>
                <a:srgbClr val="CC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Arial" charset="0"/>
                <a:ea typeface="ＭＳ Ｐゴシック" charset="0"/>
              </a:endParaRPr>
            </a:p>
          </p:txBody>
        </p:sp>
        <p:sp>
          <p:nvSpPr>
            <p:cNvPr id="109618" name="Text Box 112"/>
            <p:cNvSpPr txBox="1">
              <a:spLocks noChangeArrowheads="1"/>
            </p:cNvSpPr>
            <p:nvPr/>
          </p:nvSpPr>
          <p:spPr bwMode="auto">
            <a:xfrm>
              <a:off x="3306" y="3170"/>
              <a:ext cx="24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defRPr/>
              </a:pPr>
              <a:r>
                <a:rPr lang="en-US" sz="2400" smtClean="0"/>
                <a:t>A</a:t>
              </a:r>
            </a:p>
          </p:txBody>
        </p:sp>
      </p:grpSp>
      <p:grpSp>
        <p:nvGrpSpPr>
          <p:cNvPr id="745585" name="Group 113"/>
          <p:cNvGrpSpPr>
            <a:grpSpLocks/>
          </p:cNvGrpSpPr>
          <p:nvPr/>
        </p:nvGrpSpPr>
        <p:grpSpPr bwMode="auto">
          <a:xfrm>
            <a:off x="6551613" y="4995863"/>
            <a:ext cx="863600" cy="576262"/>
            <a:chOff x="2985" y="3170"/>
            <a:chExt cx="544" cy="363"/>
          </a:xfrm>
        </p:grpSpPr>
        <p:sp>
          <p:nvSpPr>
            <p:cNvPr id="109615" name="Line 114"/>
            <p:cNvSpPr>
              <a:spLocks noChangeShapeType="1"/>
            </p:cNvSpPr>
            <p:nvPr/>
          </p:nvSpPr>
          <p:spPr bwMode="auto">
            <a:xfrm flipV="1">
              <a:off x="2985" y="3330"/>
              <a:ext cx="345" cy="203"/>
            </a:xfrm>
            <a:prstGeom prst="line">
              <a:avLst/>
            </a:prstGeom>
            <a:noFill/>
            <a:ln w="19050">
              <a:solidFill>
                <a:srgbClr val="CC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Arial" charset="0"/>
                <a:ea typeface="ＭＳ Ｐゴシック" charset="0"/>
              </a:endParaRPr>
            </a:p>
          </p:txBody>
        </p:sp>
        <p:sp>
          <p:nvSpPr>
            <p:cNvPr id="109616" name="Text Box 115"/>
            <p:cNvSpPr txBox="1">
              <a:spLocks noChangeArrowheads="1"/>
            </p:cNvSpPr>
            <p:nvPr/>
          </p:nvSpPr>
          <p:spPr bwMode="auto">
            <a:xfrm>
              <a:off x="3306" y="3170"/>
              <a:ext cx="22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defRPr/>
              </a:pPr>
              <a:r>
                <a:rPr lang="en-US" sz="2400" smtClean="0"/>
                <a:t>5</a:t>
              </a:r>
            </a:p>
          </p:txBody>
        </p:sp>
      </p:grpSp>
      <p:grpSp>
        <p:nvGrpSpPr>
          <p:cNvPr id="745588" name="Group 116"/>
          <p:cNvGrpSpPr>
            <a:grpSpLocks/>
          </p:cNvGrpSpPr>
          <p:nvPr/>
        </p:nvGrpSpPr>
        <p:grpSpPr bwMode="auto">
          <a:xfrm>
            <a:off x="2082800" y="920750"/>
            <a:ext cx="3562350" cy="1728788"/>
            <a:chOff x="1312" y="440"/>
            <a:chExt cx="2244" cy="1089"/>
          </a:xfrm>
        </p:grpSpPr>
        <p:sp>
          <p:nvSpPr>
            <p:cNvPr id="109612" name="Text Box 117"/>
            <p:cNvSpPr txBox="1">
              <a:spLocks noChangeArrowheads="1"/>
            </p:cNvSpPr>
            <p:nvPr/>
          </p:nvSpPr>
          <p:spPr bwMode="auto">
            <a:xfrm>
              <a:off x="1312" y="639"/>
              <a:ext cx="1454" cy="728"/>
            </a:xfrm>
            <a:prstGeom prst="rect">
              <a:avLst/>
            </a:prstGeom>
            <a:noFill/>
            <a:ln w="28575">
              <a:solidFill>
                <a:srgbClr val="CC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spAutoFit/>
            </a:bodyPr>
            <a:lstStyle>
              <a:lvl1pPr>
                <a:defRPr sz="2400">
                  <a:solidFill>
                    <a:schemeClr val="tx1"/>
                  </a:solidFill>
                  <a:latin typeface="Arial" pitchFamily="34" charset="0"/>
                  <a:ea typeface="MS PGothic" pitchFamily="34" charset="-128"/>
                </a:defRPr>
              </a:lvl1pPr>
              <a:lvl2pPr marL="742950" indent="-285750">
                <a:defRPr sz="2400">
                  <a:solidFill>
                    <a:schemeClr val="tx1"/>
                  </a:solidFill>
                  <a:latin typeface="Arial" pitchFamily="34" charset="0"/>
                  <a:ea typeface="MS PGothic" pitchFamily="34" charset="-128"/>
                </a:defRPr>
              </a:lvl2pPr>
              <a:lvl3pPr marL="1143000" indent="-228600">
                <a:defRPr sz="2400">
                  <a:solidFill>
                    <a:schemeClr val="tx1"/>
                  </a:solidFill>
                  <a:latin typeface="Arial" pitchFamily="34" charset="0"/>
                  <a:ea typeface="MS PGothic" pitchFamily="34" charset="-128"/>
                </a:defRPr>
              </a:lvl3pPr>
              <a:lvl4pPr marL="1600200" indent="-228600">
                <a:defRPr sz="2400">
                  <a:solidFill>
                    <a:schemeClr val="tx1"/>
                  </a:solidFill>
                  <a:latin typeface="Arial" pitchFamily="34" charset="0"/>
                  <a:ea typeface="MS PGothic" pitchFamily="34" charset="-128"/>
                </a:defRPr>
              </a:lvl4pPr>
              <a:lvl5pPr marL="2057400" indent="-228600">
                <a:defRPr sz="2400">
                  <a:solidFill>
                    <a:schemeClr val="tx1"/>
                  </a:solidFill>
                  <a:latin typeface="Arial" pitchFamily="34" charset="0"/>
                  <a:ea typeface="MS PGothic" pitchFamily="34" charset="-128"/>
                </a:defRPr>
              </a:lvl5pPr>
              <a:lvl6pPr marL="2514600" indent="-228600" algn="l" rtl="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algn="l" rtl="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algn="l" rtl="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algn="l" rtl="0" eaLnBrk="0" fontAlgn="base" hangingPunct="0">
                <a:spcBef>
                  <a:spcPct val="0"/>
                </a:spcBef>
                <a:spcAft>
                  <a:spcPct val="0"/>
                </a:spcAft>
                <a:defRPr sz="2400">
                  <a:solidFill>
                    <a:schemeClr val="tx1"/>
                  </a:solidFill>
                  <a:latin typeface="Arial" pitchFamily="34" charset="0"/>
                  <a:ea typeface="MS PGothic" pitchFamily="34" charset="-128"/>
                </a:defRPr>
              </a:lvl9pPr>
            </a:lstStyle>
            <a:p>
              <a:pPr>
                <a:defRPr/>
              </a:pPr>
              <a:r>
                <a:rPr lang="en-US" sz="1600" b="1" smtClean="0">
                  <a:solidFill>
                    <a:schemeClr val="accent2"/>
                  </a:solidFill>
                </a:rPr>
                <a:t> </a:t>
              </a:r>
              <a:r>
                <a:rPr lang="en-US" sz="1600" b="1" smtClean="0">
                  <a:solidFill>
                    <a:srgbClr val="000099"/>
                  </a:solidFill>
                </a:rPr>
                <a:t>dest     next  hops</a:t>
              </a:r>
            </a:p>
            <a:p>
              <a:pPr>
                <a:lnSpc>
                  <a:spcPct val="90000"/>
                </a:lnSpc>
                <a:defRPr/>
              </a:pPr>
              <a:r>
                <a:rPr lang="en-US" sz="1600" b="1" smtClean="0"/>
                <a:t>   </a:t>
              </a:r>
              <a:r>
                <a:rPr lang="en-US" sz="1600" smtClean="0">
                  <a:solidFill>
                    <a:srgbClr val="CC0000"/>
                  </a:solidFill>
                </a:rPr>
                <a:t>w</a:t>
              </a:r>
              <a:r>
                <a:rPr lang="en-US" sz="1600" smtClean="0"/>
                <a:t>	  -       1</a:t>
              </a:r>
            </a:p>
            <a:p>
              <a:pPr>
                <a:lnSpc>
                  <a:spcPct val="90000"/>
                </a:lnSpc>
                <a:defRPr/>
              </a:pPr>
              <a:r>
                <a:rPr lang="en-US" sz="1600" smtClean="0"/>
                <a:t>   </a:t>
              </a:r>
              <a:r>
                <a:rPr lang="en-US" sz="1600" smtClean="0">
                  <a:solidFill>
                    <a:srgbClr val="CC0000"/>
                  </a:solidFill>
                </a:rPr>
                <a:t>x</a:t>
              </a:r>
              <a:r>
                <a:rPr lang="en-US" sz="1600" smtClean="0"/>
                <a:t>	  -       1</a:t>
              </a:r>
            </a:p>
            <a:p>
              <a:pPr>
                <a:lnSpc>
                  <a:spcPct val="90000"/>
                </a:lnSpc>
                <a:defRPr/>
              </a:pPr>
              <a:r>
                <a:rPr lang="en-US" sz="1600" smtClean="0">
                  <a:solidFill>
                    <a:srgbClr val="FF0000"/>
                  </a:solidFill>
                </a:rPr>
                <a:t>   </a:t>
              </a:r>
              <a:r>
                <a:rPr lang="en-US" sz="1600" smtClean="0">
                  <a:solidFill>
                    <a:srgbClr val="CC0000"/>
                  </a:solidFill>
                </a:rPr>
                <a:t>z</a:t>
              </a:r>
              <a:r>
                <a:rPr lang="en-US" sz="1600" smtClean="0"/>
                <a:t>	  C      4</a:t>
              </a:r>
            </a:p>
            <a:p>
              <a:pPr>
                <a:lnSpc>
                  <a:spcPct val="90000"/>
                </a:lnSpc>
                <a:defRPr/>
              </a:pPr>
              <a:r>
                <a:rPr lang="en-US" sz="1600" smtClean="0"/>
                <a:t>   ….	  …     ...</a:t>
              </a:r>
            </a:p>
          </p:txBody>
        </p:sp>
        <p:sp>
          <p:nvSpPr>
            <p:cNvPr id="109613" name="Text Box 118"/>
            <p:cNvSpPr txBox="1">
              <a:spLocks noChangeArrowheads="1"/>
            </p:cNvSpPr>
            <p:nvPr/>
          </p:nvSpPr>
          <p:spPr bwMode="auto">
            <a:xfrm>
              <a:off x="2230" y="440"/>
              <a:ext cx="1326"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defRPr/>
              </a:pPr>
              <a:r>
                <a:rPr lang="en-US" sz="1600" smtClean="0"/>
                <a:t>A-to-D advertisement</a:t>
              </a:r>
            </a:p>
          </p:txBody>
        </p:sp>
        <p:sp>
          <p:nvSpPr>
            <p:cNvPr id="109614" name="AutoShape 119"/>
            <p:cNvSpPr>
              <a:spLocks noChangeArrowheads="1"/>
            </p:cNvSpPr>
            <p:nvPr/>
          </p:nvSpPr>
          <p:spPr bwMode="auto">
            <a:xfrm>
              <a:off x="1349" y="1271"/>
              <a:ext cx="1285" cy="258"/>
            </a:xfrm>
            <a:prstGeom prst="curvedDownArrow">
              <a:avLst>
                <a:gd name="adj1" fmla="val 99612"/>
                <a:gd name="adj2" fmla="val 199225"/>
                <a:gd name="adj3" fmla="val 33333"/>
              </a:avLst>
            </a:prstGeom>
            <a:gradFill rotWithShape="1">
              <a:gsLst>
                <a:gs pos="0">
                  <a:schemeClr val="bg1"/>
                </a:gs>
                <a:gs pos="100000">
                  <a:schemeClr val="accent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grpSp>
    </p:spTree>
    <p:extLst>
      <p:ext uri="{BB962C8B-B14F-4D97-AF65-F5344CB8AC3E}">
        <p14:creationId xmlns:p14="http://schemas.microsoft.com/office/powerpoint/2010/main" val="358441317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745588"/>
                                        </p:tgtEl>
                                        <p:attrNameLst>
                                          <p:attrName>style.visibility</p:attrName>
                                        </p:attrNameLst>
                                      </p:cBhvr>
                                      <p:to>
                                        <p:strVal val="visible"/>
                                      </p:to>
                                    </p:set>
                                    <p:animEffect transition="in" filter="wipe(left)">
                                      <p:cBhvr>
                                        <p:cTn id="7" dur="1000"/>
                                        <p:tgtEl>
                                          <p:spTgt spid="74558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745582"/>
                                        </p:tgtEl>
                                        <p:attrNameLst>
                                          <p:attrName>style.visibility</p:attrName>
                                        </p:attrNameLst>
                                      </p:cBhvr>
                                      <p:to>
                                        <p:strVal val="visible"/>
                                      </p:to>
                                    </p:set>
                                    <p:animEffect transition="in" filter="wipe(left)">
                                      <p:cBhvr>
                                        <p:cTn id="12" dur="1000"/>
                                        <p:tgtEl>
                                          <p:spTgt spid="745582"/>
                                        </p:tgtEl>
                                      </p:cBhvr>
                                    </p:animEffect>
                                  </p:childTnLst>
                                </p:cTn>
                              </p:par>
                              <p:par>
                                <p:cTn id="13" presetID="22" presetClass="entr" presetSubtype="8" fill="hold" nodeType="withEffect">
                                  <p:stCondLst>
                                    <p:cond delay="0"/>
                                  </p:stCondLst>
                                  <p:childTnLst>
                                    <p:set>
                                      <p:cBhvr>
                                        <p:cTn id="14" dur="1" fill="hold">
                                          <p:stCondLst>
                                            <p:cond delay="0"/>
                                          </p:stCondLst>
                                        </p:cTn>
                                        <p:tgtEl>
                                          <p:spTgt spid="745585"/>
                                        </p:tgtEl>
                                        <p:attrNameLst>
                                          <p:attrName>style.visibility</p:attrName>
                                        </p:attrNameLst>
                                      </p:cBhvr>
                                      <p:to>
                                        <p:strVal val="visible"/>
                                      </p:to>
                                    </p:set>
                                    <p:animEffect transition="in" filter="wipe(left)">
                                      <p:cBhvr>
                                        <p:cTn id="15" dur="1000"/>
                                        <p:tgtEl>
                                          <p:spTgt spid="7455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23" name="Rectangle 2"/>
          <p:cNvSpPr>
            <a:spLocks noGrp="1" noChangeArrowheads="1"/>
          </p:cNvSpPr>
          <p:nvPr>
            <p:ph type="title"/>
          </p:nvPr>
        </p:nvSpPr>
        <p:spPr/>
        <p:txBody>
          <a:bodyPr/>
          <a:lstStyle/>
          <a:p>
            <a:pPr>
              <a:defRPr/>
            </a:pPr>
            <a:r>
              <a:rPr lang="en-US" sz="4000">
                <a:ea typeface="ＭＳ Ｐゴシック" charset="0"/>
                <a:cs typeface="+mj-cs"/>
              </a:rPr>
              <a:t>RIP table processing</a:t>
            </a:r>
          </a:p>
        </p:txBody>
      </p:sp>
      <p:sp>
        <p:nvSpPr>
          <p:cNvPr id="111624" name="Rectangle 3"/>
          <p:cNvSpPr>
            <a:spLocks noGrp="1" noChangeArrowheads="1"/>
          </p:cNvSpPr>
          <p:nvPr>
            <p:ph type="body" idx="1"/>
          </p:nvPr>
        </p:nvSpPr>
        <p:spPr/>
        <p:txBody>
          <a:bodyPr/>
          <a:lstStyle/>
          <a:p>
            <a:pPr>
              <a:buFont typeface="Wingdings" charset="0"/>
              <a:buChar char="v"/>
              <a:defRPr/>
            </a:pPr>
            <a:r>
              <a:rPr lang="en-US">
                <a:ea typeface="ＭＳ Ｐゴシック" charset="0"/>
                <a:cs typeface="+mn-cs"/>
              </a:rPr>
              <a:t>RIP routing tables managed by </a:t>
            </a:r>
            <a:r>
              <a:rPr lang="en-US" i="1">
                <a:solidFill>
                  <a:srgbClr val="CC0000"/>
                </a:solidFill>
                <a:ea typeface="ＭＳ Ｐゴシック" charset="0"/>
                <a:cs typeface="+mn-cs"/>
              </a:rPr>
              <a:t>application-level</a:t>
            </a:r>
            <a:r>
              <a:rPr lang="en-US">
                <a:ea typeface="ＭＳ Ｐゴシック" charset="0"/>
                <a:cs typeface="+mn-cs"/>
              </a:rPr>
              <a:t> process called route-d (daemon)</a:t>
            </a:r>
          </a:p>
          <a:p>
            <a:pPr>
              <a:buFont typeface="Wingdings" charset="0"/>
              <a:buChar char="v"/>
              <a:defRPr/>
            </a:pPr>
            <a:r>
              <a:rPr lang="en-US">
                <a:ea typeface="ＭＳ Ｐゴシック" charset="0"/>
                <a:cs typeface="+mn-cs"/>
              </a:rPr>
              <a:t>advertisements sent in UDP packets, periodically repeated</a:t>
            </a:r>
          </a:p>
        </p:txBody>
      </p:sp>
      <p:sp>
        <p:nvSpPr>
          <p:cNvPr id="111618" name="Footer Placeholder 4"/>
          <p:cNvSpPr>
            <a:spLocks noGrp="1"/>
          </p:cNvSpPr>
          <p:nvPr>
            <p:ph type="ftr" sz="quarter" idx="4294967295"/>
          </p:nvPr>
        </p:nvSpPr>
        <p:spPr>
          <a:xfrm>
            <a:off x="6248400" y="6467475"/>
            <a:ext cx="2895600" cy="287338"/>
          </a:xfrm>
          <a:prstGeom prst="rect">
            <a:avLst/>
          </a:prstGeom>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defRPr/>
            </a:pPr>
            <a:r>
              <a:rPr lang="en-US">
                <a:latin typeface="Tahoma" charset="0"/>
              </a:rPr>
              <a:t>Network Layer</a:t>
            </a:r>
          </a:p>
        </p:txBody>
      </p:sp>
      <p:sp>
        <p:nvSpPr>
          <p:cNvPr id="111619" name="Slide Number Placeholder 5"/>
          <p:cNvSpPr>
            <a:spLocks noGrp="1"/>
          </p:cNvSpPr>
          <p:nvPr>
            <p:ph type="sldNum" sz="quarter" idx="4294967295"/>
          </p:nvPr>
        </p:nvSpPr>
        <p:spPr>
          <a:xfrm>
            <a:off x="8467725" y="6462713"/>
            <a:ext cx="676275" cy="276225"/>
          </a:xfrm>
          <a:prstGeom prst="rect">
            <a:avLst/>
          </a:prstGeom>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algn="l" rtl="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algn="l" rtl="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algn="l" rtl="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algn="l" rtl="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a:defRPr/>
            </a:pPr>
            <a:r>
              <a:rPr lang="en-US" smtClean="0">
                <a:latin typeface="Tahoma" panose="020B0604030504040204" pitchFamily="34" charset="0"/>
              </a:rPr>
              <a:t>4-</a:t>
            </a:r>
            <a:fld id="{2C961CAF-2B43-4934-A40A-F05DBD62900D}" type="slidenum">
              <a:rPr lang="en-US" smtClean="0">
                <a:latin typeface="Tahoma" panose="020B0604030504040204" pitchFamily="34" charset="0"/>
              </a:rPr>
              <a:pPr>
                <a:defRPr/>
              </a:pPr>
              <a:t>152</a:t>
            </a:fld>
            <a:endParaRPr lang="en-US" smtClean="0">
              <a:latin typeface="Tahoma" panose="020B0604030504040204" pitchFamily="34" charset="0"/>
            </a:endParaRPr>
          </a:p>
        </p:txBody>
      </p:sp>
      <p:sp>
        <p:nvSpPr>
          <p:cNvPr id="111621" name="Rectangle 26"/>
          <p:cNvSpPr>
            <a:spLocks noChangeArrowheads="1"/>
          </p:cNvSpPr>
          <p:nvPr/>
        </p:nvSpPr>
        <p:spPr bwMode="auto">
          <a:xfrm>
            <a:off x="5410200" y="4030663"/>
            <a:ext cx="2643188" cy="2017712"/>
          </a:xfrm>
          <a:prstGeom prst="rect">
            <a:avLst/>
          </a:prstGeom>
          <a:solidFill>
            <a:srgbClr val="0000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111622" name="Rectangle 25"/>
          <p:cNvSpPr>
            <a:spLocks noChangeArrowheads="1"/>
          </p:cNvSpPr>
          <p:nvPr/>
        </p:nvSpPr>
        <p:spPr bwMode="auto">
          <a:xfrm>
            <a:off x="1336675" y="4049713"/>
            <a:ext cx="2643188" cy="2017712"/>
          </a:xfrm>
          <a:prstGeom prst="rect">
            <a:avLst/>
          </a:prstGeom>
          <a:solidFill>
            <a:srgbClr val="0000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111625" name="Text Box 4"/>
          <p:cNvSpPr txBox="1">
            <a:spLocks noChangeArrowheads="1"/>
          </p:cNvSpPr>
          <p:nvPr/>
        </p:nvSpPr>
        <p:spPr bwMode="auto">
          <a:xfrm>
            <a:off x="1263650" y="5778500"/>
            <a:ext cx="2655888" cy="376238"/>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defRPr/>
            </a:pPr>
            <a:r>
              <a:rPr lang="en-US" smtClean="0"/>
              <a:t>physical</a:t>
            </a:r>
          </a:p>
        </p:txBody>
      </p:sp>
      <p:sp>
        <p:nvSpPr>
          <p:cNvPr id="111626" name="Text Box 5"/>
          <p:cNvSpPr txBox="1">
            <a:spLocks noChangeArrowheads="1"/>
          </p:cNvSpPr>
          <p:nvPr/>
        </p:nvSpPr>
        <p:spPr bwMode="auto">
          <a:xfrm>
            <a:off x="1268413" y="5402263"/>
            <a:ext cx="2651125" cy="376237"/>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defRPr/>
            </a:pPr>
            <a:r>
              <a:rPr lang="en-US" smtClean="0"/>
              <a:t>link</a:t>
            </a:r>
          </a:p>
        </p:txBody>
      </p:sp>
      <p:sp>
        <p:nvSpPr>
          <p:cNvPr id="111627" name="Text Box 6"/>
          <p:cNvSpPr txBox="1">
            <a:spLocks noChangeArrowheads="1"/>
          </p:cNvSpPr>
          <p:nvPr/>
        </p:nvSpPr>
        <p:spPr bwMode="auto">
          <a:xfrm>
            <a:off x="1268413" y="4751388"/>
            <a:ext cx="2651125" cy="650875"/>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defRPr/>
            </a:pPr>
            <a:r>
              <a:rPr lang="en-US" smtClean="0"/>
              <a:t>network       </a:t>
            </a:r>
            <a:r>
              <a:rPr lang="en-US" i="1" smtClean="0">
                <a:solidFill>
                  <a:srgbClr val="CC0000"/>
                </a:solidFill>
              </a:rPr>
              <a:t>forwarding</a:t>
            </a:r>
          </a:p>
          <a:p>
            <a:pPr>
              <a:defRPr/>
            </a:pPr>
            <a:r>
              <a:rPr lang="en-US" smtClean="0"/>
              <a:t>   (IP)             </a:t>
            </a:r>
            <a:r>
              <a:rPr lang="en-US" i="1" smtClean="0">
                <a:solidFill>
                  <a:srgbClr val="CC0000"/>
                </a:solidFill>
              </a:rPr>
              <a:t>table</a:t>
            </a:r>
          </a:p>
        </p:txBody>
      </p:sp>
      <p:sp>
        <p:nvSpPr>
          <p:cNvPr id="111628" name="Rectangle 7"/>
          <p:cNvSpPr>
            <a:spLocks noChangeArrowheads="1"/>
          </p:cNvSpPr>
          <p:nvPr/>
        </p:nvSpPr>
        <p:spPr bwMode="auto">
          <a:xfrm>
            <a:off x="2527300" y="4787900"/>
            <a:ext cx="1233488" cy="574675"/>
          </a:xfrm>
          <a:prstGeom prst="rect">
            <a:avLst/>
          </a:prstGeom>
          <a:noFill/>
          <a:ln w="19050">
            <a:solidFill>
              <a:srgbClr val="CC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111629" name="Text Box 8"/>
          <p:cNvSpPr txBox="1">
            <a:spLocks noChangeArrowheads="1"/>
          </p:cNvSpPr>
          <p:nvPr/>
        </p:nvSpPr>
        <p:spPr bwMode="auto">
          <a:xfrm>
            <a:off x="1268413" y="4100513"/>
            <a:ext cx="2651125" cy="650875"/>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defRPr/>
            </a:pPr>
            <a:r>
              <a:rPr lang="en-US" smtClean="0"/>
              <a:t>transport</a:t>
            </a:r>
          </a:p>
          <a:p>
            <a:pPr>
              <a:defRPr/>
            </a:pPr>
            <a:r>
              <a:rPr lang="en-US" smtClean="0"/>
              <a:t>  (UDP)</a:t>
            </a:r>
          </a:p>
        </p:txBody>
      </p:sp>
      <p:grpSp>
        <p:nvGrpSpPr>
          <p:cNvPr id="221198" name="Group 9"/>
          <p:cNvGrpSpPr>
            <a:grpSpLocks/>
          </p:cNvGrpSpPr>
          <p:nvPr/>
        </p:nvGrpSpPr>
        <p:grpSpPr bwMode="auto">
          <a:xfrm>
            <a:off x="2124075" y="3346450"/>
            <a:ext cx="1258888" cy="560388"/>
            <a:chOff x="1315" y="2154"/>
            <a:chExt cx="793" cy="353"/>
          </a:xfrm>
        </p:grpSpPr>
        <p:sp>
          <p:nvSpPr>
            <p:cNvPr id="111644" name="Oval 10"/>
            <p:cNvSpPr>
              <a:spLocks noChangeArrowheads="1"/>
            </p:cNvSpPr>
            <p:nvPr/>
          </p:nvSpPr>
          <p:spPr bwMode="auto">
            <a:xfrm>
              <a:off x="1315" y="2154"/>
              <a:ext cx="793" cy="353"/>
            </a:xfrm>
            <a:prstGeom prst="ellipse">
              <a:avLst/>
            </a:prstGeom>
            <a:solidFill>
              <a:srgbClr val="66CCFF"/>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111645" name="Text Box 11"/>
            <p:cNvSpPr txBox="1">
              <a:spLocks noChangeArrowheads="1"/>
            </p:cNvSpPr>
            <p:nvPr/>
          </p:nvSpPr>
          <p:spPr bwMode="auto">
            <a:xfrm>
              <a:off x="1434" y="2208"/>
              <a:ext cx="52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defRPr/>
              </a:pPr>
              <a:r>
                <a:rPr lang="en-US" smtClean="0"/>
                <a:t>routed</a:t>
              </a:r>
            </a:p>
          </p:txBody>
        </p:sp>
      </p:grpSp>
      <p:sp>
        <p:nvSpPr>
          <p:cNvPr id="111631" name="Line 12"/>
          <p:cNvSpPr>
            <a:spLocks noChangeShapeType="1"/>
          </p:cNvSpPr>
          <p:nvPr/>
        </p:nvSpPr>
        <p:spPr bwMode="auto">
          <a:xfrm flipV="1">
            <a:off x="2381250" y="3871913"/>
            <a:ext cx="0" cy="2038350"/>
          </a:xfrm>
          <a:prstGeom prst="line">
            <a:avLst/>
          </a:prstGeom>
          <a:noFill/>
          <a:ln w="19050">
            <a:solidFill>
              <a:srgbClr val="0000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111632" name="Text Box 13"/>
          <p:cNvSpPr txBox="1">
            <a:spLocks noChangeArrowheads="1"/>
          </p:cNvSpPr>
          <p:nvPr/>
        </p:nvSpPr>
        <p:spPr bwMode="auto">
          <a:xfrm>
            <a:off x="5324475" y="5784850"/>
            <a:ext cx="2655888" cy="376238"/>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r">
              <a:defRPr/>
            </a:pPr>
            <a:r>
              <a:rPr lang="en-US" smtClean="0"/>
              <a:t>physical</a:t>
            </a:r>
          </a:p>
        </p:txBody>
      </p:sp>
      <p:sp>
        <p:nvSpPr>
          <p:cNvPr id="111633" name="Text Box 14"/>
          <p:cNvSpPr txBox="1">
            <a:spLocks noChangeArrowheads="1"/>
          </p:cNvSpPr>
          <p:nvPr/>
        </p:nvSpPr>
        <p:spPr bwMode="auto">
          <a:xfrm>
            <a:off x="5329238" y="5408613"/>
            <a:ext cx="2651125" cy="376237"/>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r">
              <a:defRPr/>
            </a:pPr>
            <a:r>
              <a:rPr lang="en-US" smtClean="0"/>
              <a:t>link</a:t>
            </a:r>
          </a:p>
        </p:txBody>
      </p:sp>
      <p:sp>
        <p:nvSpPr>
          <p:cNvPr id="111634" name="Text Box 15"/>
          <p:cNvSpPr txBox="1">
            <a:spLocks noChangeArrowheads="1"/>
          </p:cNvSpPr>
          <p:nvPr/>
        </p:nvSpPr>
        <p:spPr bwMode="auto">
          <a:xfrm>
            <a:off x="5329238" y="4757738"/>
            <a:ext cx="2651125" cy="650875"/>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r">
              <a:defRPr/>
            </a:pPr>
            <a:r>
              <a:rPr lang="en-US" smtClean="0"/>
              <a:t>network</a:t>
            </a:r>
          </a:p>
          <a:p>
            <a:pPr algn="r">
              <a:defRPr/>
            </a:pPr>
            <a:r>
              <a:rPr lang="en-US" smtClean="0"/>
              <a:t>   (IP)</a:t>
            </a:r>
          </a:p>
        </p:txBody>
      </p:sp>
      <p:sp>
        <p:nvSpPr>
          <p:cNvPr id="111635" name="Text Box 16"/>
          <p:cNvSpPr txBox="1">
            <a:spLocks noChangeArrowheads="1"/>
          </p:cNvSpPr>
          <p:nvPr/>
        </p:nvSpPr>
        <p:spPr bwMode="auto">
          <a:xfrm>
            <a:off x="5329238" y="4106863"/>
            <a:ext cx="2651125" cy="650875"/>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r">
              <a:defRPr/>
            </a:pPr>
            <a:r>
              <a:rPr lang="en-US" smtClean="0"/>
              <a:t>transprt</a:t>
            </a:r>
          </a:p>
          <a:p>
            <a:pPr algn="r">
              <a:defRPr/>
            </a:pPr>
            <a:r>
              <a:rPr lang="en-US" smtClean="0"/>
              <a:t>  (UDP)</a:t>
            </a:r>
          </a:p>
        </p:txBody>
      </p:sp>
      <p:grpSp>
        <p:nvGrpSpPr>
          <p:cNvPr id="221204" name="Group 17"/>
          <p:cNvGrpSpPr>
            <a:grpSpLocks/>
          </p:cNvGrpSpPr>
          <p:nvPr/>
        </p:nvGrpSpPr>
        <p:grpSpPr bwMode="auto">
          <a:xfrm>
            <a:off x="5978525" y="3352800"/>
            <a:ext cx="1258888" cy="560388"/>
            <a:chOff x="1315" y="2154"/>
            <a:chExt cx="793" cy="353"/>
          </a:xfrm>
        </p:grpSpPr>
        <p:sp>
          <p:nvSpPr>
            <p:cNvPr id="111642" name="Oval 18"/>
            <p:cNvSpPr>
              <a:spLocks noChangeArrowheads="1"/>
            </p:cNvSpPr>
            <p:nvPr/>
          </p:nvSpPr>
          <p:spPr bwMode="auto">
            <a:xfrm>
              <a:off x="1315" y="2154"/>
              <a:ext cx="793" cy="353"/>
            </a:xfrm>
            <a:prstGeom prst="ellipse">
              <a:avLst/>
            </a:prstGeom>
            <a:solidFill>
              <a:srgbClr val="66CCFF"/>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111643" name="Text Box 19"/>
            <p:cNvSpPr txBox="1">
              <a:spLocks noChangeArrowheads="1"/>
            </p:cNvSpPr>
            <p:nvPr/>
          </p:nvSpPr>
          <p:spPr bwMode="auto">
            <a:xfrm>
              <a:off x="1434" y="2208"/>
              <a:ext cx="52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defRPr/>
              </a:pPr>
              <a:r>
                <a:rPr lang="en-US" smtClean="0"/>
                <a:t>routed</a:t>
              </a:r>
            </a:p>
          </p:txBody>
        </p:sp>
      </p:grpSp>
      <p:sp>
        <p:nvSpPr>
          <p:cNvPr id="111637" name="Line 20"/>
          <p:cNvSpPr>
            <a:spLocks noChangeShapeType="1"/>
          </p:cNvSpPr>
          <p:nvPr/>
        </p:nvSpPr>
        <p:spPr bwMode="auto">
          <a:xfrm flipV="1">
            <a:off x="6796088" y="3892550"/>
            <a:ext cx="0" cy="2038350"/>
          </a:xfrm>
          <a:prstGeom prst="line">
            <a:avLst/>
          </a:prstGeom>
          <a:noFill/>
          <a:ln w="19050">
            <a:solidFill>
              <a:srgbClr val="0000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111638" name="Rectangle 21"/>
          <p:cNvSpPr>
            <a:spLocks noChangeArrowheads="1"/>
          </p:cNvSpPr>
          <p:nvPr/>
        </p:nvSpPr>
        <p:spPr bwMode="auto">
          <a:xfrm>
            <a:off x="5364163" y="4794250"/>
            <a:ext cx="1233487" cy="574675"/>
          </a:xfrm>
          <a:prstGeom prst="rect">
            <a:avLst/>
          </a:prstGeom>
          <a:solidFill>
            <a:schemeClr val="bg1"/>
          </a:solidFill>
          <a:ln w="19050">
            <a:solidFill>
              <a:srgbClr val="CC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r>
              <a:rPr lang="en-US" i="1">
                <a:solidFill>
                  <a:srgbClr val="CC0000"/>
                </a:solidFill>
                <a:latin typeface="Arial" charset="0"/>
                <a:ea typeface="ＭＳ Ｐゴシック" charset="0"/>
              </a:rPr>
              <a:t>forwarding</a:t>
            </a:r>
          </a:p>
          <a:p>
            <a:pPr algn="ctr">
              <a:defRPr/>
            </a:pPr>
            <a:r>
              <a:rPr lang="en-US" i="1">
                <a:solidFill>
                  <a:srgbClr val="CC0000"/>
                </a:solidFill>
                <a:latin typeface="Arial" charset="0"/>
                <a:ea typeface="ＭＳ Ｐゴシック" charset="0"/>
              </a:rPr>
              <a:t>table</a:t>
            </a:r>
          </a:p>
        </p:txBody>
      </p:sp>
      <p:sp>
        <p:nvSpPr>
          <p:cNvPr id="111639" name="Line 22"/>
          <p:cNvSpPr>
            <a:spLocks noChangeShapeType="1"/>
          </p:cNvSpPr>
          <p:nvPr/>
        </p:nvSpPr>
        <p:spPr bwMode="auto">
          <a:xfrm>
            <a:off x="2381250" y="5910263"/>
            <a:ext cx="4408488" cy="0"/>
          </a:xfrm>
          <a:prstGeom prst="line">
            <a:avLst/>
          </a:prstGeom>
          <a:noFill/>
          <a:ln w="1905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111640" name="Line 23"/>
          <p:cNvSpPr>
            <a:spLocks noChangeShapeType="1"/>
          </p:cNvSpPr>
          <p:nvPr/>
        </p:nvSpPr>
        <p:spPr bwMode="auto">
          <a:xfrm>
            <a:off x="2894013" y="3932238"/>
            <a:ext cx="0" cy="866775"/>
          </a:xfrm>
          <a:prstGeom prst="line">
            <a:avLst/>
          </a:prstGeom>
          <a:noFill/>
          <a:ln w="19050">
            <a:solidFill>
              <a:srgbClr val="CC0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111641" name="Line 24"/>
          <p:cNvSpPr>
            <a:spLocks noChangeShapeType="1"/>
          </p:cNvSpPr>
          <p:nvPr/>
        </p:nvSpPr>
        <p:spPr bwMode="auto">
          <a:xfrm>
            <a:off x="6380163" y="3900488"/>
            <a:ext cx="0" cy="866775"/>
          </a:xfrm>
          <a:prstGeom prst="line">
            <a:avLst/>
          </a:prstGeom>
          <a:noFill/>
          <a:ln w="19050">
            <a:solidFill>
              <a:srgbClr val="CC0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Tree>
    <p:extLst>
      <p:ext uri="{BB962C8B-B14F-4D97-AF65-F5344CB8AC3E}">
        <p14:creationId xmlns:p14="http://schemas.microsoft.com/office/powerpoint/2010/main" val="1335440405"/>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כותרת 4"/>
          <p:cNvSpPr>
            <a:spLocks noGrp="1"/>
          </p:cNvSpPr>
          <p:nvPr>
            <p:ph type="title"/>
          </p:nvPr>
        </p:nvSpPr>
        <p:spPr/>
        <p:txBody>
          <a:bodyPr/>
          <a:lstStyle/>
          <a:p>
            <a:endParaRPr lang="he-IL"/>
          </a:p>
        </p:txBody>
      </p:sp>
      <p:sp>
        <p:nvSpPr>
          <p:cNvPr id="6" name="מציין מיקום טקסט 5"/>
          <p:cNvSpPr>
            <a:spLocks noGrp="1"/>
          </p:cNvSpPr>
          <p:nvPr>
            <p:ph type="body" idx="1"/>
          </p:nvPr>
        </p:nvSpPr>
        <p:spPr/>
        <p:txBody>
          <a:bodyPr/>
          <a:lstStyle/>
          <a:p>
            <a:endParaRPr lang="he-IL"/>
          </a:p>
        </p:txBody>
      </p:sp>
      <p:sp>
        <p:nvSpPr>
          <p:cNvPr id="4" name="מציין מיקום של כותרת תחתונה 3"/>
          <p:cNvSpPr>
            <a:spLocks noGrp="1"/>
          </p:cNvSpPr>
          <p:nvPr>
            <p:ph type="ftr" sz="quarter" idx="4294967295"/>
          </p:nvPr>
        </p:nvSpPr>
        <p:spPr>
          <a:xfrm>
            <a:off x="6248400" y="6467475"/>
            <a:ext cx="2895600" cy="287338"/>
          </a:xfrm>
          <a:prstGeom prst="rect">
            <a:avLst/>
          </a:prstGeom>
        </p:spPr>
        <p:txBody>
          <a:bodyPr/>
          <a:lstStyle/>
          <a:p>
            <a:pPr>
              <a:defRPr/>
            </a:pPr>
            <a:r>
              <a:rPr lang="en-US" smtClean="0"/>
              <a:t>Network Layer</a:t>
            </a:r>
            <a:endParaRPr lang="en-US"/>
          </a:p>
        </p:txBody>
      </p:sp>
      <p:sp>
        <p:nvSpPr>
          <p:cNvPr id="222213" name="מציין מיקום של מספר שקופית 4"/>
          <p:cNvSpPr>
            <a:spLocks noGrp="1"/>
          </p:cNvSpPr>
          <p:nvPr>
            <p:ph type="sldNum" sz="quarter" idx="4294967295"/>
          </p:nvPr>
        </p:nvSpPr>
        <p:spPr>
          <a:xfrm>
            <a:off x="8467725" y="6462713"/>
            <a:ext cx="676275" cy="276225"/>
          </a:xfrm>
          <a:prstGeom prst="rect">
            <a:avLst/>
          </a:prstGeom>
          <a:noFill/>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he-IL" sz="1200" smtClean="0">
                <a:latin typeface="Tahoma" panose="020B0604030504040204" pitchFamily="34" charset="0"/>
              </a:rPr>
              <a:t>4-</a:t>
            </a:r>
            <a:fld id="{98A3BE51-AF8D-4E8A-851D-78D208D24D25}" type="slidenum">
              <a:rPr lang="en-US" altLang="he-IL" sz="1200" smtClean="0">
                <a:latin typeface="Tahoma" panose="020B0604030504040204" pitchFamily="34" charset="0"/>
              </a:rPr>
              <a:pPr>
                <a:lnSpc>
                  <a:spcPct val="100000"/>
                </a:lnSpc>
                <a:spcBef>
                  <a:spcPct val="0"/>
                </a:spcBef>
                <a:buClrTx/>
                <a:buSzTx/>
                <a:buFontTx/>
                <a:buNone/>
              </a:pPr>
              <a:t>153</a:t>
            </a:fld>
            <a:endParaRPr lang="en-US" altLang="he-IL" sz="1200" smtClean="0">
              <a:latin typeface="Tahoma" panose="020B0604030504040204" pitchFamily="34" charset="0"/>
            </a:endParaRPr>
          </a:p>
        </p:txBody>
      </p:sp>
      <p:pic>
        <p:nvPicPr>
          <p:cNvPr id="2222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75"/>
            <a:ext cx="9144000" cy="6313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6087507"/>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p:txBody>
          <a:bodyPr/>
          <a:lstStyle/>
          <a:p>
            <a:pPr eaLnBrk="1" hangingPunct="1">
              <a:defRPr/>
            </a:pPr>
            <a:r>
              <a:rPr lang="en-US" smtClean="0"/>
              <a:t>RIP Updates</a:t>
            </a:r>
          </a:p>
        </p:txBody>
      </p:sp>
      <p:sp>
        <p:nvSpPr>
          <p:cNvPr id="52227" name="Rectangle 3"/>
          <p:cNvSpPr>
            <a:spLocks noGrp="1" noChangeArrowheads="1"/>
          </p:cNvSpPr>
          <p:nvPr>
            <p:ph type="body" idx="1"/>
          </p:nvPr>
        </p:nvSpPr>
        <p:spPr/>
        <p:txBody>
          <a:bodyPr/>
          <a:lstStyle/>
          <a:p>
            <a:pPr eaLnBrk="1" hangingPunct="1">
              <a:defRPr/>
            </a:pPr>
            <a:r>
              <a:rPr lang="en-US" sz="2200" dirty="0" smtClean="0"/>
              <a:t>Initial</a:t>
            </a:r>
          </a:p>
          <a:p>
            <a:pPr lvl="1" eaLnBrk="1" hangingPunct="1">
              <a:defRPr/>
            </a:pPr>
            <a:r>
              <a:rPr lang="en-US" sz="2200" dirty="0" smtClean="0"/>
              <a:t>When router first starts, asks for copy of table for every neighbor</a:t>
            </a:r>
          </a:p>
          <a:p>
            <a:pPr lvl="1" eaLnBrk="1" hangingPunct="1">
              <a:defRPr/>
            </a:pPr>
            <a:r>
              <a:rPr lang="en-US" sz="2200" dirty="0" smtClean="0"/>
              <a:t>Uses it to iteratively generate own table</a:t>
            </a:r>
          </a:p>
          <a:p>
            <a:pPr eaLnBrk="1" hangingPunct="1">
              <a:defRPr/>
            </a:pPr>
            <a:r>
              <a:rPr lang="en-US" sz="2200" dirty="0" smtClean="0"/>
              <a:t>Periodic</a:t>
            </a:r>
          </a:p>
          <a:p>
            <a:pPr lvl="1" eaLnBrk="1" hangingPunct="1">
              <a:defRPr/>
            </a:pPr>
            <a:r>
              <a:rPr lang="en-US" sz="2200" dirty="0" smtClean="0"/>
              <a:t>Every 30 seconds, router sends copy of its table to each neighbor</a:t>
            </a:r>
          </a:p>
          <a:p>
            <a:pPr lvl="1" eaLnBrk="1" hangingPunct="1">
              <a:defRPr/>
            </a:pPr>
            <a:r>
              <a:rPr lang="en-US" sz="2200" dirty="0" smtClean="0"/>
              <a:t>Neighbors use it to iteratively update their tables</a:t>
            </a:r>
          </a:p>
          <a:p>
            <a:pPr eaLnBrk="1" hangingPunct="1">
              <a:defRPr/>
            </a:pPr>
            <a:r>
              <a:rPr lang="en-US" sz="2200" dirty="0" smtClean="0"/>
              <a:t>Triggered</a:t>
            </a:r>
          </a:p>
          <a:p>
            <a:pPr lvl="1" eaLnBrk="1" hangingPunct="1">
              <a:defRPr/>
            </a:pPr>
            <a:r>
              <a:rPr lang="en-US" sz="2200" dirty="0" smtClean="0"/>
              <a:t>When every entry changes, send copy of entry to neighbors</a:t>
            </a:r>
          </a:p>
          <a:p>
            <a:pPr lvl="2" eaLnBrk="1" hangingPunct="1">
              <a:defRPr/>
            </a:pPr>
            <a:r>
              <a:rPr lang="en-US" sz="2200" dirty="0" smtClean="0"/>
              <a:t>Except for one causing update (split horizon rule)</a:t>
            </a:r>
          </a:p>
          <a:p>
            <a:pPr lvl="1" eaLnBrk="1" hangingPunct="1">
              <a:defRPr/>
            </a:pPr>
            <a:r>
              <a:rPr lang="en-US" sz="2200" dirty="0" smtClean="0"/>
              <a:t>Neighbors use it to update their tables</a:t>
            </a:r>
          </a:p>
          <a:p>
            <a:pPr eaLnBrk="1" hangingPunct="1">
              <a:defRPr/>
            </a:pPr>
            <a:endParaRPr lang="en-US" sz="2200" dirty="0" smtClean="0"/>
          </a:p>
        </p:txBody>
      </p:sp>
      <p:sp>
        <p:nvSpPr>
          <p:cNvPr id="223234" name="Slide Number Placeholder 5"/>
          <p:cNvSpPr>
            <a:spLocks noGrp="1"/>
          </p:cNvSpPr>
          <p:nvPr>
            <p:ph type="sldNum" sz="quarter" idx="4294967295"/>
          </p:nvPr>
        </p:nvSpPr>
        <p:spPr>
          <a:xfrm>
            <a:off x="8467725" y="6462713"/>
            <a:ext cx="676275" cy="2762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Tx/>
              <a:buNone/>
            </a:pPr>
            <a:fld id="{EFDB261B-D619-4CBF-8701-B37CF509186D}" type="slidenum">
              <a:rPr lang="en-US" altLang="he-IL" sz="1400" smtClean="0">
                <a:solidFill>
                  <a:schemeClr val="folHlink"/>
                </a:solidFill>
                <a:latin typeface="Arial" panose="020B0604020202020204" pitchFamily="34" charset="0"/>
              </a:rPr>
              <a:pPr eaLnBrk="1" hangingPunct="1">
                <a:lnSpc>
                  <a:spcPct val="100000"/>
                </a:lnSpc>
                <a:spcBef>
                  <a:spcPct val="0"/>
                </a:spcBef>
                <a:buClrTx/>
                <a:buSzTx/>
                <a:buFontTx/>
                <a:buNone/>
              </a:pPr>
              <a:t>154</a:t>
            </a:fld>
            <a:endParaRPr lang="en-US" altLang="he-IL" sz="1400" smtClean="0">
              <a:solidFill>
                <a:schemeClr val="folHlink"/>
              </a:solidFill>
              <a:latin typeface="Arial" panose="020B0604020202020204" pitchFamily="34" charset="0"/>
            </a:endParaRPr>
          </a:p>
        </p:txBody>
      </p:sp>
    </p:spTree>
    <p:extLst>
      <p:ext uri="{BB962C8B-B14F-4D97-AF65-F5344CB8AC3E}">
        <p14:creationId xmlns:p14="http://schemas.microsoft.com/office/powerpoint/2010/main" val="3031844449"/>
      </p:ext>
    </p:extLst>
  </p:cSld>
  <p:clrMapOvr>
    <a:masterClrMapping/>
  </p:clrMapOvr>
  <p:transition/>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p:txBody>
          <a:bodyPr/>
          <a:lstStyle/>
          <a:p>
            <a:pPr eaLnBrk="1" hangingPunct="1">
              <a:defRPr/>
            </a:pPr>
            <a:r>
              <a:rPr lang="en-US" smtClean="0"/>
              <a:t>RIP Staleness / Oscillation Control</a:t>
            </a:r>
          </a:p>
        </p:txBody>
      </p:sp>
      <p:sp>
        <p:nvSpPr>
          <p:cNvPr id="22534" name="Rectangle 3"/>
          <p:cNvSpPr>
            <a:spLocks noGrp="1" noChangeArrowheads="1"/>
          </p:cNvSpPr>
          <p:nvPr>
            <p:ph type="body" idx="1"/>
          </p:nvPr>
        </p:nvSpPr>
        <p:spPr/>
        <p:txBody>
          <a:bodyPr>
            <a:noAutofit/>
          </a:bodyPr>
          <a:lstStyle/>
          <a:p>
            <a:pPr eaLnBrk="1" hangingPunct="1">
              <a:lnSpc>
                <a:spcPct val="90000"/>
              </a:lnSpc>
              <a:defRPr/>
            </a:pPr>
            <a:r>
              <a:rPr lang="en-US" sz="3200" dirty="0" smtClean="0"/>
              <a:t>Small Infinity</a:t>
            </a:r>
          </a:p>
          <a:p>
            <a:pPr lvl="1" eaLnBrk="1" hangingPunct="1">
              <a:lnSpc>
                <a:spcPct val="90000"/>
              </a:lnSpc>
              <a:defRPr/>
            </a:pPr>
            <a:r>
              <a:rPr lang="en-US" sz="2800" dirty="0" smtClean="0"/>
              <a:t>Count to infinity </a:t>
            </a:r>
            <a:r>
              <a:rPr lang="en-US" sz="2800" dirty="0" err="1" smtClean="0"/>
              <a:t>doesn</a:t>
            </a:r>
            <a:r>
              <a:rPr lang="ja-JP" altLang="en-US" sz="2800" dirty="0" smtClean="0"/>
              <a:t>’</a:t>
            </a:r>
            <a:r>
              <a:rPr lang="en-US" altLang="ja-JP" sz="2800" dirty="0" smtClean="0"/>
              <a:t>t take very long</a:t>
            </a:r>
          </a:p>
          <a:p>
            <a:pPr eaLnBrk="1" hangingPunct="1">
              <a:lnSpc>
                <a:spcPct val="90000"/>
              </a:lnSpc>
              <a:defRPr/>
            </a:pPr>
            <a:r>
              <a:rPr lang="en-US" sz="3200" dirty="0" smtClean="0"/>
              <a:t>Route Timer</a:t>
            </a:r>
          </a:p>
          <a:p>
            <a:pPr lvl="1" eaLnBrk="1" hangingPunct="1">
              <a:lnSpc>
                <a:spcPct val="90000"/>
              </a:lnSpc>
              <a:defRPr/>
            </a:pPr>
            <a:r>
              <a:rPr lang="en-US" sz="2800" dirty="0" smtClean="0"/>
              <a:t>Every route has timeout limit of 180 seconds</a:t>
            </a:r>
          </a:p>
          <a:p>
            <a:pPr lvl="2" eaLnBrk="1" hangingPunct="1">
              <a:lnSpc>
                <a:spcPct val="90000"/>
              </a:lnSpc>
              <a:defRPr/>
            </a:pPr>
            <a:r>
              <a:rPr lang="en-US" sz="2800" dirty="0" smtClean="0"/>
              <a:t>Reached when haven</a:t>
            </a:r>
            <a:r>
              <a:rPr lang="ja-JP" altLang="en-US" sz="2800" dirty="0" smtClean="0"/>
              <a:t>’</a:t>
            </a:r>
            <a:r>
              <a:rPr lang="en-US" altLang="ja-JP" sz="2800" dirty="0" smtClean="0"/>
              <a:t>t received update from next hop for 6 periods</a:t>
            </a:r>
          </a:p>
          <a:p>
            <a:pPr lvl="1" eaLnBrk="1" hangingPunct="1">
              <a:lnSpc>
                <a:spcPct val="90000"/>
              </a:lnSpc>
              <a:defRPr/>
            </a:pPr>
            <a:r>
              <a:rPr lang="en-US" sz="2800" dirty="0" smtClean="0"/>
              <a:t>If not updated, set to infinity</a:t>
            </a:r>
          </a:p>
          <a:p>
            <a:pPr lvl="1" eaLnBrk="1" hangingPunct="1">
              <a:lnSpc>
                <a:spcPct val="90000"/>
              </a:lnSpc>
              <a:defRPr/>
            </a:pPr>
            <a:r>
              <a:rPr lang="en-US" sz="2800" dirty="0" smtClean="0"/>
              <a:t>Soft-state refresh </a:t>
            </a:r>
            <a:r>
              <a:rPr lang="en-US" sz="2800" dirty="0" smtClean="0">
                <a:sym typeface="Wingdings" pitchFamily="2" charset="2"/>
              </a:rPr>
              <a:t> important concept!</a:t>
            </a:r>
            <a:endParaRPr lang="en-US" sz="2800" dirty="0" smtClean="0"/>
          </a:p>
          <a:p>
            <a:pPr eaLnBrk="1" hangingPunct="1">
              <a:lnSpc>
                <a:spcPct val="90000"/>
              </a:lnSpc>
              <a:defRPr/>
            </a:pPr>
            <a:r>
              <a:rPr lang="en-US" sz="3200" dirty="0" smtClean="0"/>
              <a:t>Behavior</a:t>
            </a:r>
          </a:p>
          <a:p>
            <a:pPr lvl="1" eaLnBrk="1" hangingPunct="1">
              <a:lnSpc>
                <a:spcPct val="90000"/>
              </a:lnSpc>
              <a:defRPr/>
            </a:pPr>
            <a:r>
              <a:rPr lang="en-US" sz="2800" dirty="0" smtClean="0"/>
              <a:t>When router or link fails, can take minutes to stabilize</a:t>
            </a:r>
          </a:p>
        </p:txBody>
      </p:sp>
      <p:sp>
        <p:nvSpPr>
          <p:cNvPr id="225282" name="Slide Number Placeholder 5"/>
          <p:cNvSpPr>
            <a:spLocks noGrp="1"/>
          </p:cNvSpPr>
          <p:nvPr>
            <p:ph type="sldNum" sz="quarter" idx="4294967295"/>
          </p:nvPr>
        </p:nvSpPr>
        <p:spPr>
          <a:xfrm>
            <a:off x="8467725" y="6462713"/>
            <a:ext cx="676275" cy="2762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Tx/>
              <a:buNone/>
            </a:pPr>
            <a:fld id="{C372436B-609B-4824-BC54-9C3E9E725777}" type="slidenum">
              <a:rPr lang="en-US" altLang="he-IL" sz="1400" smtClean="0">
                <a:solidFill>
                  <a:schemeClr val="folHlink"/>
                </a:solidFill>
                <a:latin typeface="Arial" panose="020B0604020202020204" pitchFamily="34" charset="0"/>
              </a:rPr>
              <a:pPr eaLnBrk="1" hangingPunct="1">
                <a:lnSpc>
                  <a:spcPct val="100000"/>
                </a:lnSpc>
                <a:spcBef>
                  <a:spcPct val="0"/>
                </a:spcBef>
                <a:buClrTx/>
                <a:buSzTx/>
                <a:buFontTx/>
                <a:buNone/>
              </a:pPr>
              <a:t>155</a:t>
            </a:fld>
            <a:endParaRPr lang="en-US" altLang="he-IL" sz="1400" smtClean="0">
              <a:solidFill>
                <a:schemeClr val="folHlink"/>
              </a:solidFill>
              <a:latin typeface="Arial" panose="020B0604020202020204" pitchFamily="34" charset="0"/>
            </a:endParaRPr>
          </a:p>
        </p:txBody>
      </p:sp>
    </p:spTree>
    <p:extLst>
      <p:ext uri="{BB962C8B-B14F-4D97-AF65-F5344CB8AC3E}">
        <p14:creationId xmlns:p14="http://schemas.microsoft.com/office/powerpoint/2010/main" val="671250642"/>
      </p:ext>
    </p:extLst>
  </p:cSld>
  <p:clrMapOvr>
    <a:masterClrMapping/>
  </p:clrMapOvr>
  <p:transition/>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5" name="Rectangle 2"/>
          <p:cNvSpPr>
            <a:spLocks noGrp="1" noChangeArrowheads="1"/>
          </p:cNvSpPr>
          <p:nvPr>
            <p:ph type="title"/>
          </p:nvPr>
        </p:nvSpPr>
        <p:spPr/>
        <p:txBody>
          <a:bodyPr/>
          <a:lstStyle/>
          <a:p>
            <a:pPr>
              <a:defRPr/>
            </a:pPr>
            <a:r>
              <a:rPr lang="en-US" sz="4000">
                <a:ea typeface="ＭＳ Ｐゴシック" charset="0"/>
                <a:cs typeface="+mj-cs"/>
              </a:rPr>
              <a:t>OSPF (Open Shortest Path First)</a:t>
            </a:r>
          </a:p>
        </p:txBody>
      </p:sp>
      <p:sp>
        <p:nvSpPr>
          <p:cNvPr id="112646" name="Rectangle 3"/>
          <p:cNvSpPr>
            <a:spLocks noGrp="1" noChangeArrowheads="1"/>
          </p:cNvSpPr>
          <p:nvPr>
            <p:ph type="body" idx="1"/>
          </p:nvPr>
        </p:nvSpPr>
        <p:spPr/>
        <p:txBody>
          <a:bodyPr/>
          <a:lstStyle/>
          <a:p>
            <a:pPr>
              <a:defRPr/>
            </a:pPr>
            <a:r>
              <a:rPr lang="ja-JP" altLang="en-US" smtClean="0"/>
              <a:t>“</a:t>
            </a:r>
            <a:r>
              <a:rPr lang="en-US" altLang="ja-JP" smtClean="0"/>
              <a:t>open</a:t>
            </a:r>
            <a:r>
              <a:rPr lang="ja-JP" altLang="en-US" smtClean="0"/>
              <a:t>”</a:t>
            </a:r>
            <a:r>
              <a:rPr lang="en-US" altLang="ja-JP" smtClean="0"/>
              <a:t>: publicly available</a:t>
            </a:r>
          </a:p>
          <a:p>
            <a:pPr>
              <a:defRPr/>
            </a:pPr>
            <a:r>
              <a:rPr lang="en-US" smtClean="0"/>
              <a:t>uses link state algorithm </a:t>
            </a:r>
          </a:p>
          <a:p>
            <a:pPr lvl="1">
              <a:defRPr/>
            </a:pPr>
            <a:r>
              <a:rPr lang="en-US" smtClean="0"/>
              <a:t>LS packet dissemination</a:t>
            </a:r>
          </a:p>
          <a:p>
            <a:pPr lvl="1">
              <a:defRPr/>
            </a:pPr>
            <a:r>
              <a:rPr lang="en-US" smtClean="0"/>
              <a:t>topology map at each node</a:t>
            </a:r>
          </a:p>
          <a:p>
            <a:pPr lvl="1">
              <a:defRPr/>
            </a:pPr>
            <a:r>
              <a:rPr lang="en-US" smtClean="0"/>
              <a:t>route computation using Dijkstra</a:t>
            </a:r>
            <a:r>
              <a:rPr lang="ja-JP" altLang="en-US" smtClean="0"/>
              <a:t>’</a:t>
            </a:r>
            <a:r>
              <a:rPr lang="en-US" altLang="ja-JP" smtClean="0"/>
              <a:t>s algorithm</a:t>
            </a:r>
          </a:p>
          <a:p>
            <a:pPr>
              <a:defRPr/>
            </a:pPr>
            <a:r>
              <a:rPr lang="en-US" smtClean="0"/>
              <a:t>OSPF advertisement carries one entry per neighbor </a:t>
            </a:r>
          </a:p>
          <a:p>
            <a:pPr>
              <a:defRPr/>
            </a:pPr>
            <a:r>
              <a:rPr lang="en-US" smtClean="0"/>
              <a:t>advertisements flooded to </a:t>
            </a:r>
            <a:r>
              <a:rPr lang="en-US" i="1" smtClean="0">
                <a:solidFill>
                  <a:srgbClr val="CC0000"/>
                </a:solidFill>
              </a:rPr>
              <a:t>entire</a:t>
            </a:r>
            <a:r>
              <a:rPr lang="en-US" smtClean="0"/>
              <a:t> AS</a:t>
            </a:r>
          </a:p>
          <a:p>
            <a:pPr lvl="1">
              <a:defRPr/>
            </a:pPr>
            <a:r>
              <a:rPr lang="en-US" smtClean="0"/>
              <a:t>carried in OSPF messages directly over IP (rather than TCP or UDP</a:t>
            </a:r>
          </a:p>
          <a:p>
            <a:pPr>
              <a:defRPr/>
            </a:pPr>
            <a:r>
              <a:rPr lang="en-US" i="1" smtClean="0">
                <a:solidFill>
                  <a:srgbClr val="CC0000"/>
                </a:solidFill>
              </a:rPr>
              <a:t>IS-IS routing</a:t>
            </a:r>
            <a:r>
              <a:rPr lang="en-US" smtClean="0"/>
              <a:t> protocol: nearly identical to OSPF</a:t>
            </a:r>
          </a:p>
        </p:txBody>
      </p:sp>
      <p:sp>
        <p:nvSpPr>
          <p:cNvPr id="112642" name="Footer Placeholder 4"/>
          <p:cNvSpPr>
            <a:spLocks noGrp="1"/>
          </p:cNvSpPr>
          <p:nvPr>
            <p:ph type="ftr" sz="quarter" idx="4294967295"/>
          </p:nvPr>
        </p:nvSpPr>
        <p:spPr>
          <a:xfrm>
            <a:off x="6248400" y="6467475"/>
            <a:ext cx="2895600" cy="287338"/>
          </a:xfrm>
          <a:prstGeom prst="rect">
            <a:avLst/>
          </a:prstGeom>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defRPr/>
            </a:pPr>
            <a:r>
              <a:rPr lang="en-US">
                <a:latin typeface="Tahoma" charset="0"/>
              </a:rPr>
              <a:t>Network Layer</a:t>
            </a:r>
          </a:p>
        </p:txBody>
      </p:sp>
      <p:sp>
        <p:nvSpPr>
          <p:cNvPr id="112643" name="Slide Number Placeholder 5"/>
          <p:cNvSpPr>
            <a:spLocks noGrp="1"/>
          </p:cNvSpPr>
          <p:nvPr>
            <p:ph type="sldNum" sz="quarter" idx="4294967295"/>
          </p:nvPr>
        </p:nvSpPr>
        <p:spPr>
          <a:xfrm>
            <a:off x="8467725" y="6462713"/>
            <a:ext cx="676275" cy="276225"/>
          </a:xfrm>
          <a:prstGeom prst="rect">
            <a:avLst/>
          </a:prstGeom>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algn="l" rtl="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algn="l" rtl="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algn="l" rtl="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algn="l" rtl="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a:defRPr/>
            </a:pPr>
            <a:r>
              <a:rPr lang="en-US" smtClean="0">
                <a:latin typeface="Tahoma" panose="020B0604030504040204" pitchFamily="34" charset="0"/>
              </a:rPr>
              <a:t>4-</a:t>
            </a:r>
            <a:fld id="{68477DE0-73B8-43EE-AC19-F5788C30C029}" type="slidenum">
              <a:rPr lang="en-US" smtClean="0">
                <a:latin typeface="Tahoma" panose="020B0604030504040204" pitchFamily="34" charset="0"/>
              </a:rPr>
              <a:pPr>
                <a:defRPr/>
              </a:pPr>
              <a:t>156</a:t>
            </a:fld>
            <a:endParaRPr lang="en-US" smtClean="0">
              <a:latin typeface="Tahoma" panose="020B0604030504040204" pitchFamily="34" charset="0"/>
            </a:endParaRPr>
          </a:p>
        </p:txBody>
      </p:sp>
    </p:spTree>
    <p:extLst>
      <p:ext uri="{BB962C8B-B14F-4D97-AF65-F5344CB8AC3E}">
        <p14:creationId xmlns:p14="http://schemas.microsoft.com/office/powerpoint/2010/main" val="303842858"/>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9" name="Rectangle 2"/>
          <p:cNvSpPr>
            <a:spLocks noGrp="1" noChangeArrowheads="1"/>
          </p:cNvSpPr>
          <p:nvPr>
            <p:ph type="title"/>
          </p:nvPr>
        </p:nvSpPr>
        <p:spPr/>
        <p:txBody>
          <a:bodyPr/>
          <a:lstStyle/>
          <a:p>
            <a:pPr>
              <a:defRPr/>
            </a:pPr>
            <a:r>
              <a:rPr lang="en-US" sz="3600" smtClean="0"/>
              <a:t>OSPF </a:t>
            </a:r>
            <a:r>
              <a:rPr lang="ja-JP" altLang="en-US" sz="3600" smtClean="0"/>
              <a:t>“</a:t>
            </a:r>
            <a:r>
              <a:rPr lang="en-US" altLang="ja-JP" sz="3600" smtClean="0"/>
              <a:t>advanced</a:t>
            </a:r>
            <a:r>
              <a:rPr lang="ja-JP" altLang="en-US" sz="3600" smtClean="0"/>
              <a:t>”</a:t>
            </a:r>
            <a:r>
              <a:rPr lang="en-US" altLang="ja-JP" sz="3600" smtClean="0"/>
              <a:t> features (not in RIP)</a:t>
            </a:r>
            <a:endParaRPr lang="en-US" smtClean="0"/>
          </a:p>
        </p:txBody>
      </p:sp>
      <p:sp>
        <p:nvSpPr>
          <p:cNvPr id="113670" name="Rectangle 3"/>
          <p:cNvSpPr>
            <a:spLocks noGrp="1" noChangeArrowheads="1"/>
          </p:cNvSpPr>
          <p:nvPr>
            <p:ph type="body" idx="1"/>
          </p:nvPr>
        </p:nvSpPr>
        <p:spPr/>
        <p:txBody>
          <a:bodyPr/>
          <a:lstStyle/>
          <a:p>
            <a:pPr>
              <a:defRPr/>
            </a:pPr>
            <a:r>
              <a:rPr lang="en-US" i="1" smtClean="0">
                <a:solidFill>
                  <a:srgbClr val="CC0000"/>
                </a:solidFill>
              </a:rPr>
              <a:t>security:</a:t>
            </a:r>
            <a:r>
              <a:rPr lang="en-US" smtClean="0"/>
              <a:t> all OSPF messages authenticated (to prevent malicious intrusion) </a:t>
            </a:r>
          </a:p>
          <a:p>
            <a:pPr>
              <a:defRPr/>
            </a:pPr>
            <a:r>
              <a:rPr lang="en-US" smtClean="0">
                <a:solidFill>
                  <a:srgbClr val="CC0000"/>
                </a:solidFill>
              </a:rPr>
              <a:t>multi</a:t>
            </a:r>
            <a:r>
              <a:rPr lang="en-US" smtClean="0"/>
              <a:t>ple same-cost </a:t>
            </a:r>
            <a:r>
              <a:rPr lang="en-US" smtClean="0">
                <a:solidFill>
                  <a:srgbClr val="CC0000"/>
                </a:solidFill>
              </a:rPr>
              <a:t>path</a:t>
            </a:r>
            <a:r>
              <a:rPr lang="en-US" smtClean="0"/>
              <a:t>s allowed (only one path in RIP)</a:t>
            </a:r>
          </a:p>
          <a:p>
            <a:pPr>
              <a:defRPr/>
            </a:pPr>
            <a:r>
              <a:rPr lang="en-US" smtClean="0"/>
              <a:t>for each link, multiple cost metrics for different </a:t>
            </a:r>
            <a:r>
              <a:rPr lang="en-US" smtClean="0">
                <a:solidFill>
                  <a:srgbClr val="CC0000"/>
                </a:solidFill>
              </a:rPr>
              <a:t>TOS</a:t>
            </a:r>
            <a:r>
              <a:rPr lang="en-US" smtClean="0">
                <a:solidFill>
                  <a:srgbClr val="FF0000"/>
                </a:solidFill>
              </a:rPr>
              <a:t> </a:t>
            </a:r>
            <a:r>
              <a:rPr lang="en-US" smtClean="0"/>
              <a:t>(e.g., satellite link cost set </a:t>
            </a:r>
            <a:r>
              <a:rPr lang="ja-JP" altLang="en-US" smtClean="0"/>
              <a:t>“</a:t>
            </a:r>
            <a:r>
              <a:rPr lang="en-US" altLang="ja-JP" smtClean="0"/>
              <a:t>low</a:t>
            </a:r>
            <a:r>
              <a:rPr lang="ja-JP" altLang="en-US" smtClean="0"/>
              <a:t>”</a:t>
            </a:r>
            <a:r>
              <a:rPr lang="en-US" altLang="ja-JP" smtClean="0"/>
              <a:t> for best effort ToS; high for real time ToS)</a:t>
            </a:r>
          </a:p>
          <a:p>
            <a:pPr>
              <a:defRPr/>
            </a:pPr>
            <a:r>
              <a:rPr lang="en-US" smtClean="0"/>
              <a:t>integrated uni- and </a:t>
            </a:r>
            <a:r>
              <a:rPr lang="en-US" smtClean="0">
                <a:solidFill>
                  <a:srgbClr val="CC0000"/>
                </a:solidFill>
              </a:rPr>
              <a:t>multicast</a:t>
            </a:r>
            <a:r>
              <a:rPr lang="en-US" smtClean="0"/>
              <a:t> support: </a:t>
            </a:r>
          </a:p>
          <a:p>
            <a:pPr lvl="1">
              <a:defRPr/>
            </a:pPr>
            <a:r>
              <a:rPr lang="en-US" sz="2800" smtClean="0"/>
              <a:t>Multicast OSPF (MOSPF) uses same topology data base as OSPF</a:t>
            </a:r>
          </a:p>
          <a:p>
            <a:pPr>
              <a:defRPr/>
            </a:pPr>
            <a:r>
              <a:rPr lang="en-US" smtClean="0">
                <a:solidFill>
                  <a:srgbClr val="CC0000"/>
                </a:solidFill>
              </a:rPr>
              <a:t>hierarchical</a:t>
            </a:r>
            <a:r>
              <a:rPr lang="en-US" smtClean="0"/>
              <a:t> OSPF in large domains.</a:t>
            </a:r>
          </a:p>
          <a:p>
            <a:pPr>
              <a:defRPr/>
            </a:pPr>
            <a:endParaRPr lang="en-US" smtClean="0"/>
          </a:p>
        </p:txBody>
      </p:sp>
      <p:sp>
        <p:nvSpPr>
          <p:cNvPr id="113666" name="Footer Placeholder 4"/>
          <p:cNvSpPr>
            <a:spLocks noGrp="1"/>
          </p:cNvSpPr>
          <p:nvPr>
            <p:ph type="ftr" sz="quarter" idx="4294967295"/>
          </p:nvPr>
        </p:nvSpPr>
        <p:spPr>
          <a:xfrm>
            <a:off x="6248400" y="6467475"/>
            <a:ext cx="2895600" cy="287338"/>
          </a:xfrm>
          <a:prstGeom prst="rect">
            <a:avLst/>
          </a:prstGeom>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defRPr/>
            </a:pPr>
            <a:r>
              <a:rPr lang="en-US">
                <a:latin typeface="Tahoma" charset="0"/>
              </a:rPr>
              <a:t>Network Layer</a:t>
            </a:r>
          </a:p>
        </p:txBody>
      </p:sp>
      <p:sp>
        <p:nvSpPr>
          <p:cNvPr id="113667" name="Slide Number Placeholder 5"/>
          <p:cNvSpPr>
            <a:spLocks noGrp="1"/>
          </p:cNvSpPr>
          <p:nvPr>
            <p:ph type="sldNum" sz="quarter" idx="4294967295"/>
          </p:nvPr>
        </p:nvSpPr>
        <p:spPr>
          <a:xfrm>
            <a:off x="8467725" y="6462713"/>
            <a:ext cx="676275" cy="276225"/>
          </a:xfrm>
          <a:prstGeom prst="rect">
            <a:avLst/>
          </a:prstGeom>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algn="l" rtl="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algn="l" rtl="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algn="l" rtl="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algn="l" rtl="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a:defRPr/>
            </a:pPr>
            <a:r>
              <a:rPr lang="en-US" smtClean="0">
                <a:latin typeface="Tahoma" panose="020B0604030504040204" pitchFamily="34" charset="0"/>
              </a:rPr>
              <a:t>4-</a:t>
            </a:r>
            <a:fld id="{0D148CEF-C567-44E8-BAC4-694E0CC3AA5E}" type="slidenum">
              <a:rPr lang="en-US" smtClean="0">
                <a:latin typeface="Tahoma" panose="020B0604030504040204" pitchFamily="34" charset="0"/>
              </a:rPr>
              <a:pPr>
                <a:defRPr/>
              </a:pPr>
              <a:t>157</a:t>
            </a:fld>
            <a:endParaRPr lang="en-US" smtClean="0">
              <a:latin typeface="Tahoma" panose="020B0604030504040204" pitchFamily="34" charset="0"/>
            </a:endParaRPr>
          </a:p>
        </p:txBody>
      </p:sp>
    </p:spTree>
    <p:extLst>
      <p:ext uri="{BB962C8B-B14F-4D97-AF65-F5344CB8AC3E}">
        <p14:creationId xmlns:p14="http://schemas.microsoft.com/office/powerpoint/2010/main" val="1690835380"/>
      </p:ext>
    </p:extLst>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3" name="Rectangle 3"/>
          <p:cNvSpPr>
            <a:spLocks noGrp="1" noChangeArrowheads="1"/>
          </p:cNvSpPr>
          <p:nvPr>
            <p:ph type="title"/>
          </p:nvPr>
        </p:nvSpPr>
        <p:spPr/>
        <p:txBody>
          <a:bodyPr/>
          <a:lstStyle/>
          <a:p>
            <a:pPr>
              <a:defRPr/>
            </a:pPr>
            <a:r>
              <a:rPr lang="en-US" sz="4000" dirty="0">
                <a:ea typeface="ＭＳ Ｐゴシック" charset="0"/>
                <a:cs typeface="+mj-cs"/>
              </a:rPr>
              <a:t>Hierarchical OSPF</a:t>
            </a:r>
            <a:endParaRPr lang="en-US" dirty="0">
              <a:ea typeface="ＭＳ Ｐゴシック" charset="0"/>
              <a:cs typeface="+mj-cs"/>
            </a:endParaRPr>
          </a:p>
        </p:txBody>
      </p:sp>
      <p:sp>
        <p:nvSpPr>
          <p:cNvPr id="2" name="מציין מיקום טקסט 1"/>
          <p:cNvSpPr>
            <a:spLocks noGrp="1"/>
          </p:cNvSpPr>
          <p:nvPr>
            <p:ph type="body" idx="1"/>
          </p:nvPr>
        </p:nvSpPr>
        <p:spPr/>
        <p:txBody>
          <a:bodyPr/>
          <a:lstStyle/>
          <a:p>
            <a:endParaRPr lang="he-IL"/>
          </a:p>
        </p:txBody>
      </p:sp>
      <p:sp>
        <p:nvSpPr>
          <p:cNvPr id="114690" name="Footer Placeholder 4"/>
          <p:cNvSpPr>
            <a:spLocks noGrp="1"/>
          </p:cNvSpPr>
          <p:nvPr>
            <p:ph type="ftr" sz="quarter" idx="4294967295"/>
          </p:nvPr>
        </p:nvSpPr>
        <p:spPr>
          <a:xfrm>
            <a:off x="6248400" y="6467475"/>
            <a:ext cx="2895600" cy="287338"/>
          </a:xfrm>
          <a:prstGeom prst="rect">
            <a:avLst/>
          </a:prstGeom>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defRPr/>
            </a:pPr>
            <a:r>
              <a:rPr lang="en-US">
                <a:latin typeface="Tahoma" charset="0"/>
              </a:rPr>
              <a:t>Network Layer</a:t>
            </a:r>
          </a:p>
        </p:txBody>
      </p:sp>
      <p:sp>
        <p:nvSpPr>
          <p:cNvPr id="114691" name="Slide Number Placeholder 5"/>
          <p:cNvSpPr>
            <a:spLocks noGrp="1"/>
          </p:cNvSpPr>
          <p:nvPr>
            <p:ph type="sldNum" sz="quarter" idx="4294967295"/>
          </p:nvPr>
        </p:nvSpPr>
        <p:spPr>
          <a:xfrm>
            <a:off x="8467725" y="6462713"/>
            <a:ext cx="676275" cy="276225"/>
          </a:xfrm>
          <a:prstGeom prst="rect">
            <a:avLst/>
          </a:prstGeom>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algn="l" rtl="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algn="l" rtl="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algn="l" rtl="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algn="l" rtl="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a:defRPr/>
            </a:pPr>
            <a:r>
              <a:rPr lang="en-US" smtClean="0">
                <a:latin typeface="Tahoma" panose="020B0604030504040204" pitchFamily="34" charset="0"/>
              </a:rPr>
              <a:t>4-</a:t>
            </a:r>
            <a:fld id="{2EAAFBF2-2623-4A96-812B-8F6DBD3FD1B1}" type="slidenum">
              <a:rPr lang="en-US" smtClean="0">
                <a:latin typeface="Tahoma" panose="020B0604030504040204" pitchFamily="34" charset="0"/>
              </a:rPr>
              <a:pPr>
                <a:defRPr/>
              </a:pPr>
              <a:t>158</a:t>
            </a:fld>
            <a:endParaRPr lang="en-US" smtClean="0">
              <a:latin typeface="Tahoma" panose="020B0604030504040204" pitchFamily="34" charset="0"/>
            </a:endParaRPr>
          </a:p>
        </p:txBody>
      </p:sp>
      <p:sp>
        <p:nvSpPr>
          <p:cNvPr id="229380" name="Freeform 2"/>
          <p:cNvSpPr>
            <a:spLocks/>
          </p:cNvSpPr>
          <p:nvPr/>
        </p:nvSpPr>
        <p:spPr bwMode="auto">
          <a:xfrm>
            <a:off x="2027238" y="1652588"/>
            <a:ext cx="6010275" cy="2206625"/>
          </a:xfrm>
          <a:custGeom>
            <a:avLst/>
            <a:gdLst>
              <a:gd name="T0" fmla="*/ 2147483646 w 3786"/>
              <a:gd name="T1" fmla="*/ 2147483646 h 1390"/>
              <a:gd name="T2" fmla="*/ 2147483646 w 3786"/>
              <a:gd name="T3" fmla="*/ 2147483646 h 1390"/>
              <a:gd name="T4" fmla="*/ 2147483646 w 3786"/>
              <a:gd name="T5" fmla="*/ 2147483646 h 1390"/>
              <a:gd name="T6" fmla="*/ 2147483646 w 3786"/>
              <a:gd name="T7" fmla="*/ 2147483646 h 1390"/>
              <a:gd name="T8" fmla="*/ 2147483646 w 3786"/>
              <a:gd name="T9" fmla="*/ 2147483646 h 1390"/>
              <a:gd name="T10" fmla="*/ 2147483646 w 3786"/>
              <a:gd name="T11" fmla="*/ 2147483646 h 1390"/>
              <a:gd name="T12" fmla="*/ 2147483646 w 3786"/>
              <a:gd name="T13" fmla="*/ 2147483646 h 1390"/>
              <a:gd name="T14" fmla="*/ 2147483646 w 3786"/>
              <a:gd name="T15" fmla="*/ 2147483646 h 1390"/>
              <a:gd name="T16" fmla="*/ 2147483646 w 3786"/>
              <a:gd name="T17" fmla="*/ 2147483646 h 1390"/>
              <a:gd name="T18" fmla="*/ 2147483646 w 3786"/>
              <a:gd name="T19" fmla="*/ 2147483646 h 1390"/>
              <a:gd name="T20" fmla="*/ 2147483646 w 3786"/>
              <a:gd name="T21" fmla="*/ 2147483646 h 1390"/>
              <a:gd name="T22" fmla="*/ 2147483646 w 3786"/>
              <a:gd name="T23" fmla="*/ 2147483646 h 1390"/>
              <a:gd name="T24" fmla="*/ 2147483646 w 3786"/>
              <a:gd name="T25" fmla="*/ 2147483646 h 1390"/>
              <a:gd name="T26" fmla="*/ 2147483646 w 3786"/>
              <a:gd name="T27" fmla="*/ 2147483646 h 139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3786" h="1390">
                <a:moveTo>
                  <a:pt x="408" y="575"/>
                </a:moveTo>
                <a:cubicBezTo>
                  <a:pt x="689" y="273"/>
                  <a:pt x="1286" y="110"/>
                  <a:pt x="1693" y="55"/>
                </a:cubicBezTo>
                <a:cubicBezTo>
                  <a:pt x="2100" y="0"/>
                  <a:pt x="2585" y="164"/>
                  <a:pt x="2852" y="245"/>
                </a:cubicBezTo>
                <a:cubicBezTo>
                  <a:pt x="3119" y="326"/>
                  <a:pt x="3163" y="420"/>
                  <a:pt x="3295" y="540"/>
                </a:cubicBezTo>
                <a:cubicBezTo>
                  <a:pt x="3427" y="660"/>
                  <a:pt x="3786" y="870"/>
                  <a:pt x="3702" y="1130"/>
                </a:cubicBezTo>
                <a:cubicBezTo>
                  <a:pt x="3618" y="1390"/>
                  <a:pt x="3209" y="1190"/>
                  <a:pt x="3035" y="1214"/>
                </a:cubicBezTo>
                <a:cubicBezTo>
                  <a:pt x="2870" y="1266"/>
                  <a:pt x="2655" y="1277"/>
                  <a:pt x="2655" y="1277"/>
                </a:cubicBezTo>
                <a:cubicBezTo>
                  <a:pt x="2655" y="1277"/>
                  <a:pt x="2160" y="1316"/>
                  <a:pt x="1918" y="1326"/>
                </a:cubicBezTo>
                <a:cubicBezTo>
                  <a:pt x="1676" y="1336"/>
                  <a:pt x="1387" y="1353"/>
                  <a:pt x="1201" y="1340"/>
                </a:cubicBezTo>
                <a:cubicBezTo>
                  <a:pt x="1015" y="1327"/>
                  <a:pt x="913" y="1278"/>
                  <a:pt x="801" y="1249"/>
                </a:cubicBezTo>
                <a:lnTo>
                  <a:pt x="527" y="1165"/>
                </a:lnTo>
                <a:cubicBezTo>
                  <a:pt x="404" y="1140"/>
                  <a:pt x="126" y="1159"/>
                  <a:pt x="63" y="1102"/>
                </a:cubicBezTo>
                <a:cubicBezTo>
                  <a:pt x="0" y="1045"/>
                  <a:pt x="85" y="919"/>
                  <a:pt x="148" y="821"/>
                </a:cubicBezTo>
                <a:cubicBezTo>
                  <a:pt x="205" y="733"/>
                  <a:pt x="127" y="877"/>
                  <a:pt x="408" y="575"/>
                </a:cubicBezTo>
                <a:close/>
              </a:path>
            </a:pathLst>
          </a:custGeom>
          <a:solidFill>
            <a:srgbClr val="3399FF"/>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he-IL"/>
          </a:p>
        </p:txBody>
      </p:sp>
      <p:sp>
        <p:nvSpPr>
          <p:cNvPr id="114694" name="Line 4"/>
          <p:cNvSpPr>
            <a:spLocks noChangeShapeType="1"/>
          </p:cNvSpPr>
          <p:nvPr/>
        </p:nvSpPr>
        <p:spPr bwMode="auto">
          <a:xfrm flipV="1">
            <a:off x="3679825" y="2039938"/>
            <a:ext cx="1058863" cy="346075"/>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Arial" charset="0"/>
              <a:ea typeface="ＭＳ Ｐゴシック" charset="0"/>
            </a:endParaRPr>
          </a:p>
        </p:txBody>
      </p:sp>
      <p:sp>
        <p:nvSpPr>
          <p:cNvPr id="114695" name="Line 5"/>
          <p:cNvSpPr>
            <a:spLocks noChangeShapeType="1"/>
          </p:cNvSpPr>
          <p:nvPr/>
        </p:nvSpPr>
        <p:spPr bwMode="auto">
          <a:xfrm>
            <a:off x="4957763" y="2036763"/>
            <a:ext cx="1169987" cy="344487"/>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Arial" charset="0"/>
              <a:ea typeface="ＭＳ Ｐゴシック" charset="0"/>
            </a:endParaRPr>
          </a:p>
        </p:txBody>
      </p:sp>
      <p:sp>
        <p:nvSpPr>
          <p:cNvPr id="114696" name="Line 6"/>
          <p:cNvSpPr>
            <a:spLocks noChangeShapeType="1"/>
          </p:cNvSpPr>
          <p:nvPr/>
        </p:nvSpPr>
        <p:spPr bwMode="auto">
          <a:xfrm>
            <a:off x="6369050" y="2435225"/>
            <a:ext cx="803275" cy="801688"/>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Arial" charset="0"/>
              <a:ea typeface="ＭＳ Ｐゴシック" charset="0"/>
            </a:endParaRPr>
          </a:p>
        </p:txBody>
      </p:sp>
      <p:sp>
        <p:nvSpPr>
          <p:cNvPr id="114697" name="Line 7"/>
          <p:cNvSpPr>
            <a:spLocks noChangeShapeType="1"/>
          </p:cNvSpPr>
          <p:nvPr/>
        </p:nvSpPr>
        <p:spPr bwMode="auto">
          <a:xfrm flipV="1">
            <a:off x="4948238" y="2330450"/>
            <a:ext cx="1271587" cy="1182688"/>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Arial" charset="0"/>
              <a:ea typeface="ＭＳ Ｐゴシック" charset="0"/>
            </a:endParaRPr>
          </a:p>
        </p:txBody>
      </p:sp>
      <p:sp>
        <p:nvSpPr>
          <p:cNvPr id="114698" name="Line 8"/>
          <p:cNvSpPr>
            <a:spLocks noChangeShapeType="1"/>
          </p:cNvSpPr>
          <p:nvPr/>
        </p:nvSpPr>
        <p:spPr bwMode="auto">
          <a:xfrm>
            <a:off x="3683000" y="2471738"/>
            <a:ext cx="1138238" cy="992187"/>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Arial" charset="0"/>
              <a:ea typeface="ＭＳ Ｐゴシック" charset="0"/>
            </a:endParaRPr>
          </a:p>
        </p:txBody>
      </p:sp>
      <p:sp>
        <p:nvSpPr>
          <p:cNvPr id="114699" name="Line 9"/>
          <p:cNvSpPr>
            <a:spLocks noChangeShapeType="1"/>
          </p:cNvSpPr>
          <p:nvPr/>
        </p:nvSpPr>
        <p:spPr bwMode="auto">
          <a:xfrm flipH="1">
            <a:off x="6780213" y="3236913"/>
            <a:ext cx="400050" cy="88106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Arial" charset="0"/>
              <a:ea typeface="ＭＳ Ｐゴシック" charset="0"/>
            </a:endParaRPr>
          </a:p>
        </p:txBody>
      </p:sp>
      <p:sp>
        <p:nvSpPr>
          <p:cNvPr id="114700" name="Line 10"/>
          <p:cNvSpPr>
            <a:spLocks noChangeShapeType="1"/>
          </p:cNvSpPr>
          <p:nvPr/>
        </p:nvSpPr>
        <p:spPr bwMode="auto">
          <a:xfrm>
            <a:off x="6808788" y="4090988"/>
            <a:ext cx="893762" cy="83661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Arial" charset="0"/>
              <a:ea typeface="ＭＳ Ｐゴシック" charset="0"/>
            </a:endParaRPr>
          </a:p>
        </p:txBody>
      </p:sp>
      <p:sp>
        <p:nvSpPr>
          <p:cNvPr id="114701" name="Line 11"/>
          <p:cNvSpPr>
            <a:spLocks noChangeShapeType="1"/>
          </p:cNvSpPr>
          <p:nvPr/>
        </p:nvSpPr>
        <p:spPr bwMode="auto">
          <a:xfrm>
            <a:off x="4841875" y="3405188"/>
            <a:ext cx="547688" cy="133826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Arial" charset="0"/>
              <a:ea typeface="ＭＳ Ｐゴシック" charset="0"/>
            </a:endParaRPr>
          </a:p>
        </p:txBody>
      </p:sp>
      <p:sp>
        <p:nvSpPr>
          <p:cNvPr id="114702" name="Line 12"/>
          <p:cNvSpPr>
            <a:spLocks noChangeShapeType="1"/>
          </p:cNvSpPr>
          <p:nvPr/>
        </p:nvSpPr>
        <p:spPr bwMode="auto">
          <a:xfrm>
            <a:off x="4403725" y="4268788"/>
            <a:ext cx="246063" cy="97155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Arial" charset="0"/>
              <a:ea typeface="ＭＳ Ｐゴシック" charset="0"/>
            </a:endParaRPr>
          </a:p>
        </p:txBody>
      </p:sp>
      <p:sp>
        <p:nvSpPr>
          <p:cNvPr id="114703" name="Line 13"/>
          <p:cNvSpPr>
            <a:spLocks noChangeShapeType="1"/>
          </p:cNvSpPr>
          <p:nvPr/>
        </p:nvSpPr>
        <p:spPr bwMode="auto">
          <a:xfrm flipH="1">
            <a:off x="4646613" y="4775200"/>
            <a:ext cx="723900" cy="4572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Arial" charset="0"/>
              <a:ea typeface="ＭＳ Ｐゴシック" charset="0"/>
            </a:endParaRPr>
          </a:p>
        </p:txBody>
      </p:sp>
      <p:sp>
        <p:nvSpPr>
          <p:cNvPr id="114704" name="Line 14"/>
          <p:cNvSpPr>
            <a:spLocks noChangeShapeType="1"/>
          </p:cNvSpPr>
          <p:nvPr/>
        </p:nvSpPr>
        <p:spPr bwMode="auto">
          <a:xfrm flipH="1">
            <a:off x="4454525" y="3519488"/>
            <a:ext cx="388938" cy="77946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Arial" charset="0"/>
              <a:ea typeface="ＭＳ Ｐゴシック" charset="0"/>
            </a:endParaRPr>
          </a:p>
        </p:txBody>
      </p:sp>
      <p:sp>
        <p:nvSpPr>
          <p:cNvPr id="114705" name="Line 15"/>
          <p:cNvSpPr>
            <a:spLocks noChangeShapeType="1"/>
          </p:cNvSpPr>
          <p:nvPr/>
        </p:nvSpPr>
        <p:spPr bwMode="auto">
          <a:xfrm flipH="1">
            <a:off x="2689225" y="2319338"/>
            <a:ext cx="857250" cy="846137"/>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Arial" charset="0"/>
              <a:ea typeface="ＭＳ Ｐゴシック" charset="0"/>
            </a:endParaRPr>
          </a:p>
        </p:txBody>
      </p:sp>
      <p:sp>
        <p:nvSpPr>
          <p:cNvPr id="114706" name="Line 16"/>
          <p:cNvSpPr>
            <a:spLocks noChangeShapeType="1"/>
          </p:cNvSpPr>
          <p:nvPr/>
        </p:nvSpPr>
        <p:spPr bwMode="auto">
          <a:xfrm flipH="1">
            <a:off x="2084388" y="3171825"/>
            <a:ext cx="577850" cy="790575"/>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Arial" charset="0"/>
              <a:ea typeface="ＭＳ Ｐゴシック" charset="0"/>
            </a:endParaRPr>
          </a:p>
        </p:txBody>
      </p:sp>
      <p:sp>
        <p:nvSpPr>
          <p:cNvPr id="114707" name="Line 17"/>
          <p:cNvSpPr>
            <a:spLocks noChangeShapeType="1"/>
          </p:cNvSpPr>
          <p:nvPr/>
        </p:nvSpPr>
        <p:spPr bwMode="auto">
          <a:xfrm flipH="1">
            <a:off x="1435100" y="4024313"/>
            <a:ext cx="622300" cy="600075"/>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Arial" charset="0"/>
              <a:ea typeface="ＭＳ Ｐゴシック" charset="0"/>
            </a:endParaRPr>
          </a:p>
        </p:txBody>
      </p:sp>
      <p:sp>
        <p:nvSpPr>
          <p:cNvPr id="114708" name="Line 18"/>
          <p:cNvSpPr>
            <a:spLocks noChangeShapeType="1"/>
          </p:cNvSpPr>
          <p:nvPr/>
        </p:nvSpPr>
        <p:spPr bwMode="auto">
          <a:xfrm flipH="1">
            <a:off x="2290763" y="4552950"/>
            <a:ext cx="433387" cy="67786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Arial" charset="0"/>
              <a:ea typeface="ＭＳ Ｐゴシック" charset="0"/>
            </a:endParaRPr>
          </a:p>
        </p:txBody>
      </p:sp>
      <p:sp>
        <p:nvSpPr>
          <p:cNvPr id="114709" name="Line 19"/>
          <p:cNvSpPr>
            <a:spLocks noChangeShapeType="1"/>
          </p:cNvSpPr>
          <p:nvPr/>
        </p:nvSpPr>
        <p:spPr bwMode="auto">
          <a:xfrm>
            <a:off x="2163763" y="3981450"/>
            <a:ext cx="636587" cy="5207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Arial" charset="0"/>
              <a:ea typeface="ＭＳ Ｐゴシック" charset="0"/>
            </a:endParaRPr>
          </a:p>
        </p:txBody>
      </p:sp>
      <p:sp>
        <p:nvSpPr>
          <p:cNvPr id="229398" name="Freeform 20"/>
          <p:cNvSpPr>
            <a:spLocks/>
          </p:cNvSpPr>
          <p:nvPr/>
        </p:nvSpPr>
        <p:spPr bwMode="auto">
          <a:xfrm>
            <a:off x="1087438" y="2833688"/>
            <a:ext cx="2185987" cy="2820987"/>
          </a:xfrm>
          <a:custGeom>
            <a:avLst/>
            <a:gdLst>
              <a:gd name="T0" fmla="*/ 2147483646 w 1377"/>
              <a:gd name="T1" fmla="*/ 2147483646 h 1777"/>
              <a:gd name="T2" fmla="*/ 2147483646 w 1377"/>
              <a:gd name="T3" fmla="*/ 2147483646 h 1777"/>
              <a:gd name="T4" fmla="*/ 2147483646 w 1377"/>
              <a:gd name="T5" fmla="*/ 2147483646 h 1777"/>
              <a:gd name="T6" fmla="*/ 2147483646 w 1377"/>
              <a:gd name="T7" fmla="*/ 2147483646 h 1777"/>
              <a:gd name="T8" fmla="*/ 2147483646 w 1377"/>
              <a:gd name="T9" fmla="*/ 2147483646 h 1777"/>
              <a:gd name="T10" fmla="*/ 2147483646 w 1377"/>
              <a:gd name="T11" fmla="*/ 2147483646 h 1777"/>
              <a:gd name="T12" fmla="*/ 2147483646 w 1377"/>
              <a:gd name="T13" fmla="*/ 2147483646 h 1777"/>
              <a:gd name="T14" fmla="*/ 2147483646 w 1377"/>
              <a:gd name="T15" fmla="*/ 2147483646 h 1777"/>
              <a:gd name="T16" fmla="*/ 2147483646 w 1377"/>
              <a:gd name="T17" fmla="*/ 2147483646 h 1777"/>
              <a:gd name="T18" fmla="*/ 2147483646 w 1377"/>
              <a:gd name="T19" fmla="*/ 2147483646 h 1777"/>
              <a:gd name="T20" fmla="*/ 2147483646 w 1377"/>
              <a:gd name="T21" fmla="*/ 2147483646 h 1777"/>
              <a:gd name="T22" fmla="*/ 2147483646 w 1377"/>
              <a:gd name="T23" fmla="*/ 2147483646 h 1777"/>
              <a:gd name="T24" fmla="*/ 2147483646 w 1377"/>
              <a:gd name="T25" fmla="*/ 2147483646 h 1777"/>
              <a:gd name="T26" fmla="*/ 2147483646 w 1377"/>
              <a:gd name="T27" fmla="*/ 2147483646 h 1777"/>
              <a:gd name="T28" fmla="*/ 2147483646 w 1377"/>
              <a:gd name="T29" fmla="*/ 2147483646 h 1777"/>
              <a:gd name="T30" fmla="*/ 2147483646 w 1377"/>
              <a:gd name="T31" fmla="*/ 2147483646 h 1777"/>
              <a:gd name="T32" fmla="*/ 2147483646 w 1377"/>
              <a:gd name="T33" fmla="*/ 2147483646 h 177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377" h="1777">
                <a:moveTo>
                  <a:pt x="671" y="245"/>
                </a:moveTo>
                <a:cubicBezTo>
                  <a:pt x="604" y="317"/>
                  <a:pt x="533" y="382"/>
                  <a:pt x="474" y="463"/>
                </a:cubicBezTo>
                <a:cubicBezTo>
                  <a:pt x="415" y="544"/>
                  <a:pt x="366" y="663"/>
                  <a:pt x="319" y="730"/>
                </a:cubicBezTo>
                <a:cubicBezTo>
                  <a:pt x="272" y="797"/>
                  <a:pt x="242" y="800"/>
                  <a:pt x="193" y="863"/>
                </a:cubicBezTo>
                <a:cubicBezTo>
                  <a:pt x="144" y="926"/>
                  <a:pt x="48" y="1027"/>
                  <a:pt x="24" y="1109"/>
                </a:cubicBezTo>
                <a:cubicBezTo>
                  <a:pt x="0" y="1191"/>
                  <a:pt x="10" y="1295"/>
                  <a:pt x="46" y="1355"/>
                </a:cubicBezTo>
                <a:cubicBezTo>
                  <a:pt x="82" y="1415"/>
                  <a:pt x="172" y="1437"/>
                  <a:pt x="242" y="1467"/>
                </a:cubicBezTo>
                <a:cubicBezTo>
                  <a:pt x="312" y="1497"/>
                  <a:pt x="404" y="1499"/>
                  <a:pt x="467" y="1538"/>
                </a:cubicBezTo>
                <a:cubicBezTo>
                  <a:pt x="530" y="1577"/>
                  <a:pt x="518" y="1669"/>
                  <a:pt x="622" y="1699"/>
                </a:cubicBezTo>
                <a:cubicBezTo>
                  <a:pt x="726" y="1729"/>
                  <a:pt x="986" y="1777"/>
                  <a:pt x="1092" y="1720"/>
                </a:cubicBezTo>
                <a:cubicBezTo>
                  <a:pt x="1198" y="1663"/>
                  <a:pt x="1219" y="1471"/>
                  <a:pt x="1261" y="1355"/>
                </a:cubicBezTo>
                <a:cubicBezTo>
                  <a:pt x="1303" y="1239"/>
                  <a:pt x="1377" y="1150"/>
                  <a:pt x="1345" y="1025"/>
                </a:cubicBezTo>
                <a:cubicBezTo>
                  <a:pt x="1313" y="900"/>
                  <a:pt x="1084" y="727"/>
                  <a:pt x="1071" y="603"/>
                </a:cubicBezTo>
                <a:cubicBezTo>
                  <a:pt x="1058" y="479"/>
                  <a:pt x="1237" y="374"/>
                  <a:pt x="1268" y="280"/>
                </a:cubicBezTo>
                <a:cubicBezTo>
                  <a:pt x="1299" y="186"/>
                  <a:pt x="1320" y="82"/>
                  <a:pt x="1254" y="41"/>
                </a:cubicBezTo>
                <a:cubicBezTo>
                  <a:pt x="1188" y="0"/>
                  <a:pt x="970" y="2"/>
                  <a:pt x="874" y="34"/>
                </a:cubicBezTo>
                <a:cubicBezTo>
                  <a:pt x="778" y="66"/>
                  <a:pt x="738" y="173"/>
                  <a:pt x="671" y="245"/>
                </a:cubicBezTo>
                <a:close/>
              </a:path>
            </a:pathLst>
          </a:custGeom>
          <a:noFill/>
          <a:ln w="19050" cap="flat" cmpd="sng">
            <a:solidFill>
              <a:schemeClr val="tx1"/>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he-IL"/>
          </a:p>
        </p:txBody>
      </p:sp>
      <p:sp>
        <p:nvSpPr>
          <p:cNvPr id="229399" name="Freeform 21"/>
          <p:cNvSpPr>
            <a:spLocks/>
          </p:cNvSpPr>
          <p:nvPr/>
        </p:nvSpPr>
        <p:spPr bwMode="auto">
          <a:xfrm>
            <a:off x="3951288" y="3068638"/>
            <a:ext cx="1903412" cy="2730500"/>
          </a:xfrm>
          <a:custGeom>
            <a:avLst/>
            <a:gdLst>
              <a:gd name="T0" fmla="*/ 2147483646 w 1199"/>
              <a:gd name="T1" fmla="*/ 2147483646 h 1720"/>
              <a:gd name="T2" fmla="*/ 2147483646 w 1199"/>
              <a:gd name="T3" fmla="*/ 2147483646 h 1720"/>
              <a:gd name="T4" fmla="*/ 2147483646 w 1199"/>
              <a:gd name="T5" fmla="*/ 2147483646 h 1720"/>
              <a:gd name="T6" fmla="*/ 2147483646 w 1199"/>
              <a:gd name="T7" fmla="*/ 2147483646 h 1720"/>
              <a:gd name="T8" fmla="*/ 2147483646 w 1199"/>
              <a:gd name="T9" fmla="*/ 2147483646 h 1720"/>
              <a:gd name="T10" fmla="*/ 2147483646 w 1199"/>
              <a:gd name="T11" fmla="*/ 2147483646 h 1720"/>
              <a:gd name="T12" fmla="*/ 2147483646 w 1199"/>
              <a:gd name="T13" fmla="*/ 2147483646 h 1720"/>
              <a:gd name="T14" fmla="*/ 2147483646 w 1199"/>
              <a:gd name="T15" fmla="*/ 2147483646 h 1720"/>
              <a:gd name="T16" fmla="*/ 2147483646 w 1199"/>
              <a:gd name="T17" fmla="*/ 2147483646 h 1720"/>
              <a:gd name="T18" fmla="*/ 2147483646 w 1199"/>
              <a:gd name="T19" fmla="*/ 2147483646 h 1720"/>
              <a:gd name="T20" fmla="*/ 2147483646 w 1199"/>
              <a:gd name="T21" fmla="*/ 2147483646 h 1720"/>
              <a:gd name="T22" fmla="*/ 2147483646 w 1199"/>
              <a:gd name="T23" fmla="*/ 2147483646 h 1720"/>
              <a:gd name="T24" fmla="*/ 2147483646 w 1199"/>
              <a:gd name="T25" fmla="*/ 2147483646 h 1720"/>
              <a:gd name="T26" fmla="*/ 2147483646 w 1199"/>
              <a:gd name="T27" fmla="*/ 2147483646 h 1720"/>
              <a:gd name="T28" fmla="*/ 2147483646 w 1199"/>
              <a:gd name="T29" fmla="*/ 2147483646 h 172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199" h="1720">
                <a:moveTo>
                  <a:pt x="651" y="20"/>
                </a:moveTo>
                <a:cubicBezTo>
                  <a:pt x="595" y="0"/>
                  <a:pt x="643" y="10"/>
                  <a:pt x="609" y="20"/>
                </a:cubicBezTo>
                <a:cubicBezTo>
                  <a:pt x="575" y="30"/>
                  <a:pt x="499" y="45"/>
                  <a:pt x="447" y="83"/>
                </a:cubicBezTo>
                <a:cubicBezTo>
                  <a:pt x="395" y="121"/>
                  <a:pt x="354" y="178"/>
                  <a:pt x="300" y="245"/>
                </a:cubicBezTo>
                <a:cubicBezTo>
                  <a:pt x="246" y="312"/>
                  <a:pt x="173" y="379"/>
                  <a:pt x="124" y="483"/>
                </a:cubicBezTo>
                <a:cubicBezTo>
                  <a:pt x="75" y="587"/>
                  <a:pt x="10" y="742"/>
                  <a:pt x="5" y="870"/>
                </a:cubicBezTo>
                <a:cubicBezTo>
                  <a:pt x="0" y="998"/>
                  <a:pt x="50" y="1122"/>
                  <a:pt x="96" y="1249"/>
                </a:cubicBezTo>
                <a:cubicBezTo>
                  <a:pt x="142" y="1376"/>
                  <a:pt x="153" y="1564"/>
                  <a:pt x="279" y="1635"/>
                </a:cubicBezTo>
                <a:cubicBezTo>
                  <a:pt x="405" y="1706"/>
                  <a:pt x="711" y="1720"/>
                  <a:pt x="855" y="1678"/>
                </a:cubicBezTo>
                <a:cubicBezTo>
                  <a:pt x="999" y="1636"/>
                  <a:pt x="1089" y="1492"/>
                  <a:pt x="1143" y="1383"/>
                </a:cubicBezTo>
                <a:cubicBezTo>
                  <a:pt x="1197" y="1274"/>
                  <a:pt x="1199" y="1129"/>
                  <a:pt x="1178" y="1024"/>
                </a:cubicBezTo>
                <a:cubicBezTo>
                  <a:pt x="1157" y="919"/>
                  <a:pt x="1057" y="854"/>
                  <a:pt x="1016" y="750"/>
                </a:cubicBezTo>
                <a:cubicBezTo>
                  <a:pt x="975" y="646"/>
                  <a:pt x="944" y="501"/>
                  <a:pt x="932" y="399"/>
                </a:cubicBezTo>
                <a:cubicBezTo>
                  <a:pt x="920" y="297"/>
                  <a:pt x="994" y="203"/>
                  <a:pt x="946" y="139"/>
                </a:cubicBezTo>
                <a:cubicBezTo>
                  <a:pt x="898" y="75"/>
                  <a:pt x="707" y="40"/>
                  <a:pt x="651" y="20"/>
                </a:cubicBezTo>
                <a:close/>
              </a:path>
            </a:pathLst>
          </a:custGeom>
          <a:noFill/>
          <a:ln w="19050" cap="flat" cmpd="sng">
            <a:solidFill>
              <a:schemeClr val="tx1"/>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he-IL"/>
          </a:p>
        </p:txBody>
      </p:sp>
      <p:sp>
        <p:nvSpPr>
          <p:cNvPr id="229400" name="Freeform 22"/>
          <p:cNvSpPr>
            <a:spLocks/>
          </p:cNvSpPr>
          <p:nvPr/>
        </p:nvSpPr>
        <p:spPr bwMode="auto">
          <a:xfrm>
            <a:off x="6380163" y="2774950"/>
            <a:ext cx="2079625" cy="2720975"/>
          </a:xfrm>
          <a:custGeom>
            <a:avLst/>
            <a:gdLst>
              <a:gd name="T0" fmla="*/ 2147483646 w 1310"/>
              <a:gd name="T1" fmla="*/ 2147483646 h 1714"/>
              <a:gd name="T2" fmla="*/ 2147483646 w 1310"/>
              <a:gd name="T3" fmla="*/ 2147483646 h 1714"/>
              <a:gd name="T4" fmla="*/ 2147483646 w 1310"/>
              <a:gd name="T5" fmla="*/ 2147483646 h 1714"/>
              <a:gd name="T6" fmla="*/ 2147483646 w 1310"/>
              <a:gd name="T7" fmla="*/ 2147483646 h 1714"/>
              <a:gd name="T8" fmla="*/ 2147483646 w 1310"/>
              <a:gd name="T9" fmla="*/ 2147483646 h 1714"/>
              <a:gd name="T10" fmla="*/ 2147483646 w 1310"/>
              <a:gd name="T11" fmla="*/ 2147483646 h 1714"/>
              <a:gd name="T12" fmla="*/ 2147483646 w 1310"/>
              <a:gd name="T13" fmla="*/ 2147483646 h 1714"/>
              <a:gd name="T14" fmla="*/ 2147483646 w 1310"/>
              <a:gd name="T15" fmla="*/ 2147483646 h 1714"/>
              <a:gd name="T16" fmla="*/ 2147483646 w 1310"/>
              <a:gd name="T17" fmla="*/ 2147483646 h 1714"/>
              <a:gd name="T18" fmla="*/ 2147483646 w 1310"/>
              <a:gd name="T19" fmla="*/ 2147483646 h 1714"/>
              <a:gd name="T20" fmla="*/ 2147483646 w 1310"/>
              <a:gd name="T21" fmla="*/ 2147483646 h 1714"/>
              <a:gd name="T22" fmla="*/ 2147483646 w 1310"/>
              <a:gd name="T23" fmla="*/ 2147483646 h 1714"/>
              <a:gd name="T24" fmla="*/ 2147483646 w 1310"/>
              <a:gd name="T25" fmla="*/ 2147483646 h 171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310" h="1714">
                <a:moveTo>
                  <a:pt x="470" y="29"/>
                </a:moveTo>
                <a:cubicBezTo>
                  <a:pt x="373" y="0"/>
                  <a:pt x="308" y="123"/>
                  <a:pt x="245" y="198"/>
                </a:cubicBezTo>
                <a:cubicBezTo>
                  <a:pt x="182" y="273"/>
                  <a:pt x="130" y="385"/>
                  <a:pt x="90" y="479"/>
                </a:cubicBezTo>
                <a:cubicBezTo>
                  <a:pt x="50" y="573"/>
                  <a:pt x="12" y="651"/>
                  <a:pt x="6" y="760"/>
                </a:cubicBezTo>
                <a:cubicBezTo>
                  <a:pt x="0" y="869"/>
                  <a:pt x="7" y="1042"/>
                  <a:pt x="55" y="1132"/>
                </a:cubicBezTo>
                <a:cubicBezTo>
                  <a:pt x="103" y="1222"/>
                  <a:pt x="191" y="1232"/>
                  <a:pt x="294" y="1301"/>
                </a:cubicBezTo>
                <a:cubicBezTo>
                  <a:pt x="397" y="1370"/>
                  <a:pt x="536" y="1479"/>
                  <a:pt x="673" y="1546"/>
                </a:cubicBezTo>
                <a:cubicBezTo>
                  <a:pt x="810" y="1613"/>
                  <a:pt x="1018" y="1714"/>
                  <a:pt x="1116" y="1701"/>
                </a:cubicBezTo>
                <a:cubicBezTo>
                  <a:pt x="1214" y="1688"/>
                  <a:pt x="1310" y="1559"/>
                  <a:pt x="1263" y="1469"/>
                </a:cubicBezTo>
                <a:cubicBezTo>
                  <a:pt x="1216" y="1379"/>
                  <a:pt x="925" y="1270"/>
                  <a:pt x="835" y="1160"/>
                </a:cubicBezTo>
                <a:cubicBezTo>
                  <a:pt x="745" y="1050"/>
                  <a:pt x="723" y="940"/>
                  <a:pt x="722" y="809"/>
                </a:cubicBezTo>
                <a:cubicBezTo>
                  <a:pt x="721" y="678"/>
                  <a:pt x="871" y="504"/>
                  <a:pt x="828" y="373"/>
                </a:cubicBezTo>
                <a:cubicBezTo>
                  <a:pt x="785" y="242"/>
                  <a:pt x="567" y="58"/>
                  <a:pt x="470" y="29"/>
                </a:cubicBezTo>
                <a:close/>
              </a:path>
            </a:pathLst>
          </a:custGeom>
          <a:noFill/>
          <a:ln w="19050" cap="flat" cmpd="sng">
            <a:solidFill>
              <a:schemeClr val="tx1"/>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he-IL"/>
          </a:p>
        </p:txBody>
      </p:sp>
      <p:sp>
        <p:nvSpPr>
          <p:cNvPr id="114713" name="Text Box 23"/>
          <p:cNvSpPr txBox="1">
            <a:spLocks noChangeArrowheads="1"/>
          </p:cNvSpPr>
          <p:nvPr/>
        </p:nvSpPr>
        <p:spPr bwMode="auto">
          <a:xfrm>
            <a:off x="5092700" y="1293813"/>
            <a:ext cx="17970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defRPr/>
            </a:pPr>
            <a:r>
              <a:rPr lang="en-US" smtClean="0">
                <a:solidFill>
                  <a:srgbClr val="CC0000"/>
                </a:solidFill>
              </a:rPr>
              <a:t>boundary router</a:t>
            </a:r>
          </a:p>
        </p:txBody>
      </p:sp>
      <p:sp>
        <p:nvSpPr>
          <p:cNvPr id="114714" name="Text Box 24"/>
          <p:cNvSpPr txBox="1">
            <a:spLocks noChangeArrowheads="1"/>
          </p:cNvSpPr>
          <p:nvPr/>
        </p:nvSpPr>
        <p:spPr bwMode="auto">
          <a:xfrm>
            <a:off x="6616700" y="1714500"/>
            <a:ext cx="1835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defRPr/>
            </a:pPr>
            <a:r>
              <a:rPr lang="en-US" smtClean="0">
                <a:solidFill>
                  <a:srgbClr val="CC0000"/>
                </a:solidFill>
              </a:rPr>
              <a:t>backbone router</a:t>
            </a:r>
          </a:p>
        </p:txBody>
      </p:sp>
      <p:sp>
        <p:nvSpPr>
          <p:cNvPr id="114715" name="Text Box 25"/>
          <p:cNvSpPr txBox="1">
            <a:spLocks noChangeArrowheads="1"/>
          </p:cNvSpPr>
          <p:nvPr/>
        </p:nvSpPr>
        <p:spPr bwMode="auto">
          <a:xfrm>
            <a:off x="936625" y="5357813"/>
            <a:ext cx="8318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defRPr/>
            </a:pPr>
            <a:r>
              <a:rPr lang="en-US" smtClean="0"/>
              <a:t>area 1</a:t>
            </a:r>
          </a:p>
        </p:txBody>
      </p:sp>
      <p:sp>
        <p:nvSpPr>
          <p:cNvPr id="114716" name="Text Box 26"/>
          <p:cNvSpPr txBox="1">
            <a:spLocks noChangeArrowheads="1"/>
          </p:cNvSpPr>
          <p:nvPr/>
        </p:nvSpPr>
        <p:spPr bwMode="auto">
          <a:xfrm>
            <a:off x="4502150" y="5734050"/>
            <a:ext cx="8318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defRPr/>
            </a:pPr>
            <a:r>
              <a:rPr lang="en-US" smtClean="0"/>
              <a:t>area 2</a:t>
            </a:r>
          </a:p>
        </p:txBody>
      </p:sp>
      <p:sp>
        <p:nvSpPr>
          <p:cNvPr id="114717" name="Text Box 27"/>
          <p:cNvSpPr txBox="1">
            <a:spLocks noChangeArrowheads="1"/>
          </p:cNvSpPr>
          <p:nvPr/>
        </p:nvSpPr>
        <p:spPr bwMode="auto">
          <a:xfrm>
            <a:off x="7586663" y="4113213"/>
            <a:ext cx="8318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defRPr/>
            </a:pPr>
            <a:r>
              <a:rPr lang="en-US" smtClean="0"/>
              <a:t>area 3</a:t>
            </a:r>
          </a:p>
        </p:txBody>
      </p:sp>
      <p:sp>
        <p:nvSpPr>
          <p:cNvPr id="114718" name="Text Box 28"/>
          <p:cNvSpPr txBox="1">
            <a:spLocks noChangeArrowheads="1"/>
          </p:cNvSpPr>
          <p:nvPr/>
        </p:nvSpPr>
        <p:spPr bwMode="auto">
          <a:xfrm>
            <a:off x="4394200" y="2411413"/>
            <a:ext cx="12858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defRPr/>
            </a:pPr>
            <a:r>
              <a:rPr lang="en-US" sz="2000" smtClean="0">
                <a:solidFill>
                  <a:schemeClr val="bg1"/>
                </a:solidFill>
              </a:rPr>
              <a:t>backbone</a:t>
            </a:r>
          </a:p>
        </p:txBody>
      </p:sp>
      <p:sp>
        <p:nvSpPr>
          <p:cNvPr id="114719" name="Text Box 29"/>
          <p:cNvSpPr txBox="1">
            <a:spLocks noChangeArrowheads="1"/>
          </p:cNvSpPr>
          <p:nvPr/>
        </p:nvSpPr>
        <p:spPr bwMode="auto">
          <a:xfrm>
            <a:off x="3219450" y="2822575"/>
            <a:ext cx="895350" cy="792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nSpc>
                <a:spcPct val="85000"/>
              </a:lnSpc>
              <a:defRPr/>
            </a:pPr>
            <a:r>
              <a:rPr lang="en-US" smtClean="0">
                <a:solidFill>
                  <a:schemeClr val="bg1"/>
                </a:solidFill>
              </a:rPr>
              <a:t>area</a:t>
            </a:r>
          </a:p>
          <a:p>
            <a:pPr>
              <a:lnSpc>
                <a:spcPct val="85000"/>
              </a:lnSpc>
              <a:defRPr/>
            </a:pPr>
            <a:r>
              <a:rPr lang="en-US" smtClean="0">
                <a:solidFill>
                  <a:schemeClr val="bg1"/>
                </a:solidFill>
              </a:rPr>
              <a:t>border</a:t>
            </a:r>
          </a:p>
          <a:p>
            <a:pPr>
              <a:lnSpc>
                <a:spcPct val="85000"/>
              </a:lnSpc>
              <a:defRPr/>
            </a:pPr>
            <a:r>
              <a:rPr lang="en-US" smtClean="0">
                <a:solidFill>
                  <a:schemeClr val="bg1"/>
                </a:solidFill>
              </a:rPr>
              <a:t>routers</a:t>
            </a:r>
          </a:p>
        </p:txBody>
      </p:sp>
      <p:sp>
        <p:nvSpPr>
          <p:cNvPr id="114720" name="Text Box 30"/>
          <p:cNvSpPr txBox="1">
            <a:spLocks noChangeArrowheads="1"/>
          </p:cNvSpPr>
          <p:nvPr/>
        </p:nvSpPr>
        <p:spPr bwMode="auto">
          <a:xfrm>
            <a:off x="5969000" y="5048250"/>
            <a:ext cx="933450" cy="558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nSpc>
                <a:spcPct val="85000"/>
              </a:lnSpc>
              <a:defRPr/>
            </a:pPr>
            <a:r>
              <a:rPr lang="en-US" smtClean="0">
                <a:solidFill>
                  <a:srgbClr val="CC0000"/>
                </a:solidFill>
              </a:rPr>
              <a:t>internal</a:t>
            </a:r>
          </a:p>
          <a:p>
            <a:pPr>
              <a:lnSpc>
                <a:spcPct val="85000"/>
              </a:lnSpc>
              <a:defRPr/>
            </a:pPr>
            <a:r>
              <a:rPr lang="en-US" smtClean="0">
                <a:solidFill>
                  <a:srgbClr val="CC0000"/>
                </a:solidFill>
              </a:rPr>
              <a:t>routers</a:t>
            </a:r>
          </a:p>
        </p:txBody>
      </p:sp>
      <p:sp>
        <p:nvSpPr>
          <p:cNvPr id="114721" name="Line 242"/>
          <p:cNvSpPr>
            <a:spLocks noChangeShapeType="1"/>
          </p:cNvSpPr>
          <p:nvPr/>
        </p:nvSpPr>
        <p:spPr bwMode="auto">
          <a:xfrm flipV="1">
            <a:off x="6946900" y="5018088"/>
            <a:ext cx="490538" cy="200025"/>
          </a:xfrm>
          <a:prstGeom prst="line">
            <a:avLst/>
          </a:prstGeom>
          <a:noFill/>
          <a:ln w="9525">
            <a:solidFill>
              <a:srgbClr val="CC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Arial" charset="0"/>
              <a:ea typeface="ＭＳ Ｐゴシック" charset="0"/>
            </a:endParaRPr>
          </a:p>
        </p:txBody>
      </p:sp>
      <p:sp>
        <p:nvSpPr>
          <p:cNvPr id="114722" name="Line 243"/>
          <p:cNvSpPr>
            <a:spLocks noChangeShapeType="1"/>
          </p:cNvSpPr>
          <p:nvPr/>
        </p:nvSpPr>
        <p:spPr bwMode="auto">
          <a:xfrm flipH="1" flipV="1">
            <a:off x="5559425" y="4892675"/>
            <a:ext cx="481013" cy="300038"/>
          </a:xfrm>
          <a:prstGeom prst="line">
            <a:avLst/>
          </a:prstGeom>
          <a:noFill/>
          <a:ln w="9525">
            <a:solidFill>
              <a:srgbClr val="CC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Arial" charset="0"/>
              <a:ea typeface="ＭＳ Ｐゴシック" charset="0"/>
            </a:endParaRPr>
          </a:p>
        </p:txBody>
      </p:sp>
      <p:sp>
        <p:nvSpPr>
          <p:cNvPr id="114723" name="Line 244"/>
          <p:cNvSpPr>
            <a:spLocks noChangeShapeType="1"/>
          </p:cNvSpPr>
          <p:nvPr/>
        </p:nvSpPr>
        <p:spPr bwMode="auto">
          <a:xfrm flipV="1">
            <a:off x="4862513" y="1081088"/>
            <a:ext cx="0" cy="79216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Arial" charset="0"/>
              <a:ea typeface="ＭＳ Ｐゴシック" charset="0"/>
            </a:endParaRPr>
          </a:p>
        </p:txBody>
      </p:sp>
      <p:sp>
        <p:nvSpPr>
          <p:cNvPr id="114724" name="Line 245"/>
          <p:cNvSpPr>
            <a:spLocks noChangeShapeType="1"/>
          </p:cNvSpPr>
          <p:nvPr/>
        </p:nvSpPr>
        <p:spPr bwMode="auto">
          <a:xfrm flipH="1">
            <a:off x="6534150" y="2039938"/>
            <a:ext cx="312738" cy="201612"/>
          </a:xfrm>
          <a:prstGeom prst="line">
            <a:avLst/>
          </a:prstGeom>
          <a:noFill/>
          <a:ln w="9525">
            <a:solidFill>
              <a:srgbClr val="CC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Arial" charset="0"/>
              <a:ea typeface="ＭＳ Ｐゴシック" charset="0"/>
            </a:endParaRPr>
          </a:p>
        </p:txBody>
      </p:sp>
      <p:sp>
        <p:nvSpPr>
          <p:cNvPr id="114725" name="Line 246"/>
          <p:cNvSpPr>
            <a:spLocks noChangeShapeType="1"/>
          </p:cNvSpPr>
          <p:nvPr/>
        </p:nvSpPr>
        <p:spPr bwMode="auto">
          <a:xfrm flipH="1">
            <a:off x="5024438" y="1646238"/>
            <a:ext cx="312737" cy="201612"/>
          </a:xfrm>
          <a:prstGeom prst="line">
            <a:avLst/>
          </a:prstGeom>
          <a:noFill/>
          <a:ln w="9525">
            <a:solidFill>
              <a:srgbClr val="CC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Arial" charset="0"/>
              <a:ea typeface="ＭＳ Ｐゴシック" charset="0"/>
            </a:endParaRPr>
          </a:p>
        </p:txBody>
      </p:sp>
      <p:sp>
        <p:nvSpPr>
          <p:cNvPr id="114726" name="Line 247"/>
          <p:cNvSpPr>
            <a:spLocks noChangeShapeType="1"/>
          </p:cNvSpPr>
          <p:nvPr/>
        </p:nvSpPr>
        <p:spPr bwMode="auto">
          <a:xfrm>
            <a:off x="4154488" y="3463925"/>
            <a:ext cx="334962" cy="55563"/>
          </a:xfrm>
          <a:prstGeom prst="line">
            <a:avLst/>
          </a:prstGeom>
          <a:noFill/>
          <a:ln w="9525">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Arial" charset="0"/>
              <a:ea typeface="ＭＳ Ｐゴシック" charset="0"/>
            </a:endParaRPr>
          </a:p>
        </p:txBody>
      </p:sp>
      <p:sp>
        <p:nvSpPr>
          <p:cNvPr id="114727" name="Line 248"/>
          <p:cNvSpPr>
            <a:spLocks noChangeShapeType="1"/>
          </p:cNvSpPr>
          <p:nvPr/>
        </p:nvSpPr>
        <p:spPr bwMode="auto">
          <a:xfrm flipH="1" flipV="1">
            <a:off x="2968625" y="3270250"/>
            <a:ext cx="257175" cy="157163"/>
          </a:xfrm>
          <a:prstGeom prst="line">
            <a:avLst/>
          </a:prstGeom>
          <a:noFill/>
          <a:ln w="9525">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Arial" charset="0"/>
              <a:ea typeface="ＭＳ Ｐゴシック" charset="0"/>
            </a:endParaRPr>
          </a:p>
        </p:txBody>
      </p:sp>
      <p:grpSp>
        <p:nvGrpSpPr>
          <p:cNvPr id="229416" name="Group 249"/>
          <p:cNvGrpSpPr>
            <a:grpSpLocks/>
          </p:cNvGrpSpPr>
          <p:nvPr/>
        </p:nvGrpSpPr>
        <p:grpSpPr bwMode="auto">
          <a:xfrm>
            <a:off x="5902325" y="2276475"/>
            <a:ext cx="644525" cy="282575"/>
            <a:chOff x="4396" y="1245"/>
            <a:chExt cx="672" cy="248"/>
          </a:xfrm>
        </p:grpSpPr>
        <p:sp>
          <p:nvSpPr>
            <p:cNvPr id="229544" name="Oval 407"/>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2700">
              <a:solidFill>
                <a:srgbClr val="000000"/>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he-IL" altLang="he-IL" sz="2400">
                <a:latin typeface="Times New Roman" panose="02020603050405020304" pitchFamily="18" charset="0"/>
                <a:cs typeface="Arial" panose="020B0604020202020204" pitchFamily="34" charset="0"/>
              </a:endParaRPr>
            </a:p>
          </p:txBody>
        </p:sp>
        <p:sp>
          <p:nvSpPr>
            <p:cNvPr id="229545" name="Rectangle 410"/>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endParaRPr lang="he-IL" altLang="he-IL" sz="2400">
                <a:latin typeface="Times New Roman" panose="02020603050405020304" pitchFamily="18" charset="0"/>
                <a:cs typeface="Arial" panose="020B0604020202020204" pitchFamily="34" charset="0"/>
              </a:endParaRPr>
            </a:p>
          </p:txBody>
        </p:sp>
        <p:sp>
          <p:nvSpPr>
            <p:cNvPr id="229546" name="Oval 411"/>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2700">
              <a:solidFill>
                <a:srgbClr val="000000"/>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he-IL" altLang="he-IL" sz="2400">
                <a:latin typeface="Times New Roman" panose="02020603050405020304" pitchFamily="18" charset="0"/>
                <a:cs typeface="Arial" panose="020B0604020202020204" pitchFamily="34" charset="0"/>
              </a:endParaRPr>
            </a:p>
          </p:txBody>
        </p:sp>
        <p:grpSp>
          <p:nvGrpSpPr>
            <p:cNvPr id="229547" name="Group 253"/>
            <p:cNvGrpSpPr>
              <a:grpSpLocks/>
            </p:cNvGrpSpPr>
            <p:nvPr/>
          </p:nvGrpSpPr>
          <p:grpSpPr bwMode="auto">
            <a:xfrm>
              <a:off x="4530" y="1287"/>
              <a:ext cx="377" cy="75"/>
              <a:chOff x="2468" y="1332"/>
              <a:chExt cx="310" cy="60"/>
            </a:xfrm>
          </p:grpSpPr>
          <p:sp>
            <p:nvSpPr>
              <p:cNvPr id="229550" name="Freeform 254"/>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noFill/>
              <a:ln w="19050" cmpd="sng">
                <a:solidFill>
                  <a:srgbClr val="000000"/>
                </a:solidFill>
                <a:round/>
                <a:headEnd/>
                <a:tailEnd/>
              </a:ln>
              <a:effectLst/>
              <a:extLst>
                <a:ext uri="{909E8E84-426E-40DD-AFC4-6F175D3DCCD1}">
                  <a14:hiddenFill xmlns:a14="http://schemas.microsoft.com/office/drawing/2010/main">
                    <a:solidFill>
                      <a:srgbClr val="00CC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229551" name="Freeform 255"/>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noFill/>
              <a:ln w="19050" cmpd="sng">
                <a:solidFill>
                  <a:srgbClr val="000000"/>
                </a:solidFill>
                <a:round/>
                <a:headEnd/>
                <a:tailEnd/>
              </a:ln>
              <a:effectLst/>
              <a:extLst>
                <a:ext uri="{909E8E84-426E-40DD-AFC4-6F175D3DCCD1}">
                  <a14:hiddenFill xmlns:a14="http://schemas.microsoft.com/office/drawing/2010/main">
                    <a:solidFill>
                      <a:srgbClr val="00CC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grpSp>
        <p:sp>
          <p:nvSpPr>
            <p:cNvPr id="114860" name="Line 256"/>
            <p:cNvSpPr>
              <a:spLocks noChangeShapeType="1"/>
            </p:cNvSpPr>
            <p:nvPr/>
          </p:nvSpPr>
          <p:spPr bwMode="auto">
            <a:xfrm>
              <a:off x="4399" y="1322"/>
              <a:ext cx="0" cy="11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Arial" charset="0"/>
                <a:ea typeface="ＭＳ Ｐゴシック" charset="0"/>
              </a:endParaRPr>
            </a:p>
          </p:txBody>
        </p:sp>
        <p:sp>
          <p:nvSpPr>
            <p:cNvPr id="114861" name="Line 257"/>
            <p:cNvSpPr>
              <a:spLocks noChangeShapeType="1"/>
            </p:cNvSpPr>
            <p:nvPr/>
          </p:nvSpPr>
          <p:spPr bwMode="auto">
            <a:xfrm>
              <a:off x="5063" y="1326"/>
              <a:ext cx="0" cy="107"/>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Arial" charset="0"/>
                <a:ea typeface="ＭＳ Ｐゴシック" charset="0"/>
              </a:endParaRPr>
            </a:p>
          </p:txBody>
        </p:sp>
      </p:grpSp>
      <p:grpSp>
        <p:nvGrpSpPr>
          <p:cNvPr id="229417" name="Group 258"/>
          <p:cNvGrpSpPr>
            <a:grpSpLocks/>
          </p:cNvGrpSpPr>
          <p:nvPr/>
        </p:nvGrpSpPr>
        <p:grpSpPr bwMode="auto">
          <a:xfrm>
            <a:off x="6824663" y="3119438"/>
            <a:ext cx="644525" cy="282575"/>
            <a:chOff x="4396" y="1245"/>
            <a:chExt cx="672" cy="248"/>
          </a:xfrm>
        </p:grpSpPr>
        <p:sp>
          <p:nvSpPr>
            <p:cNvPr id="229536" name="Oval 407"/>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2700">
              <a:solidFill>
                <a:srgbClr val="000000"/>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he-IL" altLang="he-IL" sz="2400">
                <a:latin typeface="Times New Roman" panose="02020603050405020304" pitchFamily="18" charset="0"/>
                <a:cs typeface="Arial" panose="020B0604020202020204" pitchFamily="34" charset="0"/>
              </a:endParaRPr>
            </a:p>
          </p:txBody>
        </p:sp>
        <p:sp>
          <p:nvSpPr>
            <p:cNvPr id="229537" name="Rectangle 410"/>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endParaRPr lang="he-IL" altLang="he-IL" sz="2400">
                <a:latin typeface="Times New Roman" panose="02020603050405020304" pitchFamily="18" charset="0"/>
                <a:cs typeface="Arial" panose="020B0604020202020204" pitchFamily="34" charset="0"/>
              </a:endParaRPr>
            </a:p>
          </p:txBody>
        </p:sp>
        <p:sp>
          <p:nvSpPr>
            <p:cNvPr id="229538" name="Oval 411"/>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2700">
              <a:solidFill>
                <a:srgbClr val="000000"/>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he-IL" altLang="he-IL" sz="2400">
                <a:latin typeface="Times New Roman" panose="02020603050405020304" pitchFamily="18" charset="0"/>
                <a:cs typeface="Arial" panose="020B0604020202020204" pitchFamily="34" charset="0"/>
              </a:endParaRPr>
            </a:p>
          </p:txBody>
        </p:sp>
        <p:grpSp>
          <p:nvGrpSpPr>
            <p:cNvPr id="229539" name="Group 262"/>
            <p:cNvGrpSpPr>
              <a:grpSpLocks/>
            </p:cNvGrpSpPr>
            <p:nvPr/>
          </p:nvGrpSpPr>
          <p:grpSpPr bwMode="auto">
            <a:xfrm>
              <a:off x="4530" y="1287"/>
              <a:ext cx="377" cy="75"/>
              <a:chOff x="2468" y="1332"/>
              <a:chExt cx="310" cy="60"/>
            </a:xfrm>
          </p:grpSpPr>
          <p:sp>
            <p:nvSpPr>
              <p:cNvPr id="229542" name="Freeform 263"/>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noFill/>
              <a:ln w="19050" cmpd="sng">
                <a:solidFill>
                  <a:srgbClr val="000000"/>
                </a:solidFill>
                <a:round/>
                <a:headEnd/>
                <a:tailEnd/>
              </a:ln>
              <a:effectLst/>
              <a:extLst>
                <a:ext uri="{909E8E84-426E-40DD-AFC4-6F175D3DCCD1}">
                  <a14:hiddenFill xmlns:a14="http://schemas.microsoft.com/office/drawing/2010/main">
                    <a:solidFill>
                      <a:srgbClr val="00CC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229543" name="Freeform 264"/>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noFill/>
              <a:ln w="19050" cmpd="sng">
                <a:solidFill>
                  <a:srgbClr val="000000"/>
                </a:solidFill>
                <a:round/>
                <a:headEnd/>
                <a:tailEnd/>
              </a:ln>
              <a:effectLst/>
              <a:extLst>
                <a:ext uri="{909E8E84-426E-40DD-AFC4-6F175D3DCCD1}">
                  <a14:hiddenFill xmlns:a14="http://schemas.microsoft.com/office/drawing/2010/main">
                    <a:solidFill>
                      <a:srgbClr val="00CC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grpSp>
        <p:sp>
          <p:nvSpPr>
            <p:cNvPr id="114852" name="Line 265"/>
            <p:cNvSpPr>
              <a:spLocks noChangeShapeType="1"/>
            </p:cNvSpPr>
            <p:nvPr/>
          </p:nvSpPr>
          <p:spPr bwMode="auto">
            <a:xfrm>
              <a:off x="4399" y="1322"/>
              <a:ext cx="0" cy="11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Arial" charset="0"/>
                <a:ea typeface="ＭＳ Ｐゴシック" charset="0"/>
              </a:endParaRPr>
            </a:p>
          </p:txBody>
        </p:sp>
        <p:sp>
          <p:nvSpPr>
            <p:cNvPr id="114853" name="Line 266"/>
            <p:cNvSpPr>
              <a:spLocks noChangeShapeType="1"/>
            </p:cNvSpPr>
            <p:nvPr/>
          </p:nvSpPr>
          <p:spPr bwMode="auto">
            <a:xfrm>
              <a:off x="5063" y="1326"/>
              <a:ext cx="0" cy="107"/>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Arial" charset="0"/>
                <a:ea typeface="ＭＳ Ｐゴシック" charset="0"/>
              </a:endParaRPr>
            </a:p>
          </p:txBody>
        </p:sp>
      </p:grpSp>
      <p:grpSp>
        <p:nvGrpSpPr>
          <p:cNvPr id="229418" name="Group 267"/>
          <p:cNvGrpSpPr>
            <a:grpSpLocks/>
          </p:cNvGrpSpPr>
          <p:nvPr/>
        </p:nvGrpSpPr>
        <p:grpSpPr bwMode="auto">
          <a:xfrm>
            <a:off x="6608763" y="3952875"/>
            <a:ext cx="644525" cy="282575"/>
            <a:chOff x="4396" y="1245"/>
            <a:chExt cx="672" cy="248"/>
          </a:xfrm>
        </p:grpSpPr>
        <p:sp>
          <p:nvSpPr>
            <p:cNvPr id="229528" name="Oval 407"/>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2700">
              <a:solidFill>
                <a:srgbClr val="000000"/>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he-IL" altLang="he-IL" sz="2400">
                <a:latin typeface="Times New Roman" panose="02020603050405020304" pitchFamily="18" charset="0"/>
                <a:cs typeface="Arial" panose="020B0604020202020204" pitchFamily="34" charset="0"/>
              </a:endParaRPr>
            </a:p>
          </p:txBody>
        </p:sp>
        <p:sp>
          <p:nvSpPr>
            <p:cNvPr id="229529" name="Rectangle 410"/>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endParaRPr lang="he-IL" altLang="he-IL" sz="2400">
                <a:latin typeface="Times New Roman" panose="02020603050405020304" pitchFamily="18" charset="0"/>
                <a:cs typeface="Arial" panose="020B0604020202020204" pitchFamily="34" charset="0"/>
              </a:endParaRPr>
            </a:p>
          </p:txBody>
        </p:sp>
        <p:sp>
          <p:nvSpPr>
            <p:cNvPr id="229530" name="Oval 411"/>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2700">
              <a:solidFill>
                <a:srgbClr val="000000"/>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he-IL" altLang="he-IL" sz="2400">
                <a:latin typeface="Times New Roman" panose="02020603050405020304" pitchFamily="18" charset="0"/>
                <a:cs typeface="Arial" panose="020B0604020202020204" pitchFamily="34" charset="0"/>
              </a:endParaRPr>
            </a:p>
          </p:txBody>
        </p:sp>
        <p:grpSp>
          <p:nvGrpSpPr>
            <p:cNvPr id="229531" name="Group 271"/>
            <p:cNvGrpSpPr>
              <a:grpSpLocks/>
            </p:cNvGrpSpPr>
            <p:nvPr/>
          </p:nvGrpSpPr>
          <p:grpSpPr bwMode="auto">
            <a:xfrm>
              <a:off x="4530" y="1287"/>
              <a:ext cx="377" cy="75"/>
              <a:chOff x="2468" y="1332"/>
              <a:chExt cx="310" cy="60"/>
            </a:xfrm>
          </p:grpSpPr>
          <p:sp>
            <p:nvSpPr>
              <p:cNvPr id="229534" name="Freeform 272"/>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noFill/>
              <a:ln w="19050" cmpd="sng">
                <a:solidFill>
                  <a:srgbClr val="000000"/>
                </a:solidFill>
                <a:round/>
                <a:headEnd/>
                <a:tailEnd/>
              </a:ln>
              <a:effectLst/>
              <a:extLst>
                <a:ext uri="{909E8E84-426E-40DD-AFC4-6F175D3DCCD1}">
                  <a14:hiddenFill xmlns:a14="http://schemas.microsoft.com/office/drawing/2010/main">
                    <a:solidFill>
                      <a:srgbClr val="00CC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229535" name="Freeform 273"/>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noFill/>
              <a:ln w="19050" cmpd="sng">
                <a:solidFill>
                  <a:srgbClr val="000000"/>
                </a:solidFill>
                <a:round/>
                <a:headEnd/>
                <a:tailEnd/>
              </a:ln>
              <a:effectLst/>
              <a:extLst>
                <a:ext uri="{909E8E84-426E-40DD-AFC4-6F175D3DCCD1}">
                  <a14:hiddenFill xmlns:a14="http://schemas.microsoft.com/office/drawing/2010/main">
                    <a:solidFill>
                      <a:srgbClr val="00CC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grpSp>
        <p:sp>
          <p:nvSpPr>
            <p:cNvPr id="114844" name="Line 274"/>
            <p:cNvSpPr>
              <a:spLocks noChangeShapeType="1"/>
            </p:cNvSpPr>
            <p:nvPr/>
          </p:nvSpPr>
          <p:spPr bwMode="auto">
            <a:xfrm>
              <a:off x="4399" y="1322"/>
              <a:ext cx="0" cy="11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Arial" charset="0"/>
                <a:ea typeface="ＭＳ Ｐゴシック" charset="0"/>
              </a:endParaRPr>
            </a:p>
          </p:txBody>
        </p:sp>
        <p:sp>
          <p:nvSpPr>
            <p:cNvPr id="114845" name="Line 275"/>
            <p:cNvSpPr>
              <a:spLocks noChangeShapeType="1"/>
            </p:cNvSpPr>
            <p:nvPr/>
          </p:nvSpPr>
          <p:spPr bwMode="auto">
            <a:xfrm>
              <a:off x="5063" y="1326"/>
              <a:ext cx="0" cy="107"/>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Arial" charset="0"/>
                <a:ea typeface="ＭＳ Ｐゴシック" charset="0"/>
              </a:endParaRPr>
            </a:p>
          </p:txBody>
        </p:sp>
      </p:grpSp>
      <p:grpSp>
        <p:nvGrpSpPr>
          <p:cNvPr id="229419" name="Group 276"/>
          <p:cNvGrpSpPr>
            <a:grpSpLocks/>
          </p:cNvGrpSpPr>
          <p:nvPr/>
        </p:nvGrpSpPr>
        <p:grpSpPr bwMode="auto">
          <a:xfrm>
            <a:off x="7418388" y="4797425"/>
            <a:ext cx="644525" cy="282575"/>
            <a:chOff x="4396" y="1245"/>
            <a:chExt cx="672" cy="248"/>
          </a:xfrm>
        </p:grpSpPr>
        <p:sp>
          <p:nvSpPr>
            <p:cNvPr id="229520" name="Oval 407"/>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2700">
              <a:solidFill>
                <a:srgbClr val="000000"/>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he-IL" altLang="he-IL" sz="2400">
                <a:latin typeface="Times New Roman" panose="02020603050405020304" pitchFamily="18" charset="0"/>
                <a:cs typeface="Arial" panose="020B0604020202020204" pitchFamily="34" charset="0"/>
              </a:endParaRPr>
            </a:p>
          </p:txBody>
        </p:sp>
        <p:sp>
          <p:nvSpPr>
            <p:cNvPr id="229521" name="Rectangle 410"/>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endParaRPr lang="he-IL" altLang="he-IL" sz="2400">
                <a:latin typeface="Times New Roman" panose="02020603050405020304" pitchFamily="18" charset="0"/>
                <a:cs typeface="Arial" panose="020B0604020202020204" pitchFamily="34" charset="0"/>
              </a:endParaRPr>
            </a:p>
          </p:txBody>
        </p:sp>
        <p:sp>
          <p:nvSpPr>
            <p:cNvPr id="229522" name="Oval 411"/>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2700">
              <a:solidFill>
                <a:srgbClr val="000000"/>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he-IL" altLang="he-IL" sz="2400">
                <a:latin typeface="Times New Roman" panose="02020603050405020304" pitchFamily="18" charset="0"/>
                <a:cs typeface="Arial" panose="020B0604020202020204" pitchFamily="34" charset="0"/>
              </a:endParaRPr>
            </a:p>
          </p:txBody>
        </p:sp>
        <p:grpSp>
          <p:nvGrpSpPr>
            <p:cNvPr id="229523" name="Group 280"/>
            <p:cNvGrpSpPr>
              <a:grpSpLocks/>
            </p:cNvGrpSpPr>
            <p:nvPr/>
          </p:nvGrpSpPr>
          <p:grpSpPr bwMode="auto">
            <a:xfrm>
              <a:off x="4530" y="1287"/>
              <a:ext cx="377" cy="75"/>
              <a:chOff x="2468" y="1332"/>
              <a:chExt cx="310" cy="60"/>
            </a:xfrm>
          </p:grpSpPr>
          <p:sp>
            <p:nvSpPr>
              <p:cNvPr id="229526" name="Freeform 281"/>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noFill/>
              <a:ln w="19050" cmpd="sng">
                <a:solidFill>
                  <a:srgbClr val="000000"/>
                </a:solidFill>
                <a:round/>
                <a:headEnd/>
                <a:tailEnd/>
              </a:ln>
              <a:effectLst/>
              <a:extLst>
                <a:ext uri="{909E8E84-426E-40DD-AFC4-6F175D3DCCD1}">
                  <a14:hiddenFill xmlns:a14="http://schemas.microsoft.com/office/drawing/2010/main">
                    <a:solidFill>
                      <a:srgbClr val="00CC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229527" name="Freeform 282"/>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noFill/>
              <a:ln w="19050" cmpd="sng">
                <a:solidFill>
                  <a:srgbClr val="000000"/>
                </a:solidFill>
                <a:round/>
                <a:headEnd/>
                <a:tailEnd/>
              </a:ln>
              <a:effectLst/>
              <a:extLst>
                <a:ext uri="{909E8E84-426E-40DD-AFC4-6F175D3DCCD1}">
                  <a14:hiddenFill xmlns:a14="http://schemas.microsoft.com/office/drawing/2010/main">
                    <a:solidFill>
                      <a:srgbClr val="00CC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grpSp>
        <p:sp>
          <p:nvSpPr>
            <p:cNvPr id="114836" name="Line 283"/>
            <p:cNvSpPr>
              <a:spLocks noChangeShapeType="1"/>
            </p:cNvSpPr>
            <p:nvPr/>
          </p:nvSpPr>
          <p:spPr bwMode="auto">
            <a:xfrm>
              <a:off x="4399" y="1322"/>
              <a:ext cx="0" cy="11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Arial" charset="0"/>
                <a:ea typeface="ＭＳ Ｐゴシック" charset="0"/>
              </a:endParaRPr>
            </a:p>
          </p:txBody>
        </p:sp>
        <p:sp>
          <p:nvSpPr>
            <p:cNvPr id="114837" name="Line 284"/>
            <p:cNvSpPr>
              <a:spLocks noChangeShapeType="1"/>
            </p:cNvSpPr>
            <p:nvPr/>
          </p:nvSpPr>
          <p:spPr bwMode="auto">
            <a:xfrm>
              <a:off x="5063" y="1326"/>
              <a:ext cx="0" cy="107"/>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Arial" charset="0"/>
                <a:ea typeface="ＭＳ Ｐゴシック" charset="0"/>
              </a:endParaRPr>
            </a:p>
          </p:txBody>
        </p:sp>
      </p:grpSp>
      <p:grpSp>
        <p:nvGrpSpPr>
          <p:cNvPr id="229420" name="Group 285"/>
          <p:cNvGrpSpPr>
            <a:grpSpLocks/>
          </p:cNvGrpSpPr>
          <p:nvPr/>
        </p:nvGrpSpPr>
        <p:grpSpPr bwMode="auto">
          <a:xfrm>
            <a:off x="4548188" y="1871663"/>
            <a:ext cx="644525" cy="282575"/>
            <a:chOff x="4396" y="1245"/>
            <a:chExt cx="672" cy="248"/>
          </a:xfrm>
        </p:grpSpPr>
        <p:sp>
          <p:nvSpPr>
            <p:cNvPr id="229512" name="Oval 407"/>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2700">
              <a:solidFill>
                <a:srgbClr val="000000"/>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he-IL" altLang="he-IL" sz="2400">
                <a:latin typeface="Times New Roman" panose="02020603050405020304" pitchFamily="18" charset="0"/>
                <a:cs typeface="Arial" panose="020B0604020202020204" pitchFamily="34" charset="0"/>
              </a:endParaRPr>
            </a:p>
          </p:txBody>
        </p:sp>
        <p:sp>
          <p:nvSpPr>
            <p:cNvPr id="229513" name="Rectangle 410"/>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endParaRPr lang="he-IL" altLang="he-IL" sz="2400">
                <a:latin typeface="Times New Roman" panose="02020603050405020304" pitchFamily="18" charset="0"/>
                <a:cs typeface="Arial" panose="020B0604020202020204" pitchFamily="34" charset="0"/>
              </a:endParaRPr>
            </a:p>
          </p:txBody>
        </p:sp>
        <p:sp>
          <p:nvSpPr>
            <p:cNvPr id="229514" name="Oval 411"/>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2700">
              <a:solidFill>
                <a:srgbClr val="000000"/>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he-IL" altLang="he-IL" sz="2400">
                <a:latin typeface="Times New Roman" panose="02020603050405020304" pitchFamily="18" charset="0"/>
                <a:cs typeface="Arial" panose="020B0604020202020204" pitchFamily="34" charset="0"/>
              </a:endParaRPr>
            </a:p>
          </p:txBody>
        </p:sp>
        <p:grpSp>
          <p:nvGrpSpPr>
            <p:cNvPr id="229515" name="Group 289"/>
            <p:cNvGrpSpPr>
              <a:grpSpLocks/>
            </p:cNvGrpSpPr>
            <p:nvPr/>
          </p:nvGrpSpPr>
          <p:grpSpPr bwMode="auto">
            <a:xfrm>
              <a:off x="4530" y="1287"/>
              <a:ext cx="377" cy="75"/>
              <a:chOff x="2468" y="1332"/>
              <a:chExt cx="310" cy="60"/>
            </a:xfrm>
          </p:grpSpPr>
          <p:sp>
            <p:nvSpPr>
              <p:cNvPr id="229518" name="Freeform 29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noFill/>
              <a:ln w="19050" cmpd="sng">
                <a:solidFill>
                  <a:srgbClr val="000000"/>
                </a:solidFill>
                <a:round/>
                <a:headEnd/>
                <a:tailEnd/>
              </a:ln>
              <a:effectLst/>
              <a:extLst>
                <a:ext uri="{909E8E84-426E-40DD-AFC4-6F175D3DCCD1}">
                  <a14:hiddenFill xmlns:a14="http://schemas.microsoft.com/office/drawing/2010/main">
                    <a:solidFill>
                      <a:srgbClr val="00CC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229519" name="Freeform 29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noFill/>
              <a:ln w="19050" cmpd="sng">
                <a:solidFill>
                  <a:srgbClr val="000000"/>
                </a:solidFill>
                <a:round/>
                <a:headEnd/>
                <a:tailEnd/>
              </a:ln>
              <a:effectLst/>
              <a:extLst>
                <a:ext uri="{909E8E84-426E-40DD-AFC4-6F175D3DCCD1}">
                  <a14:hiddenFill xmlns:a14="http://schemas.microsoft.com/office/drawing/2010/main">
                    <a:solidFill>
                      <a:srgbClr val="00CC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grpSp>
        <p:sp>
          <p:nvSpPr>
            <p:cNvPr id="114828" name="Line 292"/>
            <p:cNvSpPr>
              <a:spLocks noChangeShapeType="1"/>
            </p:cNvSpPr>
            <p:nvPr/>
          </p:nvSpPr>
          <p:spPr bwMode="auto">
            <a:xfrm>
              <a:off x="4399" y="1322"/>
              <a:ext cx="0" cy="11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Arial" charset="0"/>
                <a:ea typeface="ＭＳ Ｐゴシック" charset="0"/>
              </a:endParaRPr>
            </a:p>
          </p:txBody>
        </p:sp>
        <p:sp>
          <p:nvSpPr>
            <p:cNvPr id="114829" name="Line 293"/>
            <p:cNvSpPr>
              <a:spLocks noChangeShapeType="1"/>
            </p:cNvSpPr>
            <p:nvPr/>
          </p:nvSpPr>
          <p:spPr bwMode="auto">
            <a:xfrm>
              <a:off x="5063" y="1326"/>
              <a:ext cx="0" cy="107"/>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Arial" charset="0"/>
                <a:ea typeface="ＭＳ Ｐゴシック" charset="0"/>
              </a:endParaRPr>
            </a:p>
          </p:txBody>
        </p:sp>
      </p:grpSp>
      <p:grpSp>
        <p:nvGrpSpPr>
          <p:cNvPr id="229421" name="Group 294"/>
          <p:cNvGrpSpPr>
            <a:grpSpLocks/>
          </p:cNvGrpSpPr>
          <p:nvPr/>
        </p:nvGrpSpPr>
        <p:grpSpPr bwMode="auto">
          <a:xfrm>
            <a:off x="4567238" y="3273425"/>
            <a:ext cx="644525" cy="282575"/>
            <a:chOff x="4396" y="1245"/>
            <a:chExt cx="672" cy="248"/>
          </a:xfrm>
        </p:grpSpPr>
        <p:sp>
          <p:nvSpPr>
            <p:cNvPr id="229504" name="Oval 407"/>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2700">
              <a:solidFill>
                <a:srgbClr val="000000"/>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he-IL" altLang="he-IL" sz="2400">
                <a:latin typeface="Times New Roman" panose="02020603050405020304" pitchFamily="18" charset="0"/>
                <a:cs typeface="Arial" panose="020B0604020202020204" pitchFamily="34" charset="0"/>
              </a:endParaRPr>
            </a:p>
          </p:txBody>
        </p:sp>
        <p:sp>
          <p:nvSpPr>
            <p:cNvPr id="229505" name="Rectangle 410"/>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endParaRPr lang="he-IL" altLang="he-IL" sz="2400">
                <a:latin typeface="Times New Roman" panose="02020603050405020304" pitchFamily="18" charset="0"/>
                <a:cs typeface="Arial" panose="020B0604020202020204" pitchFamily="34" charset="0"/>
              </a:endParaRPr>
            </a:p>
          </p:txBody>
        </p:sp>
        <p:sp>
          <p:nvSpPr>
            <p:cNvPr id="229506" name="Oval 411"/>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2700">
              <a:solidFill>
                <a:srgbClr val="000000"/>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he-IL" altLang="he-IL" sz="2400">
                <a:latin typeface="Times New Roman" panose="02020603050405020304" pitchFamily="18" charset="0"/>
                <a:cs typeface="Arial" panose="020B0604020202020204" pitchFamily="34" charset="0"/>
              </a:endParaRPr>
            </a:p>
          </p:txBody>
        </p:sp>
        <p:grpSp>
          <p:nvGrpSpPr>
            <p:cNvPr id="229507" name="Group 298"/>
            <p:cNvGrpSpPr>
              <a:grpSpLocks/>
            </p:cNvGrpSpPr>
            <p:nvPr/>
          </p:nvGrpSpPr>
          <p:grpSpPr bwMode="auto">
            <a:xfrm>
              <a:off x="4530" y="1287"/>
              <a:ext cx="377" cy="75"/>
              <a:chOff x="2468" y="1332"/>
              <a:chExt cx="310" cy="60"/>
            </a:xfrm>
          </p:grpSpPr>
          <p:sp>
            <p:nvSpPr>
              <p:cNvPr id="229510" name="Freeform 29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noFill/>
              <a:ln w="19050" cmpd="sng">
                <a:solidFill>
                  <a:srgbClr val="000000"/>
                </a:solidFill>
                <a:round/>
                <a:headEnd/>
                <a:tailEnd/>
              </a:ln>
              <a:effectLst/>
              <a:extLst>
                <a:ext uri="{909E8E84-426E-40DD-AFC4-6F175D3DCCD1}">
                  <a14:hiddenFill xmlns:a14="http://schemas.microsoft.com/office/drawing/2010/main">
                    <a:solidFill>
                      <a:srgbClr val="00CC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229511" name="Freeform 30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noFill/>
              <a:ln w="19050" cmpd="sng">
                <a:solidFill>
                  <a:srgbClr val="000000"/>
                </a:solidFill>
                <a:round/>
                <a:headEnd/>
                <a:tailEnd/>
              </a:ln>
              <a:effectLst/>
              <a:extLst>
                <a:ext uri="{909E8E84-426E-40DD-AFC4-6F175D3DCCD1}">
                  <a14:hiddenFill xmlns:a14="http://schemas.microsoft.com/office/drawing/2010/main">
                    <a:solidFill>
                      <a:srgbClr val="00CC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grpSp>
        <p:sp>
          <p:nvSpPr>
            <p:cNvPr id="114820" name="Line 301"/>
            <p:cNvSpPr>
              <a:spLocks noChangeShapeType="1"/>
            </p:cNvSpPr>
            <p:nvPr/>
          </p:nvSpPr>
          <p:spPr bwMode="auto">
            <a:xfrm>
              <a:off x="4399" y="1322"/>
              <a:ext cx="0" cy="11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Arial" charset="0"/>
                <a:ea typeface="ＭＳ Ｐゴシック" charset="0"/>
              </a:endParaRPr>
            </a:p>
          </p:txBody>
        </p:sp>
        <p:sp>
          <p:nvSpPr>
            <p:cNvPr id="114821" name="Line 302"/>
            <p:cNvSpPr>
              <a:spLocks noChangeShapeType="1"/>
            </p:cNvSpPr>
            <p:nvPr/>
          </p:nvSpPr>
          <p:spPr bwMode="auto">
            <a:xfrm>
              <a:off x="5063" y="1326"/>
              <a:ext cx="0" cy="107"/>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Arial" charset="0"/>
                <a:ea typeface="ＭＳ Ｐゴシック" charset="0"/>
              </a:endParaRPr>
            </a:p>
          </p:txBody>
        </p:sp>
      </p:grpSp>
      <p:grpSp>
        <p:nvGrpSpPr>
          <p:cNvPr id="229422" name="Group 303"/>
          <p:cNvGrpSpPr>
            <a:grpSpLocks/>
          </p:cNvGrpSpPr>
          <p:nvPr/>
        </p:nvGrpSpPr>
        <p:grpSpPr bwMode="auto">
          <a:xfrm>
            <a:off x="3314700" y="2276475"/>
            <a:ext cx="644525" cy="282575"/>
            <a:chOff x="4396" y="1245"/>
            <a:chExt cx="672" cy="248"/>
          </a:xfrm>
        </p:grpSpPr>
        <p:sp>
          <p:nvSpPr>
            <p:cNvPr id="229496" name="Oval 407"/>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2700">
              <a:solidFill>
                <a:srgbClr val="000000"/>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he-IL" altLang="he-IL" sz="2400">
                <a:latin typeface="Times New Roman" panose="02020603050405020304" pitchFamily="18" charset="0"/>
                <a:cs typeface="Arial" panose="020B0604020202020204" pitchFamily="34" charset="0"/>
              </a:endParaRPr>
            </a:p>
          </p:txBody>
        </p:sp>
        <p:sp>
          <p:nvSpPr>
            <p:cNvPr id="229497" name="Rectangle 410"/>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endParaRPr lang="he-IL" altLang="he-IL" sz="2400">
                <a:latin typeface="Times New Roman" panose="02020603050405020304" pitchFamily="18" charset="0"/>
                <a:cs typeface="Arial" panose="020B0604020202020204" pitchFamily="34" charset="0"/>
              </a:endParaRPr>
            </a:p>
          </p:txBody>
        </p:sp>
        <p:sp>
          <p:nvSpPr>
            <p:cNvPr id="229498" name="Oval 411"/>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2700">
              <a:solidFill>
                <a:srgbClr val="000000"/>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he-IL" altLang="he-IL" sz="2400">
                <a:latin typeface="Times New Roman" panose="02020603050405020304" pitchFamily="18" charset="0"/>
                <a:cs typeface="Arial" panose="020B0604020202020204" pitchFamily="34" charset="0"/>
              </a:endParaRPr>
            </a:p>
          </p:txBody>
        </p:sp>
        <p:grpSp>
          <p:nvGrpSpPr>
            <p:cNvPr id="229499" name="Group 307"/>
            <p:cNvGrpSpPr>
              <a:grpSpLocks/>
            </p:cNvGrpSpPr>
            <p:nvPr/>
          </p:nvGrpSpPr>
          <p:grpSpPr bwMode="auto">
            <a:xfrm>
              <a:off x="4530" y="1287"/>
              <a:ext cx="377" cy="75"/>
              <a:chOff x="2468" y="1332"/>
              <a:chExt cx="310" cy="60"/>
            </a:xfrm>
          </p:grpSpPr>
          <p:sp>
            <p:nvSpPr>
              <p:cNvPr id="229502" name="Freeform 30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noFill/>
              <a:ln w="19050" cmpd="sng">
                <a:solidFill>
                  <a:srgbClr val="000000"/>
                </a:solidFill>
                <a:round/>
                <a:headEnd/>
                <a:tailEnd/>
              </a:ln>
              <a:effectLst/>
              <a:extLst>
                <a:ext uri="{909E8E84-426E-40DD-AFC4-6F175D3DCCD1}">
                  <a14:hiddenFill xmlns:a14="http://schemas.microsoft.com/office/drawing/2010/main">
                    <a:solidFill>
                      <a:srgbClr val="00CC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229503" name="Freeform 30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noFill/>
              <a:ln w="19050" cmpd="sng">
                <a:solidFill>
                  <a:srgbClr val="000000"/>
                </a:solidFill>
                <a:round/>
                <a:headEnd/>
                <a:tailEnd/>
              </a:ln>
              <a:effectLst/>
              <a:extLst>
                <a:ext uri="{909E8E84-426E-40DD-AFC4-6F175D3DCCD1}">
                  <a14:hiddenFill xmlns:a14="http://schemas.microsoft.com/office/drawing/2010/main">
                    <a:solidFill>
                      <a:srgbClr val="00CC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grpSp>
        <p:sp>
          <p:nvSpPr>
            <p:cNvPr id="114812" name="Line 310"/>
            <p:cNvSpPr>
              <a:spLocks noChangeShapeType="1"/>
            </p:cNvSpPr>
            <p:nvPr/>
          </p:nvSpPr>
          <p:spPr bwMode="auto">
            <a:xfrm>
              <a:off x="4399" y="1322"/>
              <a:ext cx="0" cy="11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Arial" charset="0"/>
                <a:ea typeface="ＭＳ Ｐゴシック" charset="0"/>
              </a:endParaRPr>
            </a:p>
          </p:txBody>
        </p:sp>
        <p:sp>
          <p:nvSpPr>
            <p:cNvPr id="114813" name="Line 311"/>
            <p:cNvSpPr>
              <a:spLocks noChangeShapeType="1"/>
            </p:cNvSpPr>
            <p:nvPr/>
          </p:nvSpPr>
          <p:spPr bwMode="auto">
            <a:xfrm>
              <a:off x="5063" y="1326"/>
              <a:ext cx="0" cy="107"/>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Arial" charset="0"/>
                <a:ea typeface="ＭＳ Ｐゴシック" charset="0"/>
              </a:endParaRPr>
            </a:p>
          </p:txBody>
        </p:sp>
      </p:grpSp>
      <p:grpSp>
        <p:nvGrpSpPr>
          <p:cNvPr id="229423" name="Group 312"/>
          <p:cNvGrpSpPr>
            <a:grpSpLocks/>
          </p:cNvGrpSpPr>
          <p:nvPr/>
        </p:nvGrpSpPr>
        <p:grpSpPr bwMode="auto">
          <a:xfrm>
            <a:off x="2330450" y="3063875"/>
            <a:ext cx="644525" cy="282575"/>
            <a:chOff x="4396" y="1245"/>
            <a:chExt cx="672" cy="248"/>
          </a:xfrm>
        </p:grpSpPr>
        <p:sp>
          <p:nvSpPr>
            <p:cNvPr id="229488" name="Oval 407"/>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2700">
              <a:solidFill>
                <a:srgbClr val="000000"/>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he-IL" altLang="he-IL" sz="2400">
                <a:latin typeface="Times New Roman" panose="02020603050405020304" pitchFamily="18" charset="0"/>
                <a:cs typeface="Arial" panose="020B0604020202020204" pitchFamily="34" charset="0"/>
              </a:endParaRPr>
            </a:p>
          </p:txBody>
        </p:sp>
        <p:sp>
          <p:nvSpPr>
            <p:cNvPr id="229489" name="Rectangle 410"/>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endParaRPr lang="he-IL" altLang="he-IL" sz="2400">
                <a:latin typeface="Times New Roman" panose="02020603050405020304" pitchFamily="18" charset="0"/>
                <a:cs typeface="Arial" panose="020B0604020202020204" pitchFamily="34" charset="0"/>
              </a:endParaRPr>
            </a:p>
          </p:txBody>
        </p:sp>
        <p:sp>
          <p:nvSpPr>
            <p:cNvPr id="229490" name="Oval 411"/>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2700">
              <a:solidFill>
                <a:srgbClr val="000000"/>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he-IL" altLang="he-IL" sz="2400">
                <a:latin typeface="Times New Roman" panose="02020603050405020304" pitchFamily="18" charset="0"/>
                <a:cs typeface="Arial" panose="020B0604020202020204" pitchFamily="34" charset="0"/>
              </a:endParaRPr>
            </a:p>
          </p:txBody>
        </p:sp>
        <p:grpSp>
          <p:nvGrpSpPr>
            <p:cNvPr id="229491" name="Group 316"/>
            <p:cNvGrpSpPr>
              <a:grpSpLocks/>
            </p:cNvGrpSpPr>
            <p:nvPr/>
          </p:nvGrpSpPr>
          <p:grpSpPr bwMode="auto">
            <a:xfrm>
              <a:off x="4530" y="1287"/>
              <a:ext cx="377" cy="75"/>
              <a:chOff x="2468" y="1332"/>
              <a:chExt cx="310" cy="60"/>
            </a:xfrm>
          </p:grpSpPr>
          <p:sp>
            <p:nvSpPr>
              <p:cNvPr id="229494" name="Freeform 317"/>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noFill/>
              <a:ln w="19050" cmpd="sng">
                <a:solidFill>
                  <a:srgbClr val="000000"/>
                </a:solidFill>
                <a:round/>
                <a:headEnd/>
                <a:tailEnd/>
              </a:ln>
              <a:effectLst/>
              <a:extLst>
                <a:ext uri="{909E8E84-426E-40DD-AFC4-6F175D3DCCD1}">
                  <a14:hiddenFill xmlns:a14="http://schemas.microsoft.com/office/drawing/2010/main">
                    <a:solidFill>
                      <a:srgbClr val="00CC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229495" name="Freeform 318"/>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noFill/>
              <a:ln w="19050" cmpd="sng">
                <a:solidFill>
                  <a:srgbClr val="000000"/>
                </a:solidFill>
                <a:round/>
                <a:headEnd/>
                <a:tailEnd/>
              </a:ln>
              <a:effectLst/>
              <a:extLst>
                <a:ext uri="{909E8E84-426E-40DD-AFC4-6F175D3DCCD1}">
                  <a14:hiddenFill xmlns:a14="http://schemas.microsoft.com/office/drawing/2010/main">
                    <a:solidFill>
                      <a:srgbClr val="00CC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grpSp>
        <p:sp>
          <p:nvSpPr>
            <p:cNvPr id="114804" name="Line 319"/>
            <p:cNvSpPr>
              <a:spLocks noChangeShapeType="1"/>
            </p:cNvSpPr>
            <p:nvPr/>
          </p:nvSpPr>
          <p:spPr bwMode="auto">
            <a:xfrm>
              <a:off x="4399" y="1322"/>
              <a:ext cx="0" cy="11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Arial" charset="0"/>
                <a:ea typeface="ＭＳ Ｐゴシック" charset="0"/>
              </a:endParaRPr>
            </a:p>
          </p:txBody>
        </p:sp>
        <p:sp>
          <p:nvSpPr>
            <p:cNvPr id="114805" name="Line 320"/>
            <p:cNvSpPr>
              <a:spLocks noChangeShapeType="1"/>
            </p:cNvSpPr>
            <p:nvPr/>
          </p:nvSpPr>
          <p:spPr bwMode="auto">
            <a:xfrm>
              <a:off x="5063" y="1326"/>
              <a:ext cx="0" cy="107"/>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Arial" charset="0"/>
                <a:ea typeface="ＭＳ Ｐゴシック" charset="0"/>
              </a:endParaRPr>
            </a:p>
          </p:txBody>
        </p:sp>
      </p:grpSp>
      <p:grpSp>
        <p:nvGrpSpPr>
          <p:cNvPr id="229424" name="Group 321"/>
          <p:cNvGrpSpPr>
            <a:grpSpLocks/>
          </p:cNvGrpSpPr>
          <p:nvPr/>
        </p:nvGrpSpPr>
        <p:grpSpPr bwMode="auto">
          <a:xfrm>
            <a:off x="1781175" y="3841750"/>
            <a:ext cx="644525" cy="282575"/>
            <a:chOff x="4396" y="1245"/>
            <a:chExt cx="672" cy="248"/>
          </a:xfrm>
        </p:grpSpPr>
        <p:sp>
          <p:nvSpPr>
            <p:cNvPr id="229480" name="Oval 407"/>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2700">
              <a:solidFill>
                <a:srgbClr val="000000"/>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he-IL" altLang="he-IL" sz="2400">
                <a:latin typeface="Times New Roman" panose="02020603050405020304" pitchFamily="18" charset="0"/>
                <a:cs typeface="Arial" panose="020B0604020202020204" pitchFamily="34" charset="0"/>
              </a:endParaRPr>
            </a:p>
          </p:txBody>
        </p:sp>
        <p:sp>
          <p:nvSpPr>
            <p:cNvPr id="229481" name="Rectangle 410"/>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endParaRPr lang="he-IL" altLang="he-IL" sz="2400">
                <a:latin typeface="Times New Roman" panose="02020603050405020304" pitchFamily="18" charset="0"/>
                <a:cs typeface="Arial" panose="020B0604020202020204" pitchFamily="34" charset="0"/>
              </a:endParaRPr>
            </a:p>
          </p:txBody>
        </p:sp>
        <p:sp>
          <p:nvSpPr>
            <p:cNvPr id="229482" name="Oval 411"/>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2700">
              <a:solidFill>
                <a:srgbClr val="000000"/>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he-IL" altLang="he-IL" sz="2400">
                <a:latin typeface="Times New Roman" panose="02020603050405020304" pitchFamily="18" charset="0"/>
                <a:cs typeface="Arial" panose="020B0604020202020204" pitchFamily="34" charset="0"/>
              </a:endParaRPr>
            </a:p>
          </p:txBody>
        </p:sp>
        <p:grpSp>
          <p:nvGrpSpPr>
            <p:cNvPr id="229483" name="Group 325"/>
            <p:cNvGrpSpPr>
              <a:grpSpLocks/>
            </p:cNvGrpSpPr>
            <p:nvPr/>
          </p:nvGrpSpPr>
          <p:grpSpPr bwMode="auto">
            <a:xfrm>
              <a:off x="4530" y="1287"/>
              <a:ext cx="377" cy="75"/>
              <a:chOff x="2468" y="1332"/>
              <a:chExt cx="310" cy="60"/>
            </a:xfrm>
          </p:grpSpPr>
          <p:sp>
            <p:nvSpPr>
              <p:cNvPr id="229486" name="Freeform 32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noFill/>
              <a:ln w="19050" cmpd="sng">
                <a:solidFill>
                  <a:srgbClr val="000000"/>
                </a:solidFill>
                <a:round/>
                <a:headEnd/>
                <a:tailEnd/>
              </a:ln>
              <a:effectLst/>
              <a:extLst>
                <a:ext uri="{909E8E84-426E-40DD-AFC4-6F175D3DCCD1}">
                  <a14:hiddenFill xmlns:a14="http://schemas.microsoft.com/office/drawing/2010/main">
                    <a:solidFill>
                      <a:srgbClr val="00CC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229487" name="Freeform 32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noFill/>
              <a:ln w="19050" cmpd="sng">
                <a:solidFill>
                  <a:srgbClr val="000000"/>
                </a:solidFill>
                <a:round/>
                <a:headEnd/>
                <a:tailEnd/>
              </a:ln>
              <a:effectLst/>
              <a:extLst>
                <a:ext uri="{909E8E84-426E-40DD-AFC4-6F175D3DCCD1}">
                  <a14:hiddenFill xmlns:a14="http://schemas.microsoft.com/office/drawing/2010/main">
                    <a:solidFill>
                      <a:srgbClr val="00CC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grpSp>
        <p:sp>
          <p:nvSpPr>
            <p:cNvPr id="114796" name="Line 328"/>
            <p:cNvSpPr>
              <a:spLocks noChangeShapeType="1"/>
            </p:cNvSpPr>
            <p:nvPr/>
          </p:nvSpPr>
          <p:spPr bwMode="auto">
            <a:xfrm>
              <a:off x="4399" y="1322"/>
              <a:ext cx="0" cy="11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Arial" charset="0"/>
                <a:ea typeface="ＭＳ Ｐゴシック" charset="0"/>
              </a:endParaRPr>
            </a:p>
          </p:txBody>
        </p:sp>
        <p:sp>
          <p:nvSpPr>
            <p:cNvPr id="114797" name="Line 329"/>
            <p:cNvSpPr>
              <a:spLocks noChangeShapeType="1"/>
            </p:cNvSpPr>
            <p:nvPr/>
          </p:nvSpPr>
          <p:spPr bwMode="auto">
            <a:xfrm>
              <a:off x="5063" y="1326"/>
              <a:ext cx="0" cy="107"/>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Arial" charset="0"/>
                <a:ea typeface="ＭＳ Ｐゴシック" charset="0"/>
              </a:endParaRPr>
            </a:p>
          </p:txBody>
        </p:sp>
      </p:grpSp>
      <p:grpSp>
        <p:nvGrpSpPr>
          <p:cNvPr id="229425" name="Group 330"/>
          <p:cNvGrpSpPr>
            <a:grpSpLocks/>
          </p:cNvGrpSpPr>
          <p:nvPr/>
        </p:nvGrpSpPr>
        <p:grpSpPr bwMode="auto">
          <a:xfrm>
            <a:off x="2368550" y="4362450"/>
            <a:ext cx="644525" cy="282575"/>
            <a:chOff x="4396" y="1245"/>
            <a:chExt cx="672" cy="248"/>
          </a:xfrm>
        </p:grpSpPr>
        <p:sp>
          <p:nvSpPr>
            <p:cNvPr id="229472" name="Oval 407"/>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2700">
              <a:solidFill>
                <a:srgbClr val="000000"/>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he-IL" altLang="he-IL" sz="2400">
                <a:latin typeface="Times New Roman" panose="02020603050405020304" pitchFamily="18" charset="0"/>
                <a:cs typeface="Arial" panose="020B0604020202020204" pitchFamily="34" charset="0"/>
              </a:endParaRPr>
            </a:p>
          </p:txBody>
        </p:sp>
        <p:sp>
          <p:nvSpPr>
            <p:cNvPr id="229473" name="Rectangle 410"/>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endParaRPr lang="he-IL" altLang="he-IL" sz="2400">
                <a:latin typeface="Times New Roman" panose="02020603050405020304" pitchFamily="18" charset="0"/>
                <a:cs typeface="Arial" panose="020B0604020202020204" pitchFamily="34" charset="0"/>
              </a:endParaRPr>
            </a:p>
          </p:txBody>
        </p:sp>
        <p:sp>
          <p:nvSpPr>
            <p:cNvPr id="229474" name="Oval 411"/>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2700">
              <a:solidFill>
                <a:srgbClr val="000000"/>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he-IL" altLang="he-IL" sz="2400">
                <a:latin typeface="Times New Roman" panose="02020603050405020304" pitchFamily="18" charset="0"/>
                <a:cs typeface="Arial" panose="020B0604020202020204" pitchFamily="34" charset="0"/>
              </a:endParaRPr>
            </a:p>
          </p:txBody>
        </p:sp>
        <p:grpSp>
          <p:nvGrpSpPr>
            <p:cNvPr id="229475" name="Group 334"/>
            <p:cNvGrpSpPr>
              <a:grpSpLocks/>
            </p:cNvGrpSpPr>
            <p:nvPr/>
          </p:nvGrpSpPr>
          <p:grpSpPr bwMode="auto">
            <a:xfrm>
              <a:off x="4530" y="1287"/>
              <a:ext cx="377" cy="75"/>
              <a:chOff x="2468" y="1332"/>
              <a:chExt cx="310" cy="60"/>
            </a:xfrm>
          </p:grpSpPr>
          <p:sp>
            <p:nvSpPr>
              <p:cNvPr id="229478" name="Freeform 335"/>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noFill/>
              <a:ln w="19050" cmpd="sng">
                <a:solidFill>
                  <a:srgbClr val="000000"/>
                </a:solidFill>
                <a:round/>
                <a:headEnd/>
                <a:tailEnd/>
              </a:ln>
              <a:effectLst/>
              <a:extLst>
                <a:ext uri="{909E8E84-426E-40DD-AFC4-6F175D3DCCD1}">
                  <a14:hiddenFill xmlns:a14="http://schemas.microsoft.com/office/drawing/2010/main">
                    <a:solidFill>
                      <a:srgbClr val="00CC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229479" name="Freeform 336"/>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noFill/>
              <a:ln w="19050" cmpd="sng">
                <a:solidFill>
                  <a:srgbClr val="000000"/>
                </a:solidFill>
                <a:round/>
                <a:headEnd/>
                <a:tailEnd/>
              </a:ln>
              <a:effectLst/>
              <a:extLst>
                <a:ext uri="{909E8E84-426E-40DD-AFC4-6F175D3DCCD1}">
                  <a14:hiddenFill xmlns:a14="http://schemas.microsoft.com/office/drawing/2010/main">
                    <a:solidFill>
                      <a:srgbClr val="00CC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grpSp>
        <p:sp>
          <p:nvSpPr>
            <p:cNvPr id="114788" name="Line 337"/>
            <p:cNvSpPr>
              <a:spLocks noChangeShapeType="1"/>
            </p:cNvSpPr>
            <p:nvPr/>
          </p:nvSpPr>
          <p:spPr bwMode="auto">
            <a:xfrm>
              <a:off x="4399" y="1322"/>
              <a:ext cx="0" cy="11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Arial" charset="0"/>
                <a:ea typeface="ＭＳ Ｐゴシック" charset="0"/>
              </a:endParaRPr>
            </a:p>
          </p:txBody>
        </p:sp>
        <p:sp>
          <p:nvSpPr>
            <p:cNvPr id="114789" name="Line 338"/>
            <p:cNvSpPr>
              <a:spLocks noChangeShapeType="1"/>
            </p:cNvSpPr>
            <p:nvPr/>
          </p:nvSpPr>
          <p:spPr bwMode="auto">
            <a:xfrm>
              <a:off x="5063" y="1326"/>
              <a:ext cx="0" cy="107"/>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Arial" charset="0"/>
                <a:ea typeface="ＭＳ Ｐゴシック" charset="0"/>
              </a:endParaRPr>
            </a:p>
          </p:txBody>
        </p:sp>
      </p:grpSp>
      <p:grpSp>
        <p:nvGrpSpPr>
          <p:cNvPr id="229426" name="Group 339"/>
          <p:cNvGrpSpPr>
            <a:grpSpLocks/>
          </p:cNvGrpSpPr>
          <p:nvPr/>
        </p:nvGrpSpPr>
        <p:grpSpPr bwMode="auto">
          <a:xfrm>
            <a:off x="2019300" y="5095875"/>
            <a:ext cx="644525" cy="282575"/>
            <a:chOff x="4396" y="1245"/>
            <a:chExt cx="672" cy="248"/>
          </a:xfrm>
        </p:grpSpPr>
        <p:sp>
          <p:nvSpPr>
            <p:cNvPr id="229464" name="Oval 407"/>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2700">
              <a:solidFill>
                <a:srgbClr val="000000"/>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he-IL" altLang="he-IL" sz="2400">
                <a:latin typeface="Times New Roman" panose="02020603050405020304" pitchFamily="18" charset="0"/>
                <a:cs typeface="Arial" panose="020B0604020202020204" pitchFamily="34" charset="0"/>
              </a:endParaRPr>
            </a:p>
          </p:txBody>
        </p:sp>
        <p:sp>
          <p:nvSpPr>
            <p:cNvPr id="229465" name="Rectangle 410"/>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endParaRPr lang="he-IL" altLang="he-IL" sz="2400">
                <a:latin typeface="Times New Roman" panose="02020603050405020304" pitchFamily="18" charset="0"/>
                <a:cs typeface="Arial" panose="020B0604020202020204" pitchFamily="34" charset="0"/>
              </a:endParaRPr>
            </a:p>
          </p:txBody>
        </p:sp>
        <p:sp>
          <p:nvSpPr>
            <p:cNvPr id="229466" name="Oval 411"/>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2700">
              <a:solidFill>
                <a:srgbClr val="000000"/>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he-IL" altLang="he-IL" sz="2400">
                <a:latin typeface="Times New Roman" panose="02020603050405020304" pitchFamily="18" charset="0"/>
                <a:cs typeface="Arial" panose="020B0604020202020204" pitchFamily="34" charset="0"/>
              </a:endParaRPr>
            </a:p>
          </p:txBody>
        </p:sp>
        <p:grpSp>
          <p:nvGrpSpPr>
            <p:cNvPr id="229467" name="Group 343"/>
            <p:cNvGrpSpPr>
              <a:grpSpLocks/>
            </p:cNvGrpSpPr>
            <p:nvPr/>
          </p:nvGrpSpPr>
          <p:grpSpPr bwMode="auto">
            <a:xfrm>
              <a:off x="4530" y="1287"/>
              <a:ext cx="377" cy="75"/>
              <a:chOff x="2468" y="1332"/>
              <a:chExt cx="310" cy="60"/>
            </a:xfrm>
          </p:grpSpPr>
          <p:sp>
            <p:nvSpPr>
              <p:cNvPr id="229470" name="Freeform 344"/>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noFill/>
              <a:ln w="19050" cmpd="sng">
                <a:solidFill>
                  <a:srgbClr val="000000"/>
                </a:solidFill>
                <a:round/>
                <a:headEnd/>
                <a:tailEnd/>
              </a:ln>
              <a:effectLst/>
              <a:extLst>
                <a:ext uri="{909E8E84-426E-40DD-AFC4-6F175D3DCCD1}">
                  <a14:hiddenFill xmlns:a14="http://schemas.microsoft.com/office/drawing/2010/main">
                    <a:solidFill>
                      <a:srgbClr val="00CC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229471" name="Freeform 345"/>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noFill/>
              <a:ln w="19050" cmpd="sng">
                <a:solidFill>
                  <a:srgbClr val="000000"/>
                </a:solidFill>
                <a:round/>
                <a:headEnd/>
                <a:tailEnd/>
              </a:ln>
              <a:effectLst/>
              <a:extLst>
                <a:ext uri="{909E8E84-426E-40DD-AFC4-6F175D3DCCD1}">
                  <a14:hiddenFill xmlns:a14="http://schemas.microsoft.com/office/drawing/2010/main">
                    <a:solidFill>
                      <a:srgbClr val="00CC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grpSp>
        <p:sp>
          <p:nvSpPr>
            <p:cNvPr id="114780" name="Line 346"/>
            <p:cNvSpPr>
              <a:spLocks noChangeShapeType="1"/>
            </p:cNvSpPr>
            <p:nvPr/>
          </p:nvSpPr>
          <p:spPr bwMode="auto">
            <a:xfrm>
              <a:off x="4399" y="1322"/>
              <a:ext cx="0" cy="11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Arial" charset="0"/>
                <a:ea typeface="ＭＳ Ｐゴシック" charset="0"/>
              </a:endParaRPr>
            </a:p>
          </p:txBody>
        </p:sp>
        <p:sp>
          <p:nvSpPr>
            <p:cNvPr id="114781" name="Line 347"/>
            <p:cNvSpPr>
              <a:spLocks noChangeShapeType="1"/>
            </p:cNvSpPr>
            <p:nvPr/>
          </p:nvSpPr>
          <p:spPr bwMode="auto">
            <a:xfrm>
              <a:off x="5063" y="1326"/>
              <a:ext cx="0" cy="107"/>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Arial" charset="0"/>
                <a:ea typeface="ＭＳ Ｐゴシック" charset="0"/>
              </a:endParaRPr>
            </a:p>
          </p:txBody>
        </p:sp>
      </p:grpSp>
      <p:grpSp>
        <p:nvGrpSpPr>
          <p:cNvPr id="229427" name="Group 348"/>
          <p:cNvGrpSpPr>
            <a:grpSpLocks/>
          </p:cNvGrpSpPr>
          <p:nvPr/>
        </p:nvGrpSpPr>
        <p:grpSpPr bwMode="auto">
          <a:xfrm>
            <a:off x="1189038" y="4511675"/>
            <a:ext cx="644525" cy="282575"/>
            <a:chOff x="4396" y="1245"/>
            <a:chExt cx="672" cy="248"/>
          </a:xfrm>
        </p:grpSpPr>
        <p:sp>
          <p:nvSpPr>
            <p:cNvPr id="229456" name="Oval 407"/>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2700">
              <a:solidFill>
                <a:srgbClr val="000000"/>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he-IL" altLang="he-IL" sz="2400">
                <a:latin typeface="Times New Roman" panose="02020603050405020304" pitchFamily="18" charset="0"/>
                <a:cs typeface="Arial" panose="020B0604020202020204" pitchFamily="34" charset="0"/>
              </a:endParaRPr>
            </a:p>
          </p:txBody>
        </p:sp>
        <p:sp>
          <p:nvSpPr>
            <p:cNvPr id="229457" name="Rectangle 410"/>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endParaRPr lang="he-IL" altLang="he-IL" sz="2400">
                <a:latin typeface="Times New Roman" panose="02020603050405020304" pitchFamily="18" charset="0"/>
                <a:cs typeface="Arial" panose="020B0604020202020204" pitchFamily="34" charset="0"/>
              </a:endParaRPr>
            </a:p>
          </p:txBody>
        </p:sp>
        <p:sp>
          <p:nvSpPr>
            <p:cNvPr id="229458" name="Oval 411"/>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2700">
              <a:solidFill>
                <a:srgbClr val="000000"/>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he-IL" altLang="he-IL" sz="2400">
                <a:latin typeface="Times New Roman" panose="02020603050405020304" pitchFamily="18" charset="0"/>
                <a:cs typeface="Arial" panose="020B0604020202020204" pitchFamily="34" charset="0"/>
              </a:endParaRPr>
            </a:p>
          </p:txBody>
        </p:sp>
        <p:grpSp>
          <p:nvGrpSpPr>
            <p:cNvPr id="229459" name="Group 352"/>
            <p:cNvGrpSpPr>
              <a:grpSpLocks/>
            </p:cNvGrpSpPr>
            <p:nvPr/>
          </p:nvGrpSpPr>
          <p:grpSpPr bwMode="auto">
            <a:xfrm>
              <a:off x="4530" y="1287"/>
              <a:ext cx="377" cy="75"/>
              <a:chOff x="2468" y="1332"/>
              <a:chExt cx="310" cy="60"/>
            </a:xfrm>
          </p:grpSpPr>
          <p:sp>
            <p:nvSpPr>
              <p:cNvPr id="229462" name="Freeform 353"/>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noFill/>
              <a:ln w="19050" cmpd="sng">
                <a:solidFill>
                  <a:srgbClr val="000000"/>
                </a:solidFill>
                <a:round/>
                <a:headEnd/>
                <a:tailEnd/>
              </a:ln>
              <a:effectLst/>
              <a:extLst>
                <a:ext uri="{909E8E84-426E-40DD-AFC4-6F175D3DCCD1}">
                  <a14:hiddenFill xmlns:a14="http://schemas.microsoft.com/office/drawing/2010/main">
                    <a:solidFill>
                      <a:srgbClr val="00CC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229463" name="Freeform 354"/>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noFill/>
              <a:ln w="19050" cmpd="sng">
                <a:solidFill>
                  <a:srgbClr val="000000"/>
                </a:solidFill>
                <a:round/>
                <a:headEnd/>
                <a:tailEnd/>
              </a:ln>
              <a:effectLst/>
              <a:extLst>
                <a:ext uri="{909E8E84-426E-40DD-AFC4-6F175D3DCCD1}">
                  <a14:hiddenFill xmlns:a14="http://schemas.microsoft.com/office/drawing/2010/main">
                    <a:solidFill>
                      <a:srgbClr val="00CC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grpSp>
        <p:sp>
          <p:nvSpPr>
            <p:cNvPr id="114772" name="Line 355"/>
            <p:cNvSpPr>
              <a:spLocks noChangeShapeType="1"/>
            </p:cNvSpPr>
            <p:nvPr/>
          </p:nvSpPr>
          <p:spPr bwMode="auto">
            <a:xfrm>
              <a:off x="4399" y="1322"/>
              <a:ext cx="0" cy="11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Arial" charset="0"/>
                <a:ea typeface="ＭＳ Ｐゴシック" charset="0"/>
              </a:endParaRPr>
            </a:p>
          </p:txBody>
        </p:sp>
        <p:sp>
          <p:nvSpPr>
            <p:cNvPr id="114773" name="Line 356"/>
            <p:cNvSpPr>
              <a:spLocks noChangeShapeType="1"/>
            </p:cNvSpPr>
            <p:nvPr/>
          </p:nvSpPr>
          <p:spPr bwMode="auto">
            <a:xfrm>
              <a:off x="5063" y="1326"/>
              <a:ext cx="0" cy="107"/>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Arial" charset="0"/>
                <a:ea typeface="ＭＳ Ｐゴシック" charset="0"/>
              </a:endParaRPr>
            </a:p>
          </p:txBody>
        </p:sp>
      </p:grpSp>
      <p:grpSp>
        <p:nvGrpSpPr>
          <p:cNvPr id="229428" name="Group 357"/>
          <p:cNvGrpSpPr>
            <a:grpSpLocks/>
          </p:cNvGrpSpPr>
          <p:nvPr/>
        </p:nvGrpSpPr>
        <p:grpSpPr bwMode="auto">
          <a:xfrm>
            <a:off x="4149725" y="4191000"/>
            <a:ext cx="644525" cy="282575"/>
            <a:chOff x="4396" y="1245"/>
            <a:chExt cx="672" cy="248"/>
          </a:xfrm>
        </p:grpSpPr>
        <p:sp>
          <p:nvSpPr>
            <p:cNvPr id="229448" name="Oval 407"/>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2700">
              <a:solidFill>
                <a:srgbClr val="000000"/>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he-IL" altLang="he-IL" sz="2400">
                <a:latin typeface="Times New Roman" panose="02020603050405020304" pitchFamily="18" charset="0"/>
                <a:cs typeface="Arial" panose="020B0604020202020204" pitchFamily="34" charset="0"/>
              </a:endParaRPr>
            </a:p>
          </p:txBody>
        </p:sp>
        <p:sp>
          <p:nvSpPr>
            <p:cNvPr id="229449" name="Rectangle 410"/>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endParaRPr lang="he-IL" altLang="he-IL" sz="2400">
                <a:latin typeface="Times New Roman" panose="02020603050405020304" pitchFamily="18" charset="0"/>
                <a:cs typeface="Arial" panose="020B0604020202020204" pitchFamily="34" charset="0"/>
              </a:endParaRPr>
            </a:p>
          </p:txBody>
        </p:sp>
        <p:sp>
          <p:nvSpPr>
            <p:cNvPr id="229450" name="Oval 411"/>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2700">
              <a:solidFill>
                <a:srgbClr val="000000"/>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he-IL" altLang="he-IL" sz="2400">
                <a:latin typeface="Times New Roman" panose="02020603050405020304" pitchFamily="18" charset="0"/>
                <a:cs typeface="Arial" panose="020B0604020202020204" pitchFamily="34" charset="0"/>
              </a:endParaRPr>
            </a:p>
          </p:txBody>
        </p:sp>
        <p:grpSp>
          <p:nvGrpSpPr>
            <p:cNvPr id="229451" name="Group 361"/>
            <p:cNvGrpSpPr>
              <a:grpSpLocks/>
            </p:cNvGrpSpPr>
            <p:nvPr/>
          </p:nvGrpSpPr>
          <p:grpSpPr bwMode="auto">
            <a:xfrm>
              <a:off x="4530" y="1287"/>
              <a:ext cx="377" cy="75"/>
              <a:chOff x="2468" y="1332"/>
              <a:chExt cx="310" cy="60"/>
            </a:xfrm>
          </p:grpSpPr>
          <p:sp>
            <p:nvSpPr>
              <p:cNvPr id="229454" name="Freeform 362"/>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noFill/>
              <a:ln w="19050" cmpd="sng">
                <a:solidFill>
                  <a:srgbClr val="000000"/>
                </a:solidFill>
                <a:round/>
                <a:headEnd/>
                <a:tailEnd/>
              </a:ln>
              <a:effectLst/>
              <a:extLst>
                <a:ext uri="{909E8E84-426E-40DD-AFC4-6F175D3DCCD1}">
                  <a14:hiddenFill xmlns:a14="http://schemas.microsoft.com/office/drawing/2010/main">
                    <a:solidFill>
                      <a:srgbClr val="00CC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229455" name="Freeform 363"/>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noFill/>
              <a:ln w="19050" cmpd="sng">
                <a:solidFill>
                  <a:srgbClr val="000000"/>
                </a:solidFill>
                <a:round/>
                <a:headEnd/>
                <a:tailEnd/>
              </a:ln>
              <a:effectLst/>
              <a:extLst>
                <a:ext uri="{909E8E84-426E-40DD-AFC4-6F175D3DCCD1}">
                  <a14:hiddenFill xmlns:a14="http://schemas.microsoft.com/office/drawing/2010/main">
                    <a:solidFill>
                      <a:srgbClr val="00CC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grpSp>
        <p:sp>
          <p:nvSpPr>
            <p:cNvPr id="114764" name="Line 364"/>
            <p:cNvSpPr>
              <a:spLocks noChangeShapeType="1"/>
            </p:cNvSpPr>
            <p:nvPr/>
          </p:nvSpPr>
          <p:spPr bwMode="auto">
            <a:xfrm>
              <a:off x="4399" y="1322"/>
              <a:ext cx="0" cy="11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Arial" charset="0"/>
                <a:ea typeface="ＭＳ Ｐゴシック" charset="0"/>
              </a:endParaRPr>
            </a:p>
          </p:txBody>
        </p:sp>
        <p:sp>
          <p:nvSpPr>
            <p:cNvPr id="114765" name="Line 365"/>
            <p:cNvSpPr>
              <a:spLocks noChangeShapeType="1"/>
            </p:cNvSpPr>
            <p:nvPr/>
          </p:nvSpPr>
          <p:spPr bwMode="auto">
            <a:xfrm>
              <a:off x="5063" y="1326"/>
              <a:ext cx="0" cy="107"/>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Arial" charset="0"/>
                <a:ea typeface="ＭＳ Ｐゴシック" charset="0"/>
              </a:endParaRPr>
            </a:p>
          </p:txBody>
        </p:sp>
      </p:grpSp>
      <p:grpSp>
        <p:nvGrpSpPr>
          <p:cNvPr id="229429" name="Group 366"/>
          <p:cNvGrpSpPr>
            <a:grpSpLocks/>
          </p:cNvGrpSpPr>
          <p:nvPr/>
        </p:nvGrpSpPr>
        <p:grpSpPr bwMode="auto">
          <a:xfrm>
            <a:off x="4960938" y="4610100"/>
            <a:ext cx="644525" cy="282575"/>
            <a:chOff x="4396" y="1245"/>
            <a:chExt cx="672" cy="248"/>
          </a:xfrm>
        </p:grpSpPr>
        <p:sp>
          <p:nvSpPr>
            <p:cNvPr id="229440" name="Oval 407"/>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2700">
              <a:solidFill>
                <a:srgbClr val="000000"/>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he-IL" altLang="he-IL" sz="2400">
                <a:latin typeface="Times New Roman" panose="02020603050405020304" pitchFamily="18" charset="0"/>
                <a:cs typeface="Arial" panose="020B0604020202020204" pitchFamily="34" charset="0"/>
              </a:endParaRPr>
            </a:p>
          </p:txBody>
        </p:sp>
        <p:sp>
          <p:nvSpPr>
            <p:cNvPr id="229441" name="Rectangle 410"/>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endParaRPr lang="he-IL" altLang="he-IL" sz="2400">
                <a:latin typeface="Times New Roman" panose="02020603050405020304" pitchFamily="18" charset="0"/>
                <a:cs typeface="Arial" panose="020B0604020202020204" pitchFamily="34" charset="0"/>
              </a:endParaRPr>
            </a:p>
          </p:txBody>
        </p:sp>
        <p:sp>
          <p:nvSpPr>
            <p:cNvPr id="229442" name="Oval 411"/>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2700">
              <a:solidFill>
                <a:srgbClr val="000000"/>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he-IL" altLang="he-IL" sz="2400">
                <a:latin typeface="Times New Roman" panose="02020603050405020304" pitchFamily="18" charset="0"/>
                <a:cs typeface="Arial" panose="020B0604020202020204" pitchFamily="34" charset="0"/>
              </a:endParaRPr>
            </a:p>
          </p:txBody>
        </p:sp>
        <p:grpSp>
          <p:nvGrpSpPr>
            <p:cNvPr id="229443" name="Group 370"/>
            <p:cNvGrpSpPr>
              <a:grpSpLocks/>
            </p:cNvGrpSpPr>
            <p:nvPr/>
          </p:nvGrpSpPr>
          <p:grpSpPr bwMode="auto">
            <a:xfrm>
              <a:off x="4530" y="1287"/>
              <a:ext cx="377" cy="75"/>
              <a:chOff x="2468" y="1332"/>
              <a:chExt cx="310" cy="60"/>
            </a:xfrm>
          </p:grpSpPr>
          <p:sp>
            <p:nvSpPr>
              <p:cNvPr id="229446" name="Freeform 371"/>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noFill/>
              <a:ln w="19050" cmpd="sng">
                <a:solidFill>
                  <a:srgbClr val="000000"/>
                </a:solidFill>
                <a:round/>
                <a:headEnd/>
                <a:tailEnd/>
              </a:ln>
              <a:effectLst/>
              <a:extLst>
                <a:ext uri="{909E8E84-426E-40DD-AFC4-6F175D3DCCD1}">
                  <a14:hiddenFill xmlns:a14="http://schemas.microsoft.com/office/drawing/2010/main">
                    <a:solidFill>
                      <a:srgbClr val="00CC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229447" name="Freeform 372"/>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noFill/>
              <a:ln w="19050" cmpd="sng">
                <a:solidFill>
                  <a:srgbClr val="000000"/>
                </a:solidFill>
                <a:round/>
                <a:headEnd/>
                <a:tailEnd/>
              </a:ln>
              <a:effectLst/>
              <a:extLst>
                <a:ext uri="{909E8E84-426E-40DD-AFC4-6F175D3DCCD1}">
                  <a14:hiddenFill xmlns:a14="http://schemas.microsoft.com/office/drawing/2010/main">
                    <a:solidFill>
                      <a:srgbClr val="00CC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grpSp>
        <p:sp>
          <p:nvSpPr>
            <p:cNvPr id="114756" name="Line 373"/>
            <p:cNvSpPr>
              <a:spLocks noChangeShapeType="1"/>
            </p:cNvSpPr>
            <p:nvPr/>
          </p:nvSpPr>
          <p:spPr bwMode="auto">
            <a:xfrm>
              <a:off x="4399" y="1322"/>
              <a:ext cx="0" cy="11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Arial" charset="0"/>
                <a:ea typeface="ＭＳ Ｐゴシック" charset="0"/>
              </a:endParaRPr>
            </a:p>
          </p:txBody>
        </p:sp>
        <p:sp>
          <p:nvSpPr>
            <p:cNvPr id="114757" name="Line 374"/>
            <p:cNvSpPr>
              <a:spLocks noChangeShapeType="1"/>
            </p:cNvSpPr>
            <p:nvPr/>
          </p:nvSpPr>
          <p:spPr bwMode="auto">
            <a:xfrm>
              <a:off x="5063" y="1326"/>
              <a:ext cx="0" cy="107"/>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Arial" charset="0"/>
                <a:ea typeface="ＭＳ Ｐゴシック" charset="0"/>
              </a:endParaRPr>
            </a:p>
          </p:txBody>
        </p:sp>
      </p:grpSp>
      <p:grpSp>
        <p:nvGrpSpPr>
          <p:cNvPr id="229430" name="Group 375"/>
          <p:cNvGrpSpPr>
            <a:grpSpLocks/>
          </p:cNvGrpSpPr>
          <p:nvPr/>
        </p:nvGrpSpPr>
        <p:grpSpPr bwMode="auto">
          <a:xfrm>
            <a:off x="4376738" y="5051425"/>
            <a:ext cx="644525" cy="282575"/>
            <a:chOff x="4396" y="1245"/>
            <a:chExt cx="672" cy="248"/>
          </a:xfrm>
        </p:grpSpPr>
        <p:sp>
          <p:nvSpPr>
            <p:cNvPr id="229432" name="Oval 407"/>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2700">
              <a:solidFill>
                <a:srgbClr val="000000"/>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he-IL" altLang="he-IL" sz="2400">
                <a:latin typeface="Times New Roman" panose="02020603050405020304" pitchFamily="18" charset="0"/>
                <a:cs typeface="Arial" panose="020B0604020202020204" pitchFamily="34" charset="0"/>
              </a:endParaRPr>
            </a:p>
          </p:txBody>
        </p:sp>
        <p:sp>
          <p:nvSpPr>
            <p:cNvPr id="229433" name="Rectangle 410"/>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endParaRPr lang="he-IL" altLang="he-IL" sz="2400">
                <a:latin typeface="Times New Roman" panose="02020603050405020304" pitchFamily="18" charset="0"/>
                <a:cs typeface="Arial" panose="020B0604020202020204" pitchFamily="34" charset="0"/>
              </a:endParaRPr>
            </a:p>
          </p:txBody>
        </p:sp>
        <p:sp>
          <p:nvSpPr>
            <p:cNvPr id="229434" name="Oval 411"/>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2700">
              <a:solidFill>
                <a:srgbClr val="000000"/>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he-IL" altLang="he-IL" sz="2400">
                <a:latin typeface="Times New Roman" panose="02020603050405020304" pitchFamily="18" charset="0"/>
                <a:cs typeface="Arial" panose="020B0604020202020204" pitchFamily="34" charset="0"/>
              </a:endParaRPr>
            </a:p>
          </p:txBody>
        </p:sp>
        <p:grpSp>
          <p:nvGrpSpPr>
            <p:cNvPr id="229435" name="Group 379"/>
            <p:cNvGrpSpPr>
              <a:grpSpLocks/>
            </p:cNvGrpSpPr>
            <p:nvPr/>
          </p:nvGrpSpPr>
          <p:grpSpPr bwMode="auto">
            <a:xfrm>
              <a:off x="4530" y="1287"/>
              <a:ext cx="377" cy="75"/>
              <a:chOff x="2468" y="1332"/>
              <a:chExt cx="310" cy="60"/>
            </a:xfrm>
          </p:grpSpPr>
          <p:sp>
            <p:nvSpPr>
              <p:cNvPr id="229438" name="Freeform 38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noFill/>
              <a:ln w="19050" cmpd="sng">
                <a:solidFill>
                  <a:srgbClr val="000000"/>
                </a:solidFill>
                <a:round/>
                <a:headEnd/>
                <a:tailEnd/>
              </a:ln>
              <a:effectLst/>
              <a:extLst>
                <a:ext uri="{909E8E84-426E-40DD-AFC4-6F175D3DCCD1}">
                  <a14:hiddenFill xmlns:a14="http://schemas.microsoft.com/office/drawing/2010/main">
                    <a:solidFill>
                      <a:srgbClr val="00CC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229439" name="Freeform 38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noFill/>
              <a:ln w="19050" cmpd="sng">
                <a:solidFill>
                  <a:srgbClr val="000000"/>
                </a:solidFill>
                <a:round/>
                <a:headEnd/>
                <a:tailEnd/>
              </a:ln>
              <a:effectLst/>
              <a:extLst>
                <a:ext uri="{909E8E84-426E-40DD-AFC4-6F175D3DCCD1}">
                  <a14:hiddenFill xmlns:a14="http://schemas.microsoft.com/office/drawing/2010/main">
                    <a:solidFill>
                      <a:srgbClr val="00CC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grpSp>
        <p:sp>
          <p:nvSpPr>
            <p:cNvPr id="114748" name="Line 382"/>
            <p:cNvSpPr>
              <a:spLocks noChangeShapeType="1"/>
            </p:cNvSpPr>
            <p:nvPr/>
          </p:nvSpPr>
          <p:spPr bwMode="auto">
            <a:xfrm>
              <a:off x="4399" y="1322"/>
              <a:ext cx="0" cy="11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Arial" charset="0"/>
                <a:ea typeface="ＭＳ Ｐゴシック" charset="0"/>
              </a:endParaRPr>
            </a:p>
          </p:txBody>
        </p:sp>
        <p:sp>
          <p:nvSpPr>
            <p:cNvPr id="114749" name="Line 383"/>
            <p:cNvSpPr>
              <a:spLocks noChangeShapeType="1"/>
            </p:cNvSpPr>
            <p:nvPr/>
          </p:nvSpPr>
          <p:spPr bwMode="auto">
            <a:xfrm>
              <a:off x="5063" y="1326"/>
              <a:ext cx="0" cy="107"/>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Arial" charset="0"/>
                <a:ea typeface="ＭＳ Ｐゴシック" charset="0"/>
              </a:endParaRPr>
            </a:p>
          </p:txBody>
        </p:sp>
      </p:grpSp>
    </p:spTree>
    <p:extLst>
      <p:ext uri="{BB962C8B-B14F-4D97-AF65-F5344CB8AC3E}">
        <p14:creationId xmlns:p14="http://schemas.microsoft.com/office/powerpoint/2010/main" val="177747288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pPr eaLnBrk="1" hangingPunct="1">
              <a:defRPr/>
            </a:pPr>
            <a:r>
              <a:rPr lang="en-US" smtClean="0"/>
              <a:t>Soft State: Refresh or Forget</a:t>
            </a:r>
          </a:p>
        </p:txBody>
      </p:sp>
      <p:sp>
        <p:nvSpPr>
          <p:cNvPr id="1095683" name="Rectangle 3"/>
          <p:cNvSpPr>
            <a:spLocks noGrp="1" noChangeArrowheads="1"/>
          </p:cNvSpPr>
          <p:nvPr>
            <p:ph type="body" idx="1"/>
          </p:nvPr>
        </p:nvSpPr>
        <p:spPr/>
        <p:txBody>
          <a:bodyPr/>
          <a:lstStyle/>
          <a:p>
            <a:pPr marL="457200" indent="-457200" eaLnBrk="1" hangingPunct="1">
              <a:lnSpc>
                <a:spcPct val="90000"/>
              </a:lnSpc>
              <a:buFont typeface="Wingdings" panose="05000000000000000000" pitchFamily="2" charset="2"/>
              <a:buChar char="q"/>
              <a:defRPr/>
            </a:pPr>
            <a:r>
              <a:rPr lang="en-US" dirty="0" smtClean="0"/>
              <a:t>Why is a lease time necessary?</a:t>
            </a:r>
          </a:p>
          <a:p>
            <a:pPr marL="342900" lvl="1" indent="-342900" eaLnBrk="1" hangingPunct="1">
              <a:lnSpc>
                <a:spcPct val="90000"/>
              </a:lnSpc>
              <a:buFont typeface="Wingdings" panose="05000000000000000000" pitchFamily="2" charset="2"/>
              <a:buChar char="q"/>
              <a:defRPr/>
            </a:pPr>
            <a:r>
              <a:rPr lang="en-US" dirty="0" smtClean="0"/>
              <a:t>Client can release the IP address (DHCP RELEASE)</a:t>
            </a:r>
          </a:p>
          <a:p>
            <a:pPr marL="342900" lvl="3" indent="-342900">
              <a:lnSpc>
                <a:spcPct val="90000"/>
              </a:lnSpc>
              <a:buFont typeface="Wingdings" panose="05000000000000000000" pitchFamily="2" charset="2"/>
              <a:buChar char="q"/>
              <a:defRPr/>
            </a:pPr>
            <a:r>
              <a:rPr lang="en-US" dirty="0" smtClean="0"/>
              <a:t>E.g., “</a:t>
            </a:r>
            <a:r>
              <a:rPr lang="en-US" dirty="0" err="1" smtClean="0"/>
              <a:t>ipconfig</a:t>
            </a:r>
            <a:r>
              <a:rPr lang="en-US" dirty="0" smtClean="0"/>
              <a:t> /release” at the DOS prompt</a:t>
            </a:r>
          </a:p>
          <a:p>
            <a:pPr marL="342900" lvl="3" indent="-342900">
              <a:lnSpc>
                <a:spcPct val="90000"/>
              </a:lnSpc>
              <a:buFont typeface="Wingdings" panose="05000000000000000000" pitchFamily="2" charset="2"/>
              <a:buChar char="q"/>
              <a:defRPr/>
            </a:pPr>
            <a:r>
              <a:rPr lang="en-US" dirty="0" smtClean="0"/>
              <a:t>E.g., clean shutdown of the computer</a:t>
            </a:r>
          </a:p>
          <a:p>
            <a:pPr marL="342900" lvl="3" indent="-342900">
              <a:lnSpc>
                <a:spcPct val="90000"/>
              </a:lnSpc>
              <a:buFont typeface="Wingdings" panose="05000000000000000000" pitchFamily="2" charset="2"/>
              <a:buChar char="q"/>
              <a:defRPr/>
            </a:pPr>
            <a:endParaRPr lang="en-US" dirty="0" smtClean="0"/>
          </a:p>
          <a:p>
            <a:pPr marL="342900" lvl="1" indent="-342900" eaLnBrk="1" hangingPunct="1">
              <a:lnSpc>
                <a:spcPct val="90000"/>
              </a:lnSpc>
              <a:buFont typeface="Wingdings" panose="05000000000000000000" pitchFamily="2" charset="2"/>
              <a:buChar char="q"/>
              <a:defRPr/>
            </a:pPr>
            <a:r>
              <a:rPr lang="en-US" dirty="0" smtClean="0"/>
              <a:t>But, the host might not release the address</a:t>
            </a:r>
          </a:p>
          <a:p>
            <a:pPr marL="342900" lvl="3" indent="-342900">
              <a:lnSpc>
                <a:spcPct val="90000"/>
              </a:lnSpc>
              <a:buFont typeface="Wingdings" panose="05000000000000000000" pitchFamily="2" charset="2"/>
              <a:buChar char="q"/>
              <a:defRPr/>
            </a:pPr>
            <a:r>
              <a:rPr lang="en-US" dirty="0" smtClean="0"/>
              <a:t>E.g., the host crashes (blue screen of death!)</a:t>
            </a:r>
          </a:p>
          <a:p>
            <a:pPr marL="342900" lvl="3" indent="-342900">
              <a:lnSpc>
                <a:spcPct val="90000"/>
              </a:lnSpc>
              <a:buFont typeface="Wingdings" panose="05000000000000000000" pitchFamily="2" charset="2"/>
              <a:buChar char="q"/>
              <a:defRPr/>
            </a:pPr>
            <a:r>
              <a:rPr lang="en-US" dirty="0" smtClean="0"/>
              <a:t>E.g., buggy client software</a:t>
            </a:r>
          </a:p>
          <a:p>
            <a:pPr marL="342900" lvl="3" indent="-342900">
              <a:lnSpc>
                <a:spcPct val="90000"/>
              </a:lnSpc>
              <a:buFont typeface="Wingdings" panose="05000000000000000000" pitchFamily="2" charset="2"/>
              <a:buChar char="q"/>
              <a:defRPr/>
            </a:pPr>
            <a:endParaRPr lang="en-US" dirty="0" smtClean="0"/>
          </a:p>
          <a:p>
            <a:pPr marL="342900" lvl="1" indent="-342900" eaLnBrk="1" hangingPunct="1">
              <a:lnSpc>
                <a:spcPct val="90000"/>
              </a:lnSpc>
              <a:buFont typeface="Wingdings" panose="05000000000000000000" pitchFamily="2" charset="2"/>
              <a:buChar char="q"/>
              <a:defRPr/>
            </a:pPr>
            <a:r>
              <a:rPr lang="en-US" dirty="0" smtClean="0"/>
              <a:t>And you don’t want the address to be allocated forever</a:t>
            </a:r>
          </a:p>
          <a:p>
            <a:pPr marL="342900" lvl="1" indent="-342900" eaLnBrk="1" hangingPunct="1">
              <a:lnSpc>
                <a:spcPct val="90000"/>
              </a:lnSpc>
              <a:buFont typeface="Wingdings" panose="05000000000000000000" pitchFamily="2" charset="2"/>
              <a:buChar char="q"/>
              <a:defRPr/>
            </a:pPr>
            <a:endParaRPr lang="en-US" dirty="0" smtClean="0"/>
          </a:p>
          <a:p>
            <a:pPr marL="457200" indent="-457200" eaLnBrk="1" hangingPunct="1">
              <a:lnSpc>
                <a:spcPct val="90000"/>
              </a:lnSpc>
              <a:buFont typeface="Wingdings" panose="05000000000000000000" pitchFamily="2" charset="2"/>
              <a:buChar char="q"/>
              <a:defRPr/>
            </a:pPr>
            <a:r>
              <a:rPr lang="en-US" dirty="0" smtClean="0"/>
              <a:t>Performance trade-offs</a:t>
            </a:r>
          </a:p>
          <a:p>
            <a:pPr marL="342900" lvl="1" indent="-342900" eaLnBrk="1" hangingPunct="1">
              <a:lnSpc>
                <a:spcPct val="90000"/>
              </a:lnSpc>
              <a:buFont typeface="Wingdings" panose="05000000000000000000" pitchFamily="2" charset="2"/>
              <a:buChar char="q"/>
              <a:defRPr/>
            </a:pPr>
            <a:r>
              <a:rPr lang="en-US" dirty="0" smtClean="0"/>
              <a:t>Short lease time: returns inactive addresses quickly</a:t>
            </a:r>
          </a:p>
          <a:p>
            <a:pPr marL="342900" lvl="1" indent="-342900" eaLnBrk="1" hangingPunct="1">
              <a:lnSpc>
                <a:spcPct val="90000"/>
              </a:lnSpc>
              <a:buFont typeface="Wingdings" panose="05000000000000000000" pitchFamily="2" charset="2"/>
              <a:buChar char="q"/>
              <a:defRPr/>
            </a:pPr>
            <a:r>
              <a:rPr lang="en-US" dirty="0" smtClean="0"/>
              <a:t>Long lease time: avoids overhead of frequent renewals</a:t>
            </a:r>
          </a:p>
          <a:p>
            <a:pPr lvl="1" eaLnBrk="1" hangingPunct="1">
              <a:lnSpc>
                <a:spcPct val="90000"/>
              </a:lnSpc>
              <a:defRPr/>
            </a:pPr>
            <a:endParaRPr lang="en-US" dirty="0" smtClean="0"/>
          </a:p>
        </p:txBody>
      </p:sp>
      <p:sp>
        <p:nvSpPr>
          <p:cNvPr id="67588" name="Slide Number Placeholder 3"/>
          <p:cNvSpPr>
            <a:spLocks noGrp="1"/>
          </p:cNvSpPr>
          <p:nvPr>
            <p:ph type="sldNum" sz="quarter" idx="4294967295"/>
          </p:nvPr>
        </p:nvSpPr>
        <p:spPr>
          <a:xfrm>
            <a:off x="8467725" y="6462713"/>
            <a:ext cx="676275" cy="2762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Tx/>
              <a:buNone/>
            </a:pPr>
            <a:fld id="{DECCA117-EC0F-40AC-B095-A42F73B86CC0}" type="slidenum">
              <a:rPr lang="en-US" altLang="he-IL" sz="1200" b="1" smtClean="0">
                <a:solidFill>
                  <a:srgbClr val="898989"/>
                </a:solidFill>
                <a:latin typeface="Courier New" panose="02070309020205020404" pitchFamily="49" charset="0"/>
              </a:rPr>
              <a:pPr eaLnBrk="1" hangingPunct="1">
                <a:lnSpc>
                  <a:spcPct val="100000"/>
                </a:lnSpc>
                <a:spcBef>
                  <a:spcPct val="0"/>
                </a:spcBef>
                <a:buClrTx/>
                <a:buSzTx/>
                <a:buFontTx/>
                <a:buNone/>
              </a:pPr>
              <a:t>15</a:t>
            </a:fld>
            <a:endParaRPr lang="en-US" altLang="he-IL" sz="1200" b="1" smtClean="0">
              <a:solidFill>
                <a:srgbClr val="898989"/>
              </a:solidFill>
              <a:latin typeface="Courier New" panose="02070309020205020404" pitchFamily="49" charset="0"/>
            </a:endParaRPr>
          </a:p>
        </p:txBody>
      </p:sp>
    </p:spTree>
    <p:extLst>
      <p:ext uri="{BB962C8B-B14F-4D97-AF65-F5344CB8AC3E}">
        <p14:creationId xmlns:p14="http://schemas.microsoft.com/office/powerpoint/2010/main" val="37462390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9568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9568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95683">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95683">
                                            <p:txEl>
                                              <p:pRg st="9" end="9"/>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1095683">
                                            <p:txEl>
                                              <p:pRg st="11" end="11"/>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95683">
                                            <p:txEl>
                                              <p:pRg st="12" end="1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9568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lang="he-IL" altLang="he-IL" smtClean="0"/>
              <a:t/>
            </a:r>
            <a:br>
              <a:rPr lang="he-IL" altLang="he-IL" smtClean="0"/>
            </a:br>
            <a:r>
              <a:rPr lang="en-US" altLang="he-IL" smtClean="0"/>
              <a:t>OSPF Reliable Flooding </a:t>
            </a:r>
            <a:endParaRPr lang="he-IL" altLang="he-IL" smtClean="0"/>
          </a:p>
        </p:txBody>
      </p:sp>
      <p:sp>
        <p:nvSpPr>
          <p:cNvPr id="5" name="מציין מיקום טקסט 4"/>
          <p:cNvSpPr>
            <a:spLocks noGrp="1"/>
          </p:cNvSpPr>
          <p:nvPr>
            <p:ph type="body" idx="1"/>
          </p:nvPr>
        </p:nvSpPr>
        <p:spPr/>
        <p:txBody>
          <a:bodyPr/>
          <a:lstStyle/>
          <a:p>
            <a:endParaRPr lang="he-IL"/>
          </a:p>
        </p:txBody>
      </p:sp>
      <p:sp>
        <p:nvSpPr>
          <p:cNvPr id="4" name="מציין מיקום של כותרת תחתונה 3"/>
          <p:cNvSpPr>
            <a:spLocks noGrp="1"/>
          </p:cNvSpPr>
          <p:nvPr>
            <p:ph type="ftr" sz="quarter" idx="4294967295"/>
          </p:nvPr>
        </p:nvSpPr>
        <p:spPr>
          <a:xfrm>
            <a:off x="6248400" y="6467475"/>
            <a:ext cx="2895600" cy="287338"/>
          </a:xfrm>
          <a:prstGeom prst="rect">
            <a:avLst/>
          </a:prstGeom>
        </p:spPr>
        <p:txBody>
          <a:bodyPr/>
          <a:lstStyle/>
          <a:p>
            <a:pPr>
              <a:defRPr/>
            </a:pPr>
            <a:r>
              <a:rPr lang="en-US" smtClean="0"/>
              <a:t>Network Layer</a:t>
            </a:r>
            <a:endParaRPr lang="en-US"/>
          </a:p>
        </p:txBody>
      </p:sp>
      <p:sp>
        <p:nvSpPr>
          <p:cNvPr id="233477" name="מציין מיקום של מספר שקופית 4"/>
          <p:cNvSpPr>
            <a:spLocks noGrp="1"/>
          </p:cNvSpPr>
          <p:nvPr>
            <p:ph type="sldNum" sz="quarter" idx="4294967295"/>
          </p:nvPr>
        </p:nvSpPr>
        <p:spPr>
          <a:xfrm>
            <a:off x="8467725" y="6462713"/>
            <a:ext cx="676275" cy="276225"/>
          </a:xfrm>
          <a:prstGeom prst="rect">
            <a:avLst/>
          </a:prstGeom>
          <a:noFill/>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he-IL" sz="1200" smtClean="0">
                <a:latin typeface="Tahoma" panose="020B0604030504040204" pitchFamily="34" charset="0"/>
              </a:rPr>
              <a:t>4-</a:t>
            </a:r>
            <a:fld id="{696A1864-3E40-4E40-A1B0-A06593849053}" type="slidenum">
              <a:rPr lang="en-US" altLang="he-IL" sz="1200" smtClean="0">
                <a:latin typeface="Tahoma" panose="020B0604030504040204" pitchFamily="34" charset="0"/>
              </a:rPr>
              <a:pPr>
                <a:lnSpc>
                  <a:spcPct val="100000"/>
                </a:lnSpc>
                <a:spcBef>
                  <a:spcPct val="0"/>
                </a:spcBef>
                <a:buClrTx/>
                <a:buSzTx/>
                <a:buFontTx/>
                <a:buNone/>
              </a:pPr>
              <a:t>159</a:t>
            </a:fld>
            <a:endParaRPr lang="en-US" altLang="he-IL" sz="1200" smtClean="0">
              <a:latin typeface="Tahoma" panose="020B0604030504040204" pitchFamily="34" charset="0"/>
            </a:endParaRPr>
          </a:p>
        </p:txBody>
      </p:sp>
      <p:pic>
        <p:nvPicPr>
          <p:cNvPr id="23347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462088"/>
            <a:ext cx="9255125" cy="5395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25564024"/>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ChangeArrowheads="1"/>
          </p:cNvSpPr>
          <p:nvPr>
            <p:ph type="title"/>
          </p:nvPr>
        </p:nvSpPr>
        <p:spPr/>
        <p:txBody>
          <a:bodyPr/>
          <a:lstStyle/>
          <a:p>
            <a:pPr eaLnBrk="1" hangingPunct="1">
              <a:defRPr/>
            </a:pPr>
            <a:r>
              <a:rPr lang="en-US" smtClean="0"/>
              <a:t>OSPF Flooding Operation</a:t>
            </a:r>
          </a:p>
        </p:txBody>
      </p:sp>
      <p:sp>
        <p:nvSpPr>
          <p:cNvPr id="84995" name="Rectangle 3"/>
          <p:cNvSpPr>
            <a:spLocks noGrp="1" noChangeArrowheads="1"/>
          </p:cNvSpPr>
          <p:nvPr>
            <p:ph type="body" idx="1"/>
          </p:nvPr>
        </p:nvSpPr>
        <p:spPr/>
        <p:txBody>
          <a:bodyPr/>
          <a:lstStyle/>
          <a:p>
            <a:pPr eaLnBrk="1" hangingPunct="1">
              <a:defRPr/>
            </a:pPr>
            <a:r>
              <a:rPr lang="en-US" sz="2400" smtClean="0"/>
              <a:t>Node X Receives LSA from Node Y</a:t>
            </a:r>
          </a:p>
          <a:p>
            <a:pPr lvl="1" eaLnBrk="1" hangingPunct="1">
              <a:defRPr/>
            </a:pPr>
            <a:r>
              <a:rPr lang="en-US" sz="2000" smtClean="0"/>
              <a:t>With Sequence Number q</a:t>
            </a:r>
          </a:p>
          <a:p>
            <a:pPr lvl="1" eaLnBrk="1" hangingPunct="1">
              <a:defRPr/>
            </a:pPr>
            <a:r>
              <a:rPr lang="en-US" sz="2000" smtClean="0"/>
              <a:t>Looks for entry with same origin/link ID</a:t>
            </a:r>
          </a:p>
          <a:p>
            <a:pPr eaLnBrk="1" hangingPunct="1">
              <a:defRPr/>
            </a:pPr>
            <a:r>
              <a:rPr lang="en-US" sz="2400" smtClean="0"/>
              <a:t>Cases</a:t>
            </a:r>
          </a:p>
          <a:p>
            <a:pPr lvl="1" eaLnBrk="1" hangingPunct="1">
              <a:defRPr/>
            </a:pPr>
            <a:r>
              <a:rPr lang="en-US" sz="2000" smtClean="0"/>
              <a:t>No entry present</a:t>
            </a:r>
          </a:p>
          <a:p>
            <a:pPr lvl="2" eaLnBrk="1" hangingPunct="1">
              <a:defRPr/>
            </a:pPr>
            <a:r>
              <a:rPr lang="en-US" smtClean="0"/>
              <a:t>Add entry, propagate to all neighbors other than Y</a:t>
            </a:r>
          </a:p>
          <a:p>
            <a:pPr lvl="1" eaLnBrk="1" hangingPunct="1">
              <a:defRPr/>
            </a:pPr>
            <a:r>
              <a:rPr lang="en-US" sz="2000" smtClean="0"/>
              <a:t>Entry present with sequence number p &lt; q</a:t>
            </a:r>
          </a:p>
          <a:p>
            <a:pPr lvl="2" eaLnBrk="1" hangingPunct="1">
              <a:defRPr/>
            </a:pPr>
            <a:r>
              <a:rPr lang="en-US" smtClean="0"/>
              <a:t>Update entry, propagate to all neighbors other than Y</a:t>
            </a:r>
          </a:p>
          <a:p>
            <a:pPr lvl="1" eaLnBrk="1" hangingPunct="1">
              <a:defRPr/>
            </a:pPr>
            <a:r>
              <a:rPr lang="en-US" sz="2000" smtClean="0"/>
              <a:t>Entry present with sequence number p &gt; q</a:t>
            </a:r>
          </a:p>
          <a:p>
            <a:pPr lvl="2" eaLnBrk="1" hangingPunct="1">
              <a:defRPr/>
            </a:pPr>
            <a:r>
              <a:rPr lang="en-US" smtClean="0"/>
              <a:t>Send entry back to Y</a:t>
            </a:r>
          </a:p>
          <a:p>
            <a:pPr lvl="2" eaLnBrk="1" hangingPunct="1">
              <a:defRPr/>
            </a:pPr>
            <a:r>
              <a:rPr lang="en-US" smtClean="0"/>
              <a:t>To tell Y that it has out-of-date information</a:t>
            </a:r>
          </a:p>
          <a:p>
            <a:pPr lvl="1" eaLnBrk="1" hangingPunct="1">
              <a:defRPr/>
            </a:pPr>
            <a:r>
              <a:rPr lang="en-US" sz="2000" smtClean="0"/>
              <a:t>Entry present with sequence number p = q</a:t>
            </a:r>
          </a:p>
          <a:p>
            <a:pPr lvl="2" eaLnBrk="1" hangingPunct="1">
              <a:defRPr/>
            </a:pPr>
            <a:r>
              <a:rPr lang="en-US" smtClean="0"/>
              <a:t>Ignore it</a:t>
            </a:r>
          </a:p>
        </p:txBody>
      </p:sp>
      <p:sp>
        <p:nvSpPr>
          <p:cNvPr id="234498" name="Slide Number Placeholder 5"/>
          <p:cNvSpPr>
            <a:spLocks noGrp="1"/>
          </p:cNvSpPr>
          <p:nvPr>
            <p:ph type="sldNum" sz="quarter" idx="4294967295"/>
          </p:nvPr>
        </p:nvSpPr>
        <p:spPr>
          <a:xfrm>
            <a:off x="8467725" y="6462713"/>
            <a:ext cx="676275" cy="2762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Tx/>
              <a:buNone/>
            </a:pPr>
            <a:fld id="{34606FA6-00D6-4211-95E8-4C364DAFA268}" type="slidenum">
              <a:rPr lang="en-US" altLang="he-IL" sz="1400" smtClean="0">
                <a:solidFill>
                  <a:schemeClr val="folHlink"/>
                </a:solidFill>
                <a:latin typeface="Arial" panose="020B0604020202020204" pitchFamily="34" charset="0"/>
              </a:rPr>
              <a:pPr eaLnBrk="1" hangingPunct="1">
                <a:lnSpc>
                  <a:spcPct val="100000"/>
                </a:lnSpc>
                <a:spcBef>
                  <a:spcPct val="0"/>
                </a:spcBef>
                <a:buClrTx/>
                <a:buSzTx/>
                <a:buFontTx/>
                <a:buNone/>
              </a:pPr>
              <a:t>160</a:t>
            </a:fld>
            <a:endParaRPr lang="en-US" altLang="he-IL" sz="1400" smtClean="0">
              <a:solidFill>
                <a:schemeClr val="folHlink"/>
              </a:solidFill>
              <a:latin typeface="Arial" panose="020B0604020202020204" pitchFamily="34" charset="0"/>
            </a:endParaRPr>
          </a:p>
        </p:txBody>
      </p:sp>
    </p:spTree>
    <p:extLst>
      <p:ext uri="{BB962C8B-B14F-4D97-AF65-F5344CB8AC3E}">
        <p14:creationId xmlns:p14="http://schemas.microsoft.com/office/powerpoint/2010/main" val="351967143"/>
      </p:ext>
    </p:extLst>
  </p:cSld>
  <p:clrMapOvr>
    <a:masterClrMapping/>
  </p:clrMapOvr>
  <p:transition/>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ChangeArrowheads="1"/>
          </p:cNvSpPr>
          <p:nvPr>
            <p:ph type="title"/>
          </p:nvPr>
        </p:nvSpPr>
        <p:spPr/>
        <p:txBody>
          <a:bodyPr/>
          <a:lstStyle/>
          <a:p>
            <a:pPr eaLnBrk="1" hangingPunct="1">
              <a:defRPr/>
            </a:pPr>
            <a:r>
              <a:rPr lang="en-US" smtClean="0"/>
              <a:t>Flooding Issues</a:t>
            </a:r>
          </a:p>
        </p:txBody>
      </p:sp>
      <p:sp>
        <p:nvSpPr>
          <p:cNvPr id="87043" name="Rectangle 3"/>
          <p:cNvSpPr>
            <a:spLocks noGrp="1" noChangeArrowheads="1"/>
          </p:cNvSpPr>
          <p:nvPr>
            <p:ph type="body" idx="1"/>
          </p:nvPr>
        </p:nvSpPr>
        <p:spPr/>
        <p:txBody>
          <a:bodyPr/>
          <a:lstStyle/>
          <a:p>
            <a:pPr eaLnBrk="1" hangingPunct="1">
              <a:lnSpc>
                <a:spcPct val="90000"/>
              </a:lnSpc>
              <a:defRPr/>
            </a:pPr>
            <a:r>
              <a:rPr lang="en-US" smtClean="0"/>
              <a:t>When should it be performed</a:t>
            </a:r>
          </a:p>
          <a:p>
            <a:pPr lvl="1" eaLnBrk="1" hangingPunct="1">
              <a:lnSpc>
                <a:spcPct val="90000"/>
              </a:lnSpc>
              <a:defRPr/>
            </a:pPr>
            <a:r>
              <a:rPr lang="en-US" smtClean="0"/>
              <a:t>Periodically</a:t>
            </a:r>
          </a:p>
          <a:p>
            <a:pPr lvl="1" eaLnBrk="1" hangingPunct="1">
              <a:lnSpc>
                <a:spcPct val="90000"/>
              </a:lnSpc>
              <a:defRPr/>
            </a:pPr>
            <a:r>
              <a:rPr lang="en-US" smtClean="0"/>
              <a:t>When status of link changes</a:t>
            </a:r>
          </a:p>
          <a:p>
            <a:pPr lvl="2" eaLnBrk="1" hangingPunct="1">
              <a:lnSpc>
                <a:spcPct val="90000"/>
              </a:lnSpc>
              <a:defRPr/>
            </a:pPr>
            <a:r>
              <a:rPr lang="en-US" smtClean="0"/>
              <a:t>Detected by connected node</a:t>
            </a:r>
          </a:p>
          <a:p>
            <a:pPr eaLnBrk="1" hangingPunct="1">
              <a:lnSpc>
                <a:spcPct val="90000"/>
              </a:lnSpc>
              <a:defRPr/>
            </a:pPr>
            <a:r>
              <a:rPr lang="en-US" smtClean="0"/>
              <a:t>What happens when router goes down &amp; back up</a:t>
            </a:r>
          </a:p>
          <a:p>
            <a:pPr lvl="1" eaLnBrk="1" hangingPunct="1">
              <a:lnSpc>
                <a:spcPct val="90000"/>
              </a:lnSpc>
              <a:defRPr/>
            </a:pPr>
            <a:r>
              <a:rPr lang="en-US" smtClean="0"/>
              <a:t>Sequence number reset to 0</a:t>
            </a:r>
          </a:p>
          <a:p>
            <a:pPr lvl="2" eaLnBrk="1" hangingPunct="1">
              <a:lnSpc>
                <a:spcPct val="90000"/>
              </a:lnSpc>
              <a:defRPr/>
            </a:pPr>
            <a:r>
              <a:rPr lang="en-US" smtClean="0"/>
              <a:t>Other routers may have entries with higher sequence numbers</a:t>
            </a:r>
          </a:p>
          <a:p>
            <a:pPr lvl="1" eaLnBrk="1" hangingPunct="1">
              <a:lnSpc>
                <a:spcPct val="90000"/>
              </a:lnSpc>
              <a:defRPr/>
            </a:pPr>
            <a:r>
              <a:rPr lang="en-US" smtClean="0"/>
              <a:t>Router will send out LSAs with number 0</a:t>
            </a:r>
          </a:p>
          <a:p>
            <a:pPr lvl="1" eaLnBrk="1" hangingPunct="1">
              <a:lnSpc>
                <a:spcPct val="90000"/>
              </a:lnSpc>
              <a:defRPr/>
            </a:pPr>
            <a:r>
              <a:rPr lang="en-US" smtClean="0"/>
              <a:t>Will get back LSAs with last valid sequence number p</a:t>
            </a:r>
          </a:p>
          <a:p>
            <a:pPr lvl="1" eaLnBrk="1" hangingPunct="1">
              <a:lnSpc>
                <a:spcPct val="90000"/>
              </a:lnSpc>
              <a:defRPr/>
            </a:pPr>
            <a:r>
              <a:rPr lang="en-US" smtClean="0"/>
              <a:t>Router sets sequence number to p+1 &amp; resends</a:t>
            </a:r>
          </a:p>
        </p:txBody>
      </p:sp>
      <p:sp>
        <p:nvSpPr>
          <p:cNvPr id="236546" name="Slide Number Placeholder 5"/>
          <p:cNvSpPr>
            <a:spLocks noGrp="1"/>
          </p:cNvSpPr>
          <p:nvPr>
            <p:ph type="sldNum" sz="quarter" idx="4294967295"/>
          </p:nvPr>
        </p:nvSpPr>
        <p:spPr>
          <a:xfrm>
            <a:off x="8467725" y="6462713"/>
            <a:ext cx="676275" cy="2762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Tx/>
              <a:buNone/>
            </a:pPr>
            <a:fld id="{9BD2300F-F4DC-430E-BAD7-1FABFBA14BDE}" type="slidenum">
              <a:rPr lang="en-US" altLang="he-IL" sz="1400" smtClean="0">
                <a:solidFill>
                  <a:schemeClr val="folHlink"/>
                </a:solidFill>
                <a:latin typeface="Arial" panose="020B0604020202020204" pitchFamily="34" charset="0"/>
              </a:rPr>
              <a:pPr eaLnBrk="1" hangingPunct="1">
                <a:lnSpc>
                  <a:spcPct val="100000"/>
                </a:lnSpc>
                <a:spcBef>
                  <a:spcPct val="0"/>
                </a:spcBef>
                <a:buClrTx/>
                <a:buSzTx/>
                <a:buFontTx/>
                <a:buNone/>
              </a:pPr>
              <a:t>161</a:t>
            </a:fld>
            <a:endParaRPr lang="en-US" altLang="he-IL" sz="1400" smtClean="0">
              <a:solidFill>
                <a:schemeClr val="folHlink"/>
              </a:solidFill>
              <a:latin typeface="Arial" panose="020B0604020202020204" pitchFamily="34" charset="0"/>
            </a:endParaRPr>
          </a:p>
        </p:txBody>
      </p:sp>
    </p:spTree>
    <p:extLst>
      <p:ext uri="{BB962C8B-B14F-4D97-AF65-F5344CB8AC3E}">
        <p14:creationId xmlns:p14="http://schemas.microsoft.com/office/powerpoint/2010/main" val="699102901"/>
      </p:ext>
    </p:extLst>
  </p:cSld>
  <p:clrMapOvr>
    <a:masterClrMapping/>
  </p:clrMapOvr>
  <p:transition/>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lang="he-IL" altLang="he-IL" dirty="0" smtClean="0"/>
              <a:t/>
            </a:r>
            <a:br>
              <a:rPr lang="he-IL" altLang="he-IL" dirty="0" smtClean="0"/>
            </a:br>
            <a:r>
              <a:rPr lang="en-US" altLang="he-IL" dirty="0" smtClean="0"/>
              <a:t>OSPF Hello Packet </a:t>
            </a:r>
            <a:endParaRPr lang="he-IL" altLang="he-IL" dirty="0" smtClean="0"/>
          </a:p>
        </p:txBody>
      </p:sp>
      <p:sp>
        <p:nvSpPr>
          <p:cNvPr id="5" name="מציין מיקום טקסט 4"/>
          <p:cNvSpPr>
            <a:spLocks noGrp="1"/>
          </p:cNvSpPr>
          <p:nvPr>
            <p:ph type="body" idx="1"/>
          </p:nvPr>
        </p:nvSpPr>
        <p:spPr/>
        <p:txBody>
          <a:bodyPr/>
          <a:lstStyle/>
          <a:p>
            <a:endParaRPr lang="he-IL"/>
          </a:p>
        </p:txBody>
      </p:sp>
      <p:sp>
        <p:nvSpPr>
          <p:cNvPr id="4" name="מציין מיקום של כותרת תחתונה 3"/>
          <p:cNvSpPr>
            <a:spLocks noGrp="1"/>
          </p:cNvSpPr>
          <p:nvPr>
            <p:ph type="ftr" sz="quarter" idx="4294967295"/>
          </p:nvPr>
        </p:nvSpPr>
        <p:spPr>
          <a:xfrm>
            <a:off x="6248400" y="6467475"/>
            <a:ext cx="2895600" cy="287338"/>
          </a:xfrm>
          <a:prstGeom prst="rect">
            <a:avLst/>
          </a:prstGeom>
        </p:spPr>
        <p:txBody>
          <a:bodyPr/>
          <a:lstStyle/>
          <a:p>
            <a:pPr>
              <a:defRPr/>
            </a:pPr>
            <a:r>
              <a:rPr lang="en-US" smtClean="0"/>
              <a:t>Network Layer</a:t>
            </a:r>
            <a:endParaRPr lang="en-US"/>
          </a:p>
        </p:txBody>
      </p:sp>
      <p:sp>
        <p:nvSpPr>
          <p:cNvPr id="238597" name="מציין מיקום של מספר שקופית 4"/>
          <p:cNvSpPr>
            <a:spLocks noGrp="1"/>
          </p:cNvSpPr>
          <p:nvPr>
            <p:ph type="sldNum" sz="quarter" idx="4294967295"/>
          </p:nvPr>
        </p:nvSpPr>
        <p:spPr>
          <a:xfrm>
            <a:off x="8467725" y="6462713"/>
            <a:ext cx="676275" cy="276225"/>
          </a:xfrm>
          <a:prstGeom prst="rect">
            <a:avLst/>
          </a:prstGeom>
          <a:noFill/>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he-IL" sz="1200" smtClean="0">
                <a:latin typeface="Tahoma" panose="020B0604030504040204" pitchFamily="34" charset="0"/>
              </a:rPr>
              <a:t>4-</a:t>
            </a:r>
            <a:fld id="{083AC508-6F59-4893-9684-8B16D09EC62A}" type="slidenum">
              <a:rPr lang="en-US" altLang="he-IL" sz="1200" smtClean="0">
                <a:latin typeface="Tahoma" panose="020B0604030504040204" pitchFamily="34" charset="0"/>
              </a:rPr>
              <a:pPr>
                <a:lnSpc>
                  <a:spcPct val="100000"/>
                </a:lnSpc>
                <a:spcBef>
                  <a:spcPct val="0"/>
                </a:spcBef>
                <a:buClrTx/>
                <a:buSzTx/>
                <a:buFontTx/>
                <a:buNone/>
              </a:pPr>
              <a:t>162</a:t>
            </a:fld>
            <a:endParaRPr lang="en-US" altLang="he-IL" sz="1200" smtClean="0">
              <a:latin typeface="Tahoma" panose="020B0604030504040204" pitchFamily="34" charset="0"/>
            </a:endParaRPr>
          </a:p>
        </p:txBody>
      </p:sp>
      <p:pic>
        <p:nvPicPr>
          <p:cNvPr id="2385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211388"/>
            <a:ext cx="9144000" cy="3721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26543584"/>
      </p:ext>
    </p:extLst>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5" name="Rectangle 3"/>
          <p:cNvSpPr>
            <a:spLocks noGrp="1" noChangeArrowheads="1"/>
          </p:cNvSpPr>
          <p:nvPr>
            <p:ph type="body" idx="1"/>
          </p:nvPr>
        </p:nvSpPr>
        <p:spPr>
          <a:xfrm>
            <a:off x="457200" y="1600200"/>
            <a:ext cx="4402832" cy="4967700"/>
          </a:xfrm>
        </p:spPr>
        <p:txBody>
          <a:bodyPr/>
          <a:lstStyle/>
          <a:p>
            <a:pPr>
              <a:buFont typeface="Wingdings" pitchFamily="2" charset="2"/>
              <a:buNone/>
              <a:defRPr/>
            </a:pPr>
            <a:r>
              <a:rPr lang="en-US" sz="2400" dirty="0" smtClean="0"/>
              <a:t>4.1 introduction</a:t>
            </a:r>
          </a:p>
          <a:p>
            <a:pPr>
              <a:buFont typeface="Wingdings" pitchFamily="2" charset="2"/>
              <a:buNone/>
              <a:defRPr/>
            </a:pPr>
            <a:r>
              <a:rPr lang="en-US" sz="2400" dirty="0" smtClean="0"/>
              <a:t>4.2 virtual circuit and datagram networks</a:t>
            </a:r>
          </a:p>
          <a:p>
            <a:pPr>
              <a:buFont typeface="Wingdings" pitchFamily="2" charset="2"/>
              <a:buNone/>
              <a:defRPr/>
            </a:pPr>
            <a:r>
              <a:rPr lang="en-US" sz="2400" dirty="0" smtClean="0"/>
              <a:t>4.3 what</a:t>
            </a:r>
            <a:r>
              <a:rPr lang="ja-JP" altLang="en-US" sz="2400" dirty="0" smtClean="0"/>
              <a:t>’</a:t>
            </a:r>
            <a:r>
              <a:rPr lang="en-US" altLang="ja-JP" sz="2400" dirty="0" smtClean="0"/>
              <a:t>s inside a router</a:t>
            </a:r>
          </a:p>
          <a:p>
            <a:pPr>
              <a:buFont typeface="Wingdings" pitchFamily="2" charset="2"/>
              <a:buNone/>
              <a:defRPr/>
            </a:pPr>
            <a:r>
              <a:rPr lang="en-US" sz="2400" dirty="0" smtClean="0"/>
              <a:t>4.4 IP: Internet Protocol</a:t>
            </a:r>
          </a:p>
          <a:p>
            <a:pPr lvl="1">
              <a:defRPr/>
            </a:pPr>
            <a:r>
              <a:rPr lang="en-US" sz="2000" dirty="0" smtClean="0"/>
              <a:t>datagram format</a:t>
            </a:r>
          </a:p>
          <a:p>
            <a:pPr lvl="1">
              <a:defRPr/>
            </a:pPr>
            <a:r>
              <a:rPr lang="en-US" sz="2000" dirty="0" smtClean="0"/>
              <a:t>IPv4 addressing</a:t>
            </a:r>
          </a:p>
          <a:p>
            <a:pPr lvl="1">
              <a:defRPr/>
            </a:pPr>
            <a:r>
              <a:rPr lang="en-US" sz="2000" dirty="0" smtClean="0"/>
              <a:t>ICMP</a:t>
            </a:r>
          </a:p>
          <a:p>
            <a:pPr lvl="1">
              <a:defRPr/>
            </a:pPr>
            <a:r>
              <a:rPr lang="en-US" sz="2000" dirty="0" smtClean="0"/>
              <a:t>IPv6</a:t>
            </a:r>
          </a:p>
        </p:txBody>
      </p:sp>
      <p:sp>
        <p:nvSpPr>
          <p:cNvPr id="97282" name="Footer Placeholder 5"/>
          <p:cNvSpPr>
            <a:spLocks noGrp="1"/>
          </p:cNvSpPr>
          <p:nvPr>
            <p:ph type="ftr" sz="quarter" idx="4294967295"/>
          </p:nvPr>
        </p:nvSpPr>
        <p:spPr>
          <a:xfrm>
            <a:off x="6248400" y="6467475"/>
            <a:ext cx="2895600" cy="287338"/>
          </a:xfrm>
          <a:prstGeom prst="rect">
            <a:avLst/>
          </a:prstGeom>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defRPr/>
            </a:pPr>
            <a:r>
              <a:rPr lang="en-US">
                <a:latin typeface="Tahoma" charset="0"/>
              </a:rPr>
              <a:t>Network Layer</a:t>
            </a:r>
          </a:p>
        </p:txBody>
      </p:sp>
      <p:sp>
        <p:nvSpPr>
          <p:cNvPr id="97283" name="Slide Number Placeholder 6"/>
          <p:cNvSpPr>
            <a:spLocks noGrp="1"/>
          </p:cNvSpPr>
          <p:nvPr>
            <p:ph type="sldNum" sz="quarter" idx="4294967295"/>
          </p:nvPr>
        </p:nvSpPr>
        <p:spPr>
          <a:xfrm>
            <a:off x="8467725" y="6462713"/>
            <a:ext cx="676275" cy="276225"/>
          </a:xfrm>
          <a:prstGeom prst="rect">
            <a:avLst/>
          </a:prstGeom>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algn="l" rtl="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algn="l" rtl="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algn="l" rtl="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algn="l" rtl="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a:defRPr/>
            </a:pPr>
            <a:r>
              <a:rPr lang="en-US" smtClean="0">
                <a:latin typeface="Tahoma" panose="020B0604030504040204" pitchFamily="34" charset="0"/>
              </a:rPr>
              <a:t>4-</a:t>
            </a:r>
            <a:fld id="{2924565D-2A10-492A-BB50-EE2D1A7631DF}" type="slidenum">
              <a:rPr lang="en-US" smtClean="0">
                <a:latin typeface="Tahoma" panose="020B0604030504040204" pitchFamily="34" charset="0"/>
              </a:rPr>
              <a:pPr>
                <a:defRPr/>
              </a:pPr>
              <a:t>163</a:t>
            </a:fld>
            <a:endParaRPr lang="en-US" smtClean="0">
              <a:latin typeface="Tahoma" panose="020B0604030504040204" pitchFamily="34" charset="0"/>
            </a:endParaRPr>
          </a:p>
        </p:txBody>
      </p:sp>
      <p:sp>
        <p:nvSpPr>
          <p:cNvPr id="97286" name="Rectangle 4"/>
          <p:cNvSpPr>
            <a:spLocks noGrp="1" noChangeArrowheads="1"/>
          </p:cNvSpPr>
          <p:nvPr>
            <p:ph type="body" sz="half" idx="4294967295"/>
          </p:nvPr>
        </p:nvSpPr>
        <p:spPr>
          <a:xfrm>
            <a:off x="5334000" y="1611313"/>
            <a:ext cx="3810000" cy="4648200"/>
          </a:xfrm>
        </p:spPr>
        <p:txBody>
          <a:bodyPr/>
          <a:lstStyle/>
          <a:p>
            <a:pPr>
              <a:buFont typeface="Wingdings" charset="0"/>
              <a:buNone/>
              <a:defRPr/>
            </a:pPr>
            <a:r>
              <a:rPr lang="en-US" sz="2400" dirty="0">
                <a:solidFill>
                  <a:srgbClr val="CC0000"/>
                </a:solidFill>
                <a:ea typeface="ＭＳ Ｐゴシック" charset="0"/>
                <a:cs typeface="+mn-cs"/>
              </a:rPr>
              <a:t>4.5 routing algorithms</a:t>
            </a:r>
          </a:p>
          <a:p>
            <a:pPr lvl="1">
              <a:buFont typeface="Wingdings" charset="0"/>
              <a:buChar char="§"/>
              <a:defRPr/>
            </a:pPr>
            <a:r>
              <a:rPr lang="en-US" sz="2000" dirty="0">
                <a:ea typeface="ＭＳ Ｐゴシック" charset="0"/>
              </a:rPr>
              <a:t>link state</a:t>
            </a:r>
          </a:p>
          <a:p>
            <a:pPr lvl="1">
              <a:buFont typeface="Wingdings" charset="0"/>
              <a:buChar char="§"/>
              <a:defRPr/>
            </a:pPr>
            <a:r>
              <a:rPr lang="en-US" sz="2000" dirty="0">
                <a:ea typeface="ＭＳ Ｐゴシック" charset="0"/>
              </a:rPr>
              <a:t>distance vector</a:t>
            </a:r>
          </a:p>
          <a:p>
            <a:pPr lvl="1">
              <a:buFont typeface="Wingdings" charset="0"/>
              <a:buChar char="§"/>
              <a:defRPr/>
            </a:pPr>
            <a:r>
              <a:rPr lang="en-US" sz="2000" dirty="0">
                <a:solidFill>
                  <a:srgbClr val="CC0000"/>
                </a:solidFill>
                <a:ea typeface="ＭＳ Ｐゴシック" charset="0"/>
              </a:rPr>
              <a:t>hierarchical routing</a:t>
            </a:r>
          </a:p>
          <a:p>
            <a:pPr>
              <a:buFont typeface="Wingdings" charset="0"/>
              <a:buNone/>
              <a:defRPr/>
            </a:pPr>
            <a:r>
              <a:rPr lang="en-US" sz="2400" dirty="0">
                <a:ea typeface="ＭＳ Ｐゴシック" charset="0"/>
                <a:cs typeface="+mn-cs"/>
              </a:rPr>
              <a:t>4.6 routing in the Internet</a:t>
            </a:r>
          </a:p>
          <a:p>
            <a:pPr lvl="1">
              <a:buFont typeface="Wingdings" charset="0"/>
              <a:buChar char="§"/>
              <a:defRPr/>
            </a:pPr>
            <a:r>
              <a:rPr lang="en-US" sz="2000" dirty="0">
                <a:ea typeface="ＭＳ Ｐゴシック" charset="0"/>
              </a:rPr>
              <a:t>RIP</a:t>
            </a:r>
          </a:p>
          <a:p>
            <a:pPr lvl="1">
              <a:buFont typeface="Wingdings" charset="0"/>
              <a:buChar char="§"/>
              <a:defRPr/>
            </a:pPr>
            <a:r>
              <a:rPr lang="en-US" sz="2000" dirty="0">
                <a:ea typeface="ＭＳ Ｐゴシック" charset="0"/>
              </a:rPr>
              <a:t>OSPF</a:t>
            </a:r>
          </a:p>
          <a:p>
            <a:pPr lvl="1">
              <a:buFont typeface="Wingdings" charset="0"/>
              <a:buChar char="§"/>
              <a:defRPr/>
            </a:pPr>
            <a:r>
              <a:rPr lang="en-US" sz="2000" dirty="0">
                <a:ea typeface="ＭＳ Ｐゴシック" charset="0"/>
              </a:rPr>
              <a:t>BGP</a:t>
            </a:r>
          </a:p>
          <a:p>
            <a:pPr>
              <a:buFont typeface="Wingdings" charset="0"/>
              <a:buNone/>
              <a:defRPr/>
            </a:pPr>
            <a:r>
              <a:rPr lang="en-US" sz="2400" dirty="0">
                <a:ea typeface="ＭＳ Ｐゴシック" charset="0"/>
                <a:cs typeface="+mn-cs"/>
              </a:rPr>
              <a:t>4.7 broadcast and multicast routing</a:t>
            </a:r>
          </a:p>
          <a:p>
            <a:pPr>
              <a:buFont typeface="Wingdings" charset="0"/>
              <a:buChar char="v"/>
              <a:defRPr/>
            </a:pPr>
            <a:endParaRPr lang="en-US" sz="2400" dirty="0">
              <a:ea typeface="ＭＳ Ｐゴシック" charset="0"/>
              <a:cs typeface="+mn-cs"/>
            </a:endParaRPr>
          </a:p>
        </p:txBody>
      </p:sp>
      <p:sp>
        <p:nvSpPr>
          <p:cNvPr id="240647" name="Rectangle 2"/>
          <p:cNvSpPr>
            <a:spLocks noChangeArrowheads="1"/>
          </p:cNvSpPr>
          <p:nvPr/>
        </p:nvSpPr>
        <p:spPr bwMode="auto">
          <a:xfrm>
            <a:off x="533400" y="195263"/>
            <a:ext cx="7772400" cy="1143000"/>
          </a:xfrm>
          <a:prstGeom prst="rect">
            <a:avLst/>
          </a:prstGeom>
          <a:noFill/>
          <a:ln>
            <a:noFill/>
          </a:ln>
          <a:extLst/>
        </p:spPr>
        <p:txBody>
          <a:bodyPr lIns="91425" tIns="91425" rIns="91425" bIns="91425" anchor="ctr" anchorCtr="0"/>
          <a:lstStyle/>
          <a:p>
            <a:pPr>
              <a:buClr>
                <a:schemeClr val="lt1"/>
              </a:buClr>
              <a:buSzPct val="100000"/>
              <a:buFont typeface="Georgia"/>
            </a:pPr>
            <a:r>
              <a:rPr lang="en-US" altLang="he-IL" sz="4800" dirty="0">
                <a:solidFill>
                  <a:schemeClr val="lt1"/>
                </a:solidFill>
                <a:latin typeface="Georgia"/>
                <a:ea typeface="Georgia"/>
                <a:cs typeface="Georgia"/>
                <a:sym typeface="Georgia"/>
              </a:rPr>
              <a:t>Chapter 4: outline</a:t>
            </a:r>
          </a:p>
        </p:txBody>
      </p:sp>
    </p:spTree>
    <p:extLst>
      <p:ext uri="{BB962C8B-B14F-4D97-AF65-F5344CB8AC3E}">
        <p14:creationId xmlns:p14="http://schemas.microsoft.com/office/powerpoint/2010/main" val="1927888999"/>
      </p:ext>
    </p:extLst>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9" name="Rectangle 2"/>
          <p:cNvSpPr>
            <a:spLocks noGrp="1" noChangeArrowheads="1"/>
          </p:cNvSpPr>
          <p:nvPr>
            <p:ph type="title"/>
          </p:nvPr>
        </p:nvSpPr>
        <p:spPr/>
        <p:txBody>
          <a:bodyPr/>
          <a:lstStyle/>
          <a:p>
            <a:pPr>
              <a:defRPr/>
            </a:pPr>
            <a:r>
              <a:rPr lang="en-US" sz="4000">
                <a:ea typeface="ＭＳ Ｐゴシック" charset="0"/>
                <a:cs typeface="+mj-cs"/>
              </a:rPr>
              <a:t>Hierarchical routing</a:t>
            </a:r>
            <a:endParaRPr lang="en-US">
              <a:ea typeface="ＭＳ Ｐゴシック" charset="0"/>
              <a:cs typeface="+mj-cs"/>
            </a:endParaRPr>
          </a:p>
        </p:txBody>
      </p:sp>
      <p:sp>
        <p:nvSpPr>
          <p:cNvPr id="98310" name="Rectangle 3"/>
          <p:cNvSpPr>
            <a:spLocks noGrp="1" noChangeArrowheads="1"/>
          </p:cNvSpPr>
          <p:nvPr>
            <p:ph type="body" idx="1"/>
          </p:nvPr>
        </p:nvSpPr>
        <p:spPr/>
        <p:txBody>
          <a:bodyPr/>
          <a:lstStyle/>
          <a:p>
            <a:pPr>
              <a:buFont typeface="Wingdings" pitchFamily="2" charset="2"/>
              <a:buNone/>
              <a:defRPr/>
            </a:pPr>
            <a:r>
              <a:rPr lang="en-US" i="1" smtClean="0">
                <a:solidFill>
                  <a:srgbClr val="CC0000"/>
                </a:solidFill>
              </a:rPr>
              <a:t>scale:</a:t>
            </a:r>
            <a:r>
              <a:rPr lang="en-US" smtClean="0"/>
              <a:t> with 600 million destinations:</a:t>
            </a:r>
          </a:p>
          <a:p>
            <a:pPr>
              <a:defRPr/>
            </a:pPr>
            <a:r>
              <a:rPr lang="en-US" sz="2400" smtClean="0"/>
              <a:t>can</a:t>
            </a:r>
            <a:r>
              <a:rPr lang="ja-JP" altLang="en-US" sz="2400" smtClean="0"/>
              <a:t>’</a:t>
            </a:r>
            <a:r>
              <a:rPr lang="en-US" altLang="ja-JP" sz="2400" smtClean="0"/>
              <a:t>t store all dest</a:t>
            </a:r>
            <a:r>
              <a:rPr lang="ja-JP" altLang="en-US" sz="2400" smtClean="0"/>
              <a:t>’</a:t>
            </a:r>
            <a:r>
              <a:rPr lang="en-US" altLang="ja-JP" sz="2400" smtClean="0"/>
              <a:t>s in routing tables!</a:t>
            </a:r>
          </a:p>
          <a:p>
            <a:pPr>
              <a:defRPr/>
            </a:pPr>
            <a:r>
              <a:rPr lang="en-US" sz="2400" smtClean="0"/>
              <a:t>routing table exchange would swamp links!</a:t>
            </a:r>
            <a:r>
              <a:rPr lang="en-US" smtClean="0"/>
              <a:t> </a:t>
            </a:r>
          </a:p>
          <a:p>
            <a:pPr>
              <a:defRPr/>
            </a:pPr>
            <a:endParaRPr lang="en-US" smtClean="0"/>
          </a:p>
          <a:p>
            <a:pPr>
              <a:defRPr/>
            </a:pPr>
            <a:endParaRPr lang="en-US" smtClean="0"/>
          </a:p>
        </p:txBody>
      </p:sp>
      <p:sp>
        <p:nvSpPr>
          <p:cNvPr id="98306" name="Footer Placeholder 5"/>
          <p:cNvSpPr>
            <a:spLocks noGrp="1"/>
          </p:cNvSpPr>
          <p:nvPr>
            <p:ph type="ftr" sz="quarter" idx="4294967295"/>
          </p:nvPr>
        </p:nvSpPr>
        <p:spPr>
          <a:xfrm>
            <a:off x="6248400" y="6467475"/>
            <a:ext cx="2895600" cy="287338"/>
          </a:xfrm>
          <a:prstGeom prst="rect">
            <a:avLst/>
          </a:prstGeom>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defRPr/>
            </a:pPr>
            <a:r>
              <a:rPr lang="en-US">
                <a:latin typeface="Tahoma" charset="0"/>
              </a:rPr>
              <a:t>Network Layer</a:t>
            </a:r>
          </a:p>
        </p:txBody>
      </p:sp>
      <p:sp>
        <p:nvSpPr>
          <p:cNvPr id="98307" name="Slide Number Placeholder 6"/>
          <p:cNvSpPr>
            <a:spLocks noGrp="1"/>
          </p:cNvSpPr>
          <p:nvPr>
            <p:ph type="sldNum" sz="quarter" idx="4294967295"/>
          </p:nvPr>
        </p:nvSpPr>
        <p:spPr>
          <a:xfrm>
            <a:off x="8467725" y="6462713"/>
            <a:ext cx="676275" cy="276225"/>
          </a:xfrm>
          <a:prstGeom prst="rect">
            <a:avLst/>
          </a:prstGeom>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algn="l" rtl="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algn="l" rtl="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algn="l" rtl="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algn="l" rtl="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a:defRPr/>
            </a:pPr>
            <a:r>
              <a:rPr lang="en-US" smtClean="0">
                <a:latin typeface="Tahoma" panose="020B0604030504040204" pitchFamily="34" charset="0"/>
              </a:rPr>
              <a:t>4-</a:t>
            </a:r>
            <a:fld id="{373D6F87-8E97-47AA-8F92-D16F1532C081}" type="slidenum">
              <a:rPr lang="en-US" smtClean="0">
                <a:latin typeface="Tahoma" panose="020B0604030504040204" pitchFamily="34" charset="0"/>
              </a:rPr>
              <a:pPr>
                <a:defRPr/>
              </a:pPr>
              <a:t>164</a:t>
            </a:fld>
            <a:endParaRPr lang="en-US" smtClean="0">
              <a:latin typeface="Tahoma" panose="020B0604030504040204" pitchFamily="34" charset="0"/>
            </a:endParaRPr>
          </a:p>
        </p:txBody>
      </p:sp>
      <p:sp>
        <p:nvSpPr>
          <p:cNvPr id="98311" name="Rectangle 4"/>
          <p:cNvSpPr>
            <a:spLocks noGrp="1" noChangeArrowheads="1"/>
          </p:cNvSpPr>
          <p:nvPr>
            <p:ph type="body" sz="half" idx="4294967295"/>
          </p:nvPr>
        </p:nvSpPr>
        <p:spPr>
          <a:xfrm>
            <a:off x="5124450" y="3467100"/>
            <a:ext cx="4019550" cy="2514600"/>
          </a:xfrm>
        </p:spPr>
        <p:txBody>
          <a:bodyPr/>
          <a:lstStyle/>
          <a:p>
            <a:pPr>
              <a:buFont typeface="Wingdings" charset="0"/>
              <a:buNone/>
              <a:defRPr/>
            </a:pPr>
            <a:r>
              <a:rPr lang="en-US" i="1">
                <a:solidFill>
                  <a:srgbClr val="CC0000"/>
                </a:solidFill>
                <a:ea typeface="ＭＳ Ｐゴシック" charset="0"/>
                <a:cs typeface="+mn-cs"/>
              </a:rPr>
              <a:t>administrative autonomy</a:t>
            </a:r>
          </a:p>
          <a:p>
            <a:pPr>
              <a:buFont typeface="Wingdings" charset="0"/>
              <a:buChar char="v"/>
              <a:defRPr/>
            </a:pPr>
            <a:r>
              <a:rPr lang="en-US" sz="2400">
                <a:ea typeface="ＭＳ Ｐゴシック" charset="0"/>
                <a:cs typeface="+mn-cs"/>
              </a:rPr>
              <a:t>internet = network of networks</a:t>
            </a:r>
          </a:p>
          <a:p>
            <a:pPr>
              <a:buFont typeface="Wingdings" charset="0"/>
              <a:buChar char="v"/>
              <a:defRPr/>
            </a:pPr>
            <a:r>
              <a:rPr lang="en-US" sz="2400">
                <a:ea typeface="ＭＳ Ｐゴシック" charset="0"/>
                <a:cs typeface="+mn-cs"/>
              </a:rPr>
              <a:t>each network admin may want to control routing in its own network</a:t>
            </a:r>
          </a:p>
        </p:txBody>
      </p:sp>
      <p:sp>
        <p:nvSpPr>
          <p:cNvPr id="98312" name="Rectangle 5"/>
          <p:cNvSpPr>
            <a:spLocks noChangeArrowheads="1"/>
          </p:cNvSpPr>
          <p:nvPr/>
        </p:nvSpPr>
        <p:spPr bwMode="auto">
          <a:xfrm>
            <a:off x="457200" y="3717032"/>
            <a:ext cx="3607343" cy="160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342900" indent="-342900">
              <a:lnSpc>
                <a:spcPct val="85000"/>
              </a:lnSpc>
              <a:spcBef>
                <a:spcPct val="20000"/>
              </a:spcBef>
              <a:buClr>
                <a:srgbClr val="000099"/>
              </a:buClr>
              <a:buSzPct val="65000"/>
              <a:buFont typeface="Wingdings" pitchFamily="2" charset="2"/>
              <a:buNone/>
              <a:defRPr/>
            </a:pPr>
            <a:r>
              <a:rPr lang="en-US" sz="2800" dirty="0">
                <a:latin typeface="Gill Sans MT" pitchFamily="34" charset="0"/>
              </a:rPr>
              <a:t>our routing study thus far - idealization </a:t>
            </a:r>
          </a:p>
          <a:p>
            <a:pPr marL="342900" indent="-342900">
              <a:lnSpc>
                <a:spcPct val="85000"/>
              </a:lnSpc>
              <a:spcBef>
                <a:spcPct val="20000"/>
              </a:spcBef>
              <a:buClr>
                <a:srgbClr val="000099"/>
              </a:buClr>
              <a:buSzPct val="65000"/>
              <a:buFont typeface="Wingdings" pitchFamily="2" charset="2"/>
              <a:buChar char="v"/>
              <a:defRPr/>
            </a:pPr>
            <a:r>
              <a:rPr lang="en-US" sz="2800" dirty="0">
                <a:latin typeface="Gill Sans MT" pitchFamily="34" charset="0"/>
              </a:rPr>
              <a:t>all routers identical</a:t>
            </a:r>
          </a:p>
          <a:p>
            <a:pPr marL="342900" indent="-342900">
              <a:lnSpc>
                <a:spcPct val="85000"/>
              </a:lnSpc>
              <a:spcBef>
                <a:spcPct val="20000"/>
              </a:spcBef>
              <a:buClr>
                <a:srgbClr val="000099"/>
              </a:buClr>
              <a:buSzPct val="65000"/>
              <a:buFont typeface="Wingdings" pitchFamily="2" charset="2"/>
              <a:buChar char="v"/>
              <a:defRPr/>
            </a:pPr>
            <a:r>
              <a:rPr lang="en-US" sz="2800" dirty="0">
                <a:latin typeface="Gill Sans MT" pitchFamily="34" charset="0"/>
              </a:rPr>
              <a:t>network </a:t>
            </a:r>
            <a:r>
              <a:rPr lang="ja-JP" altLang="en-US" sz="2800" dirty="0">
                <a:latin typeface="Gill Sans MT" pitchFamily="34" charset="0"/>
              </a:rPr>
              <a:t>“</a:t>
            </a:r>
            <a:r>
              <a:rPr lang="en-US" altLang="ja-JP" sz="2800" dirty="0">
                <a:latin typeface="Gill Sans MT" pitchFamily="34" charset="0"/>
              </a:rPr>
              <a:t>flat</a:t>
            </a:r>
            <a:r>
              <a:rPr lang="ja-JP" altLang="en-US" sz="2800" dirty="0">
                <a:latin typeface="Gill Sans MT" pitchFamily="34" charset="0"/>
              </a:rPr>
              <a:t>”</a:t>
            </a:r>
            <a:endParaRPr lang="en-US" altLang="ja-JP" sz="2800" dirty="0">
              <a:latin typeface="Gill Sans MT" pitchFamily="34" charset="0"/>
            </a:endParaRPr>
          </a:p>
          <a:p>
            <a:pPr marL="342900" indent="-342900">
              <a:lnSpc>
                <a:spcPct val="85000"/>
              </a:lnSpc>
              <a:spcBef>
                <a:spcPct val="20000"/>
              </a:spcBef>
              <a:buClr>
                <a:srgbClr val="000099"/>
              </a:buClr>
              <a:buSzPct val="65000"/>
              <a:buFont typeface="Wingdings" pitchFamily="2" charset="2"/>
              <a:buNone/>
              <a:defRPr/>
            </a:pPr>
            <a:r>
              <a:rPr lang="en-US" sz="2800" i="1" dirty="0">
                <a:latin typeface="Gill Sans MT" pitchFamily="34" charset="0"/>
              </a:rPr>
              <a:t>… not</a:t>
            </a:r>
            <a:r>
              <a:rPr lang="en-US" sz="2800" dirty="0">
                <a:latin typeface="Gill Sans MT" pitchFamily="34" charset="0"/>
              </a:rPr>
              <a:t> true in practice</a:t>
            </a:r>
          </a:p>
        </p:txBody>
      </p:sp>
    </p:spTree>
    <p:extLst>
      <p:ext uri="{BB962C8B-B14F-4D97-AF65-F5344CB8AC3E}">
        <p14:creationId xmlns:p14="http://schemas.microsoft.com/office/powerpoint/2010/main" val="1928345890"/>
      </p:ext>
    </p:extLst>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5" name="Rectangle 7"/>
          <p:cNvSpPr>
            <a:spLocks noGrp="1" noChangeArrowheads="1"/>
          </p:cNvSpPr>
          <p:nvPr>
            <p:ph type="title"/>
          </p:nvPr>
        </p:nvSpPr>
        <p:spPr/>
        <p:txBody>
          <a:bodyPr/>
          <a:lstStyle/>
          <a:p>
            <a:pPr>
              <a:defRPr/>
            </a:pPr>
            <a:r>
              <a:rPr lang="en-US" dirty="0">
                <a:ea typeface="ＭＳ Ｐゴシック" charset="0"/>
                <a:cs typeface="+mj-cs"/>
              </a:rPr>
              <a:t>Hierarchical routing</a:t>
            </a:r>
          </a:p>
        </p:txBody>
      </p:sp>
      <p:sp>
        <p:nvSpPr>
          <p:cNvPr id="99332" name="Rectangle 3"/>
          <p:cNvSpPr>
            <a:spLocks noGrp="1" noChangeArrowheads="1"/>
          </p:cNvSpPr>
          <p:nvPr>
            <p:ph type="body" idx="1"/>
          </p:nvPr>
        </p:nvSpPr>
        <p:spPr>
          <a:xfrm>
            <a:off x="457200" y="1600200"/>
            <a:ext cx="4330824" cy="4967700"/>
          </a:xfrm>
        </p:spPr>
        <p:txBody>
          <a:bodyPr/>
          <a:lstStyle/>
          <a:p>
            <a:pPr>
              <a:defRPr/>
            </a:pPr>
            <a:r>
              <a:rPr lang="en-US" dirty="0" smtClean="0"/>
              <a:t>aggregate routers into regions,</a:t>
            </a:r>
            <a:r>
              <a:rPr lang="en-US" dirty="0" smtClean="0">
                <a:solidFill>
                  <a:srgbClr val="FF0000"/>
                </a:solidFill>
              </a:rPr>
              <a:t> </a:t>
            </a:r>
            <a:r>
              <a:rPr lang="ja-JP" altLang="en-US" dirty="0" smtClean="0">
                <a:solidFill>
                  <a:srgbClr val="CC0000"/>
                </a:solidFill>
              </a:rPr>
              <a:t>“</a:t>
            </a:r>
            <a:r>
              <a:rPr lang="en-US" altLang="ja-JP" dirty="0" smtClean="0">
                <a:solidFill>
                  <a:srgbClr val="CC0000"/>
                </a:solidFill>
              </a:rPr>
              <a:t>autonomous systems</a:t>
            </a:r>
            <a:r>
              <a:rPr lang="ja-JP" altLang="en-US" dirty="0" smtClean="0">
                <a:solidFill>
                  <a:srgbClr val="CC0000"/>
                </a:solidFill>
              </a:rPr>
              <a:t>”</a:t>
            </a:r>
            <a:r>
              <a:rPr lang="en-US" altLang="ja-JP" dirty="0" smtClean="0">
                <a:solidFill>
                  <a:srgbClr val="CC0000"/>
                </a:solidFill>
              </a:rPr>
              <a:t> (AS)</a:t>
            </a:r>
          </a:p>
          <a:p>
            <a:pPr>
              <a:defRPr/>
            </a:pPr>
            <a:r>
              <a:rPr lang="en-US" dirty="0" smtClean="0"/>
              <a:t>routers in same AS run same routing protocol</a:t>
            </a:r>
          </a:p>
          <a:p>
            <a:pPr lvl="1">
              <a:defRPr/>
            </a:pPr>
            <a:r>
              <a:rPr lang="ja-JP" altLang="en-US" dirty="0" smtClean="0">
                <a:solidFill>
                  <a:srgbClr val="CC0000"/>
                </a:solidFill>
              </a:rPr>
              <a:t>“</a:t>
            </a:r>
            <a:r>
              <a:rPr lang="en-US" altLang="ja-JP" dirty="0" smtClean="0">
                <a:solidFill>
                  <a:srgbClr val="CC0000"/>
                </a:solidFill>
              </a:rPr>
              <a:t>intra-AS</a:t>
            </a:r>
            <a:r>
              <a:rPr lang="ja-JP" altLang="en-US" dirty="0" smtClean="0">
                <a:solidFill>
                  <a:srgbClr val="CC0000"/>
                </a:solidFill>
              </a:rPr>
              <a:t>”</a:t>
            </a:r>
            <a:r>
              <a:rPr lang="en-US" altLang="ja-JP" dirty="0" smtClean="0">
                <a:solidFill>
                  <a:srgbClr val="CC0000"/>
                </a:solidFill>
              </a:rPr>
              <a:t> routing</a:t>
            </a:r>
            <a:r>
              <a:rPr lang="en-US" altLang="ja-JP" dirty="0" smtClean="0"/>
              <a:t> protocol</a:t>
            </a:r>
          </a:p>
          <a:p>
            <a:pPr lvl="1">
              <a:defRPr/>
            </a:pPr>
            <a:r>
              <a:rPr lang="en-US" dirty="0" smtClean="0"/>
              <a:t>routers in different AS can run different intra-AS routing protocol</a:t>
            </a:r>
          </a:p>
        </p:txBody>
      </p:sp>
      <p:sp>
        <p:nvSpPr>
          <p:cNvPr id="99330" name="Footer Placeholder 5"/>
          <p:cNvSpPr>
            <a:spLocks noGrp="1"/>
          </p:cNvSpPr>
          <p:nvPr>
            <p:ph type="ftr" sz="quarter" idx="4294967295"/>
          </p:nvPr>
        </p:nvSpPr>
        <p:spPr>
          <a:xfrm>
            <a:off x="6248400" y="6467475"/>
            <a:ext cx="2895600" cy="287338"/>
          </a:xfrm>
          <a:prstGeom prst="rect">
            <a:avLst/>
          </a:prstGeom>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defRPr/>
            </a:pPr>
            <a:r>
              <a:rPr lang="en-US">
                <a:latin typeface="Tahoma" charset="0"/>
              </a:rPr>
              <a:t>Network Layer</a:t>
            </a:r>
          </a:p>
        </p:txBody>
      </p:sp>
      <p:sp>
        <p:nvSpPr>
          <p:cNvPr id="99331" name="Slide Number Placeholder 6"/>
          <p:cNvSpPr>
            <a:spLocks noGrp="1"/>
          </p:cNvSpPr>
          <p:nvPr>
            <p:ph type="sldNum" sz="quarter" idx="4294967295"/>
          </p:nvPr>
        </p:nvSpPr>
        <p:spPr>
          <a:xfrm>
            <a:off x="8467725" y="6462713"/>
            <a:ext cx="676275" cy="276225"/>
          </a:xfrm>
          <a:prstGeom prst="rect">
            <a:avLst/>
          </a:prstGeom>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algn="l" rtl="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algn="l" rtl="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algn="l" rtl="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algn="l" rtl="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a:defRPr/>
            </a:pPr>
            <a:r>
              <a:rPr lang="en-US" smtClean="0">
                <a:latin typeface="Tahoma" panose="020B0604030504040204" pitchFamily="34" charset="0"/>
              </a:rPr>
              <a:t>4-</a:t>
            </a:r>
            <a:fld id="{C0D5C8ED-B5B4-4F17-A03E-C27DF49EE9AA}" type="slidenum">
              <a:rPr lang="en-US" smtClean="0">
                <a:latin typeface="Tahoma" panose="020B0604030504040204" pitchFamily="34" charset="0"/>
              </a:rPr>
              <a:pPr>
                <a:defRPr/>
              </a:pPr>
              <a:t>165</a:t>
            </a:fld>
            <a:endParaRPr lang="en-US" smtClean="0">
              <a:latin typeface="Tahoma" panose="020B0604030504040204" pitchFamily="34" charset="0"/>
            </a:endParaRPr>
          </a:p>
        </p:txBody>
      </p:sp>
      <p:sp>
        <p:nvSpPr>
          <p:cNvPr id="99333" name="Rectangle 4"/>
          <p:cNvSpPr>
            <a:spLocks noGrp="1" noChangeArrowheads="1"/>
          </p:cNvSpPr>
          <p:nvPr>
            <p:ph type="body" sz="half" idx="4294967295"/>
          </p:nvPr>
        </p:nvSpPr>
        <p:spPr>
          <a:xfrm>
            <a:off x="5143500" y="1500188"/>
            <a:ext cx="4000500" cy="4648200"/>
          </a:xfrm>
        </p:spPr>
        <p:txBody>
          <a:bodyPr/>
          <a:lstStyle/>
          <a:p>
            <a:pPr>
              <a:buFont typeface="Wingdings" pitchFamily="2" charset="2"/>
              <a:buNone/>
              <a:defRPr/>
            </a:pPr>
            <a:r>
              <a:rPr lang="en-US" i="1" dirty="0" smtClean="0">
                <a:solidFill>
                  <a:srgbClr val="CC0000"/>
                </a:solidFill>
              </a:rPr>
              <a:t>gateway router:</a:t>
            </a:r>
          </a:p>
          <a:p>
            <a:pPr>
              <a:defRPr/>
            </a:pPr>
            <a:r>
              <a:rPr lang="en-US" sz="2400" dirty="0" smtClean="0"/>
              <a:t>at </a:t>
            </a:r>
            <a:r>
              <a:rPr lang="ja-JP" altLang="en-US" sz="2400" dirty="0" smtClean="0"/>
              <a:t>“</a:t>
            </a:r>
            <a:r>
              <a:rPr lang="en-US" altLang="ja-JP" sz="2400" dirty="0" smtClean="0"/>
              <a:t>edge</a:t>
            </a:r>
            <a:r>
              <a:rPr lang="ja-JP" altLang="en-US" sz="2400" dirty="0" smtClean="0"/>
              <a:t>”</a:t>
            </a:r>
            <a:r>
              <a:rPr lang="en-US" altLang="ja-JP" sz="2400" dirty="0" smtClean="0"/>
              <a:t> of its own AS</a:t>
            </a:r>
          </a:p>
          <a:p>
            <a:pPr>
              <a:defRPr/>
            </a:pPr>
            <a:r>
              <a:rPr lang="en-US" sz="2400" dirty="0" smtClean="0"/>
              <a:t>has  link to router in another AS</a:t>
            </a:r>
          </a:p>
        </p:txBody>
      </p:sp>
    </p:spTree>
    <p:extLst>
      <p:ext uri="{BB962C8B-B14F-4D97-AF65-F5344CB8AC3E}">
        <p14:creationId xmlns:p14="http://schemas.microsoft.com/office/powerpoint/2010/main" val="460997977"/>
      </p:ext>
    </p:extLst>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pPr eaLnBrk="1" hangingPunct="1">
              <a:defRPr/>
            </a:pPr>
            <a:r>
              <a:rPr lang="en-US" dirty="0">
                <a:ea typeface="ＭＳ Ｐゴシック" charset="0"/>
                <a:cs typeface="+mj-cs"/>
              </a:rPr>
              <a:t>Areas</a:t>
            </a:r>
          </a:p>
        </p:txBody>
      </p:sp>
      <p:sp>
        <p:nvSpPr>
          <p:cNvPr id="28675" name="Rectangle 3"/>
          <p:cNvSpPr>
            <a:spLocks noGrp="1" noChangeArrowheads="1"/>
          </p:cNvSpPr>
          <p:nvPr>
            <p:ph type="body" idx="1"/>
          </p:nvPr>
        </p:nvSpPr>
        <p:spPr/>
        <p:txBody>
          <a:bodyPr/>
          <a:lstStyle/>
          <a:p>
            <a:pPr eaLnBrk="1" hangingPunct="1">
              <a:lnSpc>
                <a:spcPct val="90000"/>
              </a:lnSpc>
              <a:defRPr/>
            </a:pPr>
            <a:r>
              <a:rPr lang="en-US" sz="3600" dirty="0" smtClean="0"/>
              <a:t>Divide network into areas</a:t>
            </a:r>
          </a:p>
          <a:p>
            <a:pPr lvl="1" eaLnBrk="1" hangingPunct="1">
              <a:lnSpc>
                <a:spcPct val="90000"/>
              </a:lnSpc>
              <a:defRPr/>
            </a:pPr>
            <a:r>
              <a:rPr lang="en-US" sz="3200" dirty="0" smtClean="0"/>
              <a:t>Areas can have nested sub-areas</a:t>
            </a:r>
          </a:p>
          <a:p>
            <a:pPr eaLnBrk="1" hangingPunct="1">
              <a:lnSpc>
                <a:spcPct val="90000"/>
              </a:lnSpc>
              <a:defRPr/>
            </a:pPr>
            <a:r>
              <a:rPr lang="en-US" sz="3600" dirty="0" smtClean="0"/>
              <a:t>Hierarchically address nodes in a network</a:t>
            </a:r>
          </a:p>
          <a:p>
            <a:pPr lvl="1" eaLnBrk="1" hangingPunct="1">
              <a:lnSpc>
                <a:spcPct val="90000"/>
              </a:lnSpc>
              <a:defRPr/>
            </a:pPr>
            <a:r>
              <a:rPr lang="en-US" sz="3200" dirty="0" smtClean="0"/>
              <a:t>Sequentially number top-level areas</a:t>
            </a:r>
          </a:p>
          <a:p>
            <a:pPr lvl="1" eaLnBrk="1" hangingPunct="1">
              <a:lnSpc>
                <a:spcPct val="90000"/>
              </a:lnSpc>
              <a:defRPr/>
            </a:pPr>
            <a:r>
              <a:rPr lang="en-US" sz="3200" dirty="0" smtClean="0"/>
              <a:t>Sub-areas of area are labeled relative to that area</a:t>
            </a:r>
          </a:p>
          <a:p>
            <a:pPr lvl="1" eaLnBrk="1" hangingPunct="1">
              <a:lnSpc>
                <a:spcPct val="90000"/>
              </a:lnSpc>
              <a:defRPr/>
            </a:pPr>
            <a:r>
              <a:rPr lang="en-US" sz="3200" dirty="0" smtClean="0"/>
              <a:t>Nodes are numbered relative to the smallest containing area</a:t>
            </a:r>
          </a:p>
        </p:txBody>
      </p:sp>
      <p:sp>
        <p:nvSpPr>
          <p:cNvPr id="243714" name="Slide Number Placeholder 5"/>
          <p:cNvSpPr>
            <a:spLocks noGrp="1"/>
          </p:cNvSpPr>
          <p:nvPr>
            <p:ph type="sldNum" sz="quarter" idx="4294967295"/>
          </p:nvPr>
        </p:nvSpPr>
        <p:spPr>
          <a:xfrm>
            <a:off x="8467725" y="6462713"/>
            <a:ext cx="676275" cy="2762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Tx/>
              <a:buNone/>
            </a:pPr>
            <a:fld id="{A38ADED1-A069-4005-8AF6-6F1573A4E4A2}" type="slidenum">
              <a:rPr lang="en-US" altLang="he-IL" sz="1400" smtClean="0">
                <a:solidFill>
                  <a:schemeClr val="folHlink"/>
                </a:solidFill>
                <a:latin typeface="Arial" panose="020B0604020202020204" pitchFamily="34" charset="0"/>
              </a:rPr>
              <a:pPr eaLnBrk="1" hangingPunct="1">
                <a:lnSpc>
                  <a:spcPct val="100000"/>
                </a:lnSpc>
                <a:spcBef>
                  <a:spcPct val="0"/>
                </a:spcBef>
                <a:buClrTx/>
                <a:buSzTx/>
                <a:buFontTx/>
                <a:buNone/>
              </a:pPr>
              <a:t>166</a:t>
            </a:fld>
            <a:endParaRPr lang="en-US" altLang="he-IL" sz="1400" smtClean="0">
              <a:solidFill>
                <a:schemeClr val="folHlink"/>
              </a:solidFill>
              <a:latin typeface="Arial" panose="020B0604020202020204" pitchFamily="34" charset="0"/>
            </a:endParaRPr>
          </a:p>
        </p:txBody>
      </p:sp>
    </p:spTree>
    <p:extLst>
      <p:ext uri="{BB962C8B-B14F-4D97-AF65-F5344CB8AC3E}">
        <p14:creationId xmlns:p14="http://schemas.microsoft.com/office/powerpoint/2010/main" val="2547054605"/>
      </p:ext>
    </p:extLst>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lang="en-US" altLang="he-IL" dirty="0" smtClean="0"/>
              <a:t>Area Hierarchy Addressing</a:t>
            </a:r>
            <a:endParaRPr lang="he-IL" altLang="he-IL" dirty="0" smtClean="0"/>
          </a:p>
        </p:txBody>
      </p:sp>
      <p:sp>
        <p:nvSpPr>
          <p:cNvPr id="3" name="מציין מיקום טקסט 2"/>
          <p:cNvSpPr>
            <a:spLocks noGrp="1"/>
          </p:cNvSpPr>
          <p:nvPr>
            <p:ph type="body" idx="1"/>
          </p:nvPr>
        </p:nvSpPr>
        <p:spPr/>
        <p:txBody>
          <a:bodyPr/>
          <a:lstStyle/>
          <a:p>
            <a:endParaRPr lang="he-IL"/>
          </a:p>
        </p:txBody>
      </p:sp>
      <p:sp>
        <p:nvSpPr>
          <p:cNvPr id="4" name="מציין מיקום של כותרת תחתונה 3"/>
          <p:cNvSpPr>
            <a:spLocks noGrp="1"/>
          </p:cNvSpPr>
          <p:nvPr>
            <p:ph type="ftr" sz="quarter" idx="4294967295"/>
          </p:nvPr>
        </p:nvSpPr>
        <p:spPr>
          <a:xfrm>
            <a:off x="6248400" y="6467475"/>
            <a:ext cx="2895600" cy="287338"/>
          </a:xfrm>
          <a:prstGeom prst="rect">
            <a:avLst/>
          </a:prstGeom>
        </p:spPr>
        <p:txBody>
          <a:bodyPr/>
          <a:lstStyle/>
          <a:p>
            <a:pPr>
              <a:defRPr/>
            </a:pPr>
            <a:r>
              <a:rPr lang="en-US" smtClean="0"/>
              <a:t>Network Layer</a:t>
            </a:r>
            <a:endParaRPr lang="en-US"/>
          </a:p>
        </p:txBody>
      </p:sp>
      <p:sp>
        <p:nvSpPr>
          <p:cNvPr id="245764" name="מציין מיקום של מספר שקופית 4"/>
          <p:cNvSpPr>
            <a:spLocks noGrp="1"/>
          </p:cNvSpPr>
          <p:nvPr>
            <p:ph type="sldNum" sz="quarter" idx="4294967295"/>
          </p:nvPr>
        </p:nvSpPr>
        <p:spPr>
          <a:xfrm>
            <a:off x="8467725" y="6462713"/>
            <a:ext cx="676275" cy="276225"/>
          </a:xfrm>
          <a:prstGeom prst="rect">
            <a:avLst/>
          </a:prstGeom>
          <a:noFill/>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he-IL" sz="1200" smtClean="0">
                <a:latin typeface="Tahoma" panose="020B0604030504040204" pitchFamily="34" charset="0"/>
              </a:rPr>
              <a:t>4-</a:t>
            </a:r>
            <a:fld id="{136D5A0F-239C-4AA6-A2C3-920BC2CC2F11}" type="slidenum">
              <a:rPr lang="en-US" altLang="he-IL" sz="1200" smtClean="0">
                <a:latin typeface="Tahoma" panose="020B0604030504040204" pitchFamily="34" charset="0"/>
              </a:rPr>
              <a:pPr>
                <a:lnSpc>
                  <a:spcPct val="100000"/>
                </a:lnSpc>
                <a:spcBef>
                  <a:spcPct val="0"/>
                </a:spcBef>
                <a:buClrTx/>
                <a:buSzTx/>
                <a:buFontTx/>
                <a:buNone/>
              </a:pPr>
              <a:t>167</a:t>
            </a:fld>
            <a:endParaRPr lang="en-US" altLang="he-IL" sz="1200" smtClean="0">
              <a:latin typeface="Tahoma" panose="020B0604030504040204" pitchFamily="34" charset="0"/>
            </a:endParaRPr>
          </a:p>
        </p:txBody>
      </p:sp>
      <p:sp>
        <p:nvSpPr>
          <p:cNvPr id="9" name="Rectangle 2"/>
          <p:cNvSpPr>
            <a:spLocks noChangeArrowheads="1"/>
          </p:cNvSpPr>
          <p:nvPr/>
        </p:nvSpPr>
        <p:spPr bwMode="auto">
          <a:xfrm>
            <a:off x="381000" y="1539875"/>
            <a:ext cx="8382000" cy="4419600"/>
          </a:xfrm>
          <a:prstGeom prst="rect">
            <a:avLst/>
          </a:prstGeom>
          <a:solidFill>
            <a:srgbClr val="FFFFFF"/>
          </a:solidFill>
          <a:ln w="9525">
            <a:solidFill>
              <a:schemeClr val="tx1"/>
            </a:solidFill>
            <a:miter lim="800000"/>
            <a:headEnd/>
            <a:tailEnd/>
          </a:ln>
          <a:effectLst>
            <a:outerShdw dist="107763" dir="2700000" algn="ctr" rotWithShape="0">
              <a:schemeClr val="bg2"/>
            </a:outerShdw>
          </a:effectLst>
        </p:spPr>
        <p:txBody>
          <a:bodyPr wrap="none" anchor="ctr"/>
          <a:lstStyle/>
          <a:p>
            <a:pPr>
              <a:defRPr/>
            </a:pPr>
            <a:endParaRPr lang="en-US">
              <a:ea typeface="+mn-ea"/>
            </a:endParaRPr>
          </a:p>
        </p:txBody>
      </p:sp>
      <p:sp>
        <p:nvSpPr>
          <p:cNvPr id="245767" name="Oval 4"/>
          <p:cNvSpPr>
            <a:spLocks noChangeArrowheads="1"/>
          </p:cNvSpPr>
          <p:nvPr/>
        </p:nvSpPr>
        <p:spPr bwMode="auto">
          <a:xfrm>
            <a:off x="1600200" y="2073275"/>
            <a:ext cx="1828800" cy="1981200"/>
          </a:xfrm>
          <a:prstGeom prst="ellipse">
            <a:avLst/>
          </a:prstGeom>
          <a:solidFill>
            <a:schemeClr val="bg1"/>
          </a:solidFill>
          <a:ln w="9525">
            <a:solidFill>
              <a:srgbClr val="000000"/>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endParaRPr lang="he-IL" altLang="he-IL" sz="1600" b="1">
              <a:solidFill>
                <a:srgbClr val="000000"/>
              </a:solidFill>
              <a:latin typeface="Arial" panose="020B0604020202020204" pitchFamily="34" charset="0"/>
            </a:endParaRPr>
          </a:p>
        </p:txBody>
      </p:sp>
      <p:sp>
        <p:nvSpPr>
          <p:cNvPr id="245768" name="Oval 5"/>
          <p:cNvSpPr>
            <a:spLocks noChangeArrowheads="1"/>
          </p:cNvSpPr>
          <p:nvPr/>
        </p:nvSpPr>
        <p:spPr bwMode="auto">
          <a:xfrm>
            <a:off x="4876800" y="2073275"/>
            <a:ext cx="2819400" cy="1524000"/>
          </a:xfrm>
          <a:prstGeom prst="ellipse">
            <a:avLst/>
          </a:prstGeom>
          <a:solidFill>
            <a:schemeClr val="bg1"/>
          </a:solidFill>
          <a:ln w="9525">
            <a:solidFill>
              <a:srgbClr val="000000"/>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he-IL" altLang="he-IL" sz="1800">
              <a:latin typeface="Arial" panose="020B0604020202020204" pitchFamily="34" charset="0"/>
            </a:endParaRPr>
          </a:p>
        </p:txBody>
      </p:sp>
      <p:sp>
        <p:nvSpPr>
          <p:cNvPr id="245769" name="Oval 6"/>
          <p:cNvSpPr>
            <a:spLocks noChangeArrowheads="1"/>
          </p:cNvSpPr>
          <p:nvPr/>
        </p:nvSpPr>
        <p:spPr bwMode="auto">
          <a:xfrm>
            <a:off x="3657600" y="4283075"/>
            <a:ext cx="2590800" cy="1524000"/>
          </a:xfrm>
          <a:prstGeom prst="ellipse">
            <a:avLst/>
          </a:prstGeom>
          <a:solidFill>
            <a:schemeClr val="bg1"/>
          </a:solidFill>
          <a:ln w="9525">
            <a:solidFill>
              <a:srgbClr val="000000"/>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he-IL" altLang="he-IL" sz="1800">
              <a:latin typeface="Arial" panose="020B0604020202020204" pitchFamily="34" charset="0"/>
            </a:endParaRPr>
          </a:p>
        </p:txBody>
      </p:sp>
      <p:sp>
        <p:nvSpPr>
          <p:cNvPr id="245770" name="Oval 7"/>
          <p:cNvSpPr>
            <a:spLocks noChangeArrowheads="1"/>
          </p:cNvSpPr>
          <p:nvPr/>
        </p:nvSpPr>
        <p:spPr bwMode="auto">
          <a:xfrm>
            <a:off x="2057400" y="3216275"/>
            <a:ext cx="914400" cy="685800"/>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endParaRPr lang="he-IL" altLang="he-IL" sz="1600" b="1">
              <a:solidFill>
                <a:srgbClr val="000000"/>
              </a:solidFill>
              <a:latin typeface="Arial" panose="020B0604020202020204" pitchFamily="34" charset="0"/>
            </a:endParaRPr>
          </a:p>
        </p:txBody>
      </p:sp>
      <p:sp>
        <p:nvSpPr>
          <p:cNvPr id="245771" name="Oval 8"/>
          <p:cNvSpPr>
            <a:spLocks noChangeArrowheads="1"/>
          </p:cNvSpPr>
          <p:nvPr/>
        </p:nvSpPr>
        <p:spPr bwMode="auto">
          <a:xfrm>
            <a:off x="1981200" y="2301875"/>
            <a:ext cx="914400" cy="685800"/>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he-IL" altLang="he-IL" sz="1800">
              <a:latin typeface="Arial" panose="020B0604020202020204" pitchFamily="34" charset="0"/>
            </a:endParaRPr>
          </a:p>
        </p:txBody>
      </p:sp>
      <p:sp>
        <p:nvSpPr>
          <p:cNvPr id="245772" name="Oval 9"/>
          <p:cNvSpPr>
            <a:spLocks noChangeArrowheads="1"/>
          </p:cNvSpPr>
          <p:nvPr/>
        </p:nvSpPr>
        <p:spPr bwMode="auto">
          <a:xfrm>
            <a:off x="2133600" y="2454275"/>
            <a:ext cx="76200" cy="76200"/>
          </a:xfrm>
          <a:prstGeom prst="ellipse">
            <a:avLst/>
          </a:prstGeom>
          <a:solidFill>
            <a:schemeClr val="accent1"/>
          </a:soli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he-IL" altLang="he-IL" sz="1800">
              <a:latin typeface="Arial" panose="020B0604020202020204" pitchFamily="34" charset="0"/>
            </a:endParaRPr>
          </a:p>
        </p:txBody>
      </p:sp>
      <p:sp>
        <p:nvSpPr>
          <p:cNvPr id="245773" name="Oval 10"/>
          <p:cNvSpPr>
            <a:spLocks noChangeArrowheads="1"/>
          </p:cNvSpPr>
          <p:nvPr/>
        </p:nvSpPr>
        <p:spPr bwMode="auto">
          <a:xfrm>
            <a:off x="2286000" y="2606675"/>
            <a:ext cx="76200" cy="76200"/>
          </a:xfrm>
          <a:prstGeom prst="ellipse">
            <a:avLst/>
          </a:prstGeom>
          <a:solidFill>
            <a:schemeClr val="accent1"/>
          </a:soli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he-IL" altLang="he-IL" sz="1800">
              <a:latin typeface="Arial" panose="020B0604020202020204" pitchFamily="34" charset="0"/>
            </a:endParaRPr>
          </a:p>
        </p:txBody>
      </p:sp>
      <p:sp>
        <p:nvSpPr>
          <p:cNvPr id="245774" name="Oval 11"/>
          <p:cNvSpPr>
            <a:spLocks noChangeArrowheads="1"/>
          </p:cNvSpPr>
          <p:nvPr/>
        </p:nvSpPr>
        <p:spPr bwMode="auto">
          <a:xfrm>
            <a:off x="2590800" y="2454275"/>
            <a:ext cx="76200" cy="76200"/>
          </a:xfrm>
          <a:prstGeom prst="ellipse">
            <a:avLst/>
          </a:prstGeom>
          <a:solidFill>
            <a:schemeClr val="accent1"/>
          </a:soli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he-IL" altLang="he-IL" sz="1800">
              <a:latin typeface="Arial" panose="020B0604020202020204" pitchFamily="34" charset="0"/>
            </a:endParaRPr>
          </a:p>
        </p:txBody>
      </p:sp>
      <p:sp>
        <p:nvSpPr>
          <p:cNvPr id="245775" name="Oval 12"/>
          <p:cNvSpPr>
            <a:spLocks noChangeArrowheads="1"/>
          </p:cNvSpPr>
          <p:nvPr/>
        </p:nvSpPr>
        <p:spPr bwMode="auto">
          <a:xfrm>
            <a:off x="2438400" y="2759075"/>
            <a:ext cx="76200" cy="76200"/>
          </a:xfrm>
          <a:prstGeom prst="ellipse">
            <a:avLst/>
          </a:prstGeom>
          <a:solidFill>
            <a:schemeClr val="accent1"/>
          </a:soli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he-IL" altLang="he-IL" sz="1800">
              <a:latin typeface="Arial" panose="020B0604020202020204" pitchFamily="34" charset="0"/>
            </a:endParaRPr>
          </a:p>
        </p:txBody>
      </p:sp>
      <p:sp>
        <p:nvSpPr>
          <p:cNvPr id="245776" name="Oval 13"/>
          <p:cNvSpPr>
            <a:spLocks noChangeArrowheads="1"/>
          </p:cNvSpPr>
          <p:nvPr/>
        </p:nvSpPr>
        <p:spPr bwMode="auto">
          <a:xfrm>
            <a:off x="2667000" y="3521075"/>
            <a:ext cx="76200" cy="76200"/>
          </a:xfrm>
          <a:prstGeom prst="ellipse">
            <a:avLst/>
          </a:prstGeom>
          <a:solidFill>
            <a:schemeClr val="accent1"/>
          </a:soli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he-IL" altLang="he-IL" sz="1800">
              <a:latin typeface="Arial" panose="020B0604020202020204" pitchFamily="34" charset="0"/>
            </a:endParaRPr>
          </a:p>
        </p:txBody>
      </p:sp>
      <p:sp>
        <p:nvSpPr>
          <p:cNvPr id="245777" name="Oval 14"/>
          <p:cNvSpPr>
            <a:spLocks noChangeArrowheads="1"/>
          </p:cNvSpPr>
          <p:nvPr/>
        </p:nvSpPr>
        <p:spPr bwMode="auto">
          <a:xfrm>
            <a:off x="2286000" y="3444875"/>
            <a:ext cx="76200" cy="76200"/>
          </a:xfrm>
          <a:prstGeom prst="ellipse">
            <a:avLst/>
          </a:prstGeom>
          <a:solidFill>
            <a:schemeClr val="accent1"/>
          </a:soli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he-IL" altLang="he-IL" sz="1800">
              <a:latin typeface="Arial" panose="020B0604020202020204" pitchFamily="34" charset="0"/>
            </a:endParaRPr>
          </a:p>
        </p:txBody>
      </p:sp>
      <p:sp>
        <p:nvSpPr>
          <p:cNvPr id="245778" name="Oval 15"/>
          <p:cNvSpPr>
            <a:spLocks noChangeArrowheads="1"/>
          </p:cNvSpPr>
          <p:nvPr/>
        </p:nvSpPr>
        <p:spPr bwMode="auto">
          <a:xfrm>
            <a:off x="2438400" y="3673475"/>
            <a:ext cx="76200" cy="76200"/>
          </a:xfrm>
          <a:prstGeom prst="ellipse">
            <a:avLst/>
          </a:prstGeom>
          <a:solidFill>
            <a:schemeClr val="accent1"/>
          </a:soli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he-IL" altLang="he-IL" sz="1800">
              <a:latin typeface="Arial" panose="020B0604020202020204" pitchFamily="34" charset="0"/>
            </a:endParaRPr>
          </a:p>
        </p:txBody>
      </p:sp>
      <p:sp>
        <p:nvSpPr>
          <p:cNvPr id="245779" name="Oval 16"/>
          <p:cNvSpPr>
            <a:spLocks noChangeArrowheads="1"/>
          </p:cNvSpPr>
          <p:nvPr/>
        </p:nvSpPr>
        <p:spPr bwMode="auto">
          <a:xfrm>
            <a:off x="5257800" y="2454275"/>
            <a:ext cx="914400" cy="914400"/>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he-IL" altLang="he-IL" sz="1800">
              <a:latin typeface="Arial" panose="020B0604020202020204" pitchFamily="34" charset="0"/>
            </a:endParaRPr>
          </a:p>
        </p:txBody>
      </p:sp>
      <p:sp>
        <p:nvSpPr>
          <p:cNvPr id="245780" name="Oval 17"/>
          <p:cNvSpPr>
            <a:spLocks noChangeArrowheads="1"/>
          </p:cNvSpPr>
          <p:nvPr/>
        </p:nvSpPr>
        <p:spPr bwMode="auto">
          <a:xfrm>
            <a:off x="6553200" y="2378075"/>
            <a:ext cx="914400" cy="914400"/>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endParaRPr lang="he-IL" altLang="he-IL" sz="1600" b="1">
              <a:solidFill>
                <a:srgbClr val="000000"/>
              </a:solidFill>
              <a:latin typeface="Arial" panose="020B0604020202020204" pitchFamily="34" charset="0"/>
            </a:endParaRPr>
          </a:p>
        </p:txBody>
      </p:sp>
      <p:sp>
        <p:nvSpPr>
          <p:cNvPr id="245781" name="Oval 18"/>
          <p:cNvSpPr>
            <a:spLocks noChangeArrowheads="1"/>
          </p:cNvSpPr>
          <p:nvPr/>
        </p:nvSpPr>
        <p:spPr bwMode="auto">
          <a:xfrm>
            <a:off x="5410200" y="2987675"/>
            <a:ext cx="76200" cy="76200"/>
          </a:xfrm>
          <a:prstGeom prst="ellipse">
            <a:avLst/>
          </a:prstGeom>
          <a:solidFill>
            <a:schemeClr val="accent1"/>
          </a:soli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he-IL" altLang="he-IL" sz="1800">
              <a:latin typeface="Arial" panose="020B0604020202020204" pitchFamily="34" charset="0"/>
            </a:endParaRPr>
          </a:p>
        </p:txBody>
      </p:sp>
      <p:sp>
        <p:nvSpPr>
          <p:cNvPr id="245782" name="Oval 19"/>
          <p:cNvSpPr>
            <a:spLocks noChangeArrowheads="1"/>
          </p:cNvSpPr>
          <p:nvPr/>
        </p:nvSpPr>
        <p:spPr bwMode="auto">
          <a:xfrm>
            <a:off x="5791200" y="3140075"/>
            <a:ext cx="76200" cy="76200"/>
          </a:xfrm>
          <a:prstGeom prst="ellipse">
            <a:avLst/>
          </a:prstGeom>
          <a:solidFill>
            <a:schemeClr val="accent1"/>
          </a:soli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he-IL" altLang="he-IL" sz="1800">
              <a:latin typeface="Arial" panose="020B0604020202020204" pitchFamily="34" charset="0"/>
            </a:endParaRPr>
          </a:p>
        </p:txBody>
      </p:sp>
      <p:sp>
        <p:nvSpPr>
          <p:cNvPr id="245783" name="Oval 20"/>
          <p:cNvSpPr>
            <a:spLocks noChangeArrowheads="1"/>
          </p:cNvSpPr>
          <p:nvPr/>
        </p:nvSpPr>
        <p:spPr bwMode="auto">
          <a:xfrm>
            <a:off x="5638800" y="2606675"/>
            <a:ext cx="76200" cy="76200"/>
          </a:xfrm>
          <a:prstGeom prst="ellipse">
            <a:avLst/>
          </a:prstGeom>
          <a:solidFill>
            <a:schemeClr val="accent1"/>
          </a:soli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he-IL" altLang="he-IL" sz="1800">
              <a:latin typeface="Arial" panose="020B0604020202020204" pitchFamily="34" charset="0"/>
            </a:endParaRPr>
          </a:p>
        </p:txBody>
      </p:sp>
      <p:sp>
        <p:nvSpPr>
          <p:cNvPr id="245784" name="Oval 21"/>
          <p:cNvSpPr>
            <a:spLocks noChangeArrowheads="1"/>
          </p:cNvSpPr>
          <p:nvPr/>
        </p:nvSpPr>
        <p:spPr bwMode="auto">
          <a:xfrm>
            <a:off x="4267200" y="4740275"/>
            <a:ext cx="76200" cy="76200"/>
          </a:xfrm>
          <a:prstGeom prst="ellipse">
            <a:avLst/>
          </a:prstGeom>
          <a:solidFill>
            <a:schemeClr val="accent1"/>
          </a:soli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he-IL" altLang="he-IL" sz="1800">
              <a:latin typeface="Arial" panose="020B0604020202020204" pitchFamily="34" charset="0"/>
            </a:endParaRPr>
          </a:p>
        </p:txBody>
      </p:sp>
      <p:sp>
        <p:nvSpPr>
          <p:cNvPr id="245785" name="Oval 22"/>
          <p:cNvSpPr>
            <a:spLocks noChangeArrowheads="1"/>
          </p:cNvSpPr>
          <p:nvPr/>
        </p:nvSpPr>
        <p:spPr bwMode="auto">
          <a:xfrm>
            <a:off x="6858000" y="2987675"/>
            <a:ext cx="76200" cy="76200"/>
          </a:xfrm>
          <a:prstGeom prst="ellipse">
            <a:avLst/>
          </a:prstGeom>
          <a:solidFill>
            <a:schemeClr val="accent1"/>
          </a:soli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he-IL" altLang="he-IL" sz="1800">
              <a:latin typeface="Arial" panose="020B0604020202020204" pitchFamily="34" charset="0"/>
            </a:endParaRPr>
          </a:p>
        </p:txBody>
      </p:sp>
      <p:sp>
        <p:nvSpPr>
          <p:cNvPr id="245786" name="Oval 23"/>
          <p:cNvSpPr>
            <a:spLocks noChangeArrowheads="1"/>
          </p:cNvSpPr>
          <p:nvPr/>
        </p:nvSpPr>
        <p:spPr bwMode="auto">
          <a:xfrm>
            <a:off x="7162800" y="2606675"/>
            <a:ext cx="76200" cy="76200"/>
          </a:xfrm>
          <a:prstGeom prst="ellipse">
            <a:avLst/>
          </a:prstGeom>
          <a:solidFill>
            <a:schemeClr val="accent1"/>
          </a:soli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he-IL" altLang="he-IL" sz="1800">
              <a:latin typeface="Arial" panose="020B0604020202020204" pitchFamily="34" charset="0"/>
            </a:endParaRPr>
          </a:p>
        </p:txBody>
      </p:sp>
      <p:sp>
        <p:nvSpPr>
          <p:cNvPr id="245787" name="Oval 24"/>
          <p:cNvSpPr>
            <a:spLocks noChangeArrowheads="1"/>
          </p:cNvSpPr>
          <p:nvPr/>
        </p:nvSpPr>
        <p:spPr bwMode="auto">
          <a:xfrm>
            <a:off x="4648200" y="4968875"/>
            <a:ext cx="76200" cy="76200"/>
          </a:xfrm>
          <a:prstGeom prst="ellipse">
            <a:avLst/>
          </a:prstGeom>
          <a:solidFill>
            <a:schemeClr val="accent1"/>
          </a:soli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he-IL" altLang="he-IL" sz="1800">
              <a:latin typeface="Arial" panose="020B0604020202020204" pitchFamily="34" charset="0"/>
            </a:endParaRPr>
          </a:p>
        </p:txBody>
      </p:sp>
      <p:sp>
        <p:nvSpPr>
          <p:cNvPr id="245788" name="Oval 25"/>
          <p:cNvSpPr>
            <a:spLocks noChangeArrowheads="1"/>
          </p:cNvSpPr>
          <p:nvPr/>
        </p:nvSpPr>
        <p:spPr bwMode="auto">
          <a:xfrm>
            <a:off x="4343400" y="5121275"/>
            <a:ext cx="76200" cy="76200"/>
          </a:xfrm>
          <a:prstGeom prst="ellipse">
            <a:avLst/>
          </a:prstGeom>
          <a:solidFill>
            <a:schemeClr val="accent1"/>
          </a:soli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he-IL" altLang="he-IL" sz="1800">
              <a:latin typeface="Arial" panose="020B0604020202020204" pitchFamily="34" charset="0"/>
            </a:endParaRPr>
          </a:p>
        </p:txBody>
      </p:sp>
      <p:sp>
        <p:nvSpPr>
          <p:cNvPr id="245789" name="Oval 26"/>
          <p:cNvSpPr>
            <a:spLocks noChangeArrowheads="1"/>
          </p:cNvSpPr>
          <p:nvPr/>
        </p:nvSpPr>
        <p:spPr bwMode="auto">
          <a:xfrm>
            <a:off x="5562600" y="4740275"/>
            <a:ext cx="76200" cy="76200"/>
          </a:xfrm>
          <a:prstGeom prst="ellipse">
            <a:avLst/>
          </a:prstGeom>
          <a:solidFill>
            <a:schemeClr val="accent1"/>
          </a:soli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he-IL" altLang="he-IL" sz="1800">
              <a:latin typeface="Arial" panose="020B0604020202020204" pitchFamily="34" charset="0"/>
            </a:endParaRPr>
          </a:p>
        </p:txBody>
      </p:sp>
      <p:sp>
        <p:nvSpPr>
          <p:cNvPr id="245790" name="Oval 27"/>
          <p:cNvSpPr>
            <a:spLocks noChangeArrowheads="1"/>
          </p:cNvSpPr>
          <p:nvPr/>
        </p:nvSpPr>
        <p:spPr bwMode="auto">
          <a:xfrm>
            <a:off x="5105400" y="4435475"/>
            <a:ext cx="762000" cy="762000"/>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he-IL" altLang="he-IL" sz="1800">
              <a:latin typeface="Arial" panose="020B0604020202020204" pitchFamily="34" charset="0"/>
            </a:endParaRPr>
          </a:p>
        </p:txBody>
      </p:sp>
      <p:sp>
        <p:nvSpPr>
          <p:cNvPr id="245791" name="Oval 28"/>
          <p:cNvSpPr>
            <a:spLocks noChangeArrowheads="1"/>
          </p:cNvSpPr>
          <p:nvPr/>
        </p:nvSpPr>
        <p:spPr bwMode="auto">
          <a:xfrm>
            <a:off x="4038600" y="4587875"/>
            <a:ext cx="762000" cy="762000"/>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he-IL" altLang="he-IL" sz="1800">
              <a:latin typeface="Arial" panose="020B0604020202020204" pitchFamily="34" charset="0"/>
            </a:endParaRPr>
          </a:p>
        </p:txBody>
      </p:sp>
      <p:sp>
        <p:nvSpPr>
          <p:cNvPr id="245792" name="Oval 29"/>
          <p:cNvSpPr>
            <a:spLocks noChangeArrowheads="1"/>
          </p:cNvSpPr>
          <p:nvPr/>
        </p:nvSpPr>
        <p:spPr bwMode="auto">
          <a:xfrm>
            <a:off x="5410200" y="5045075"/>
            <a:ext cx="76200" cy="76200"/>
          </a:xfrm>
          <a:prstGeom prst="ellipse">
            <a:avLst/>
          </a:prstGeom>
          <a:solidFill>
            <a:schemeClr val="accent1"/>
          </a:soli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he-IL" altLang="he-IL" sz="1800">
              <a:latin typeface="Arial" panose="020B0604020202020204" pitchFamily="34" charset="0"/>
            </a:endParaRPr>
          </a:p>
        </p:txBody>
      </p:sp>
      <p:sp>
        <p:nvSpPr>
          <p:cNvPr id="245793" name="Oval 30"/>
          <p:cNvSpPr>
            <a:spLocks noChangeArrowheads="1"/>
          </p:cNvSpPr>
          <p:nvPr/>
        </p:nvSpPr>
        <p:spPr bwMode="auto">
          <a:xfrm>
            <a:off x="5334000" y="4587875"/>
            <a:ext cx="76200" cy="76200"/>
          </a:xfrm>
          <a:prstGeom prst="ellipse">
            <a:avLst/>
          </a:prstGeom>
          <a:solidFill>
            <a:schemeClr val="accent1"/>
          </a:soli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he-IL" altLang="he-IL" sz="1800">
              <a:latin typeface="Arial" panose="020B0604020202020204" pitchFamily="34" charset="0"/>
            </a:endParaRPr>
          </a:p>
        </p:txBody>
      </p:sp>
      <p:sp>
        <p:nvSpPr>
          <p:cNvPr id="245794" name="Line 31"/>
          <p:cNvSpPr>
            <a:spLocks noChangeShapeType="1"/>
          </p:cNvSpPr>
          <p:nvPr/>
        </p:nvSpPr>
        <p:spPr bwMode="auto">
          <a:xfrm>
            <a:off x="2133600" y="2530475"/>
            <a:ext cx="152400" cy="914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he-IL"/>
          </a:p>
        </p:txBody>
      </p:sp>
      <p:sp>
        <p:nvSpPr>
          <p:cNvPr id="245795" name="Line 32"/>
          <p:cNvSpPr>
            <a:spLocks noChangeShapeType="1"/>
          </p:cNvSpPr>
          <p:nvPr/>
        </p:nvSpPr>
        <p:spPr bwMode="auto">
          <a:xfrm>
            <a:off x="2209800" y="2454275"/>
            <a:ext cx="3810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he-IL"/>
          </a:p>
        </p:txBody>
      </p:sp>
      <p:sp>
        <p:nvSpPr>
          <p:cNvPr id="245796" name="Line 33"/>
          <p:cNvSpPr>
            <a:spLocks noChangeShapeType="1"/>
          </p:cNvSpPr>
          <p:nvPr/>
        </p:nvSpPr>
        <p:spPr bwMode="auto">
          <a:xfrm flipV="1">
            <a:off x="2362200" y="2454275"/>
            <a:ext cx="228600" cy="152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he-IL"/>
          </a:p>
        </p:txBody>
      </p:sp>
      <p:sp>
        <p:nvSpPr>
          <p:cNvPr id="245797" name="Line 34"/>
          <p:cNvSpPr>
            <a:spLocks noChangeShapeType="1"/>
          </p:cNvSpPr>
          <p:nvPr/>
        </p:nvSpPr>
        <p:spPr bwMode="auto">
          <a:xfrm>
            <a:off x="2362200" y="2606675"/>
            <a:ext cx="152400" cy="152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he-IL"/>
          </a:p>
        </p:txBody>
      </p:sp>
      <p:sp>
        <p:nvSpPr>
          <p:cNvPr id="245798" name="Line 35"/>
          <p:cNvSpPr>
            <a:spLocks noChangeShapeType="1"/>
          </p:cNvSpPr>
          <p:nvPr/>
        </p:nvSpPr>
        <p:spPr bwMode="auto">
          <a:xfrm>
            <a:off x="2362200" y="3521075"/>
            <a:ext cx="3810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he-IL"/>
          </a:p>
        </p:txBody>
      </p:sp>
      <p:sp>
        <p:nvSpPr>
          <p:cNvPr id="245799" name="Line 36"/>
          <p:cNvSpPr>
            <a:spLocks noChangeShapeType="1"/>
          </p:cNvSpPr>
          <p:nvPr/>
        </p:nvSpPr>
        <p:spPr bwMode="auto">
          <a:xfrm>
            <a:off x="2286000" y="3444875"/>
            <a:ext cx="228600" cy="304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he-IL"/>
          </a:p>
        </p:txBody>
      </p:sp>
      <p:sp>
        <p:nvSpPr>
          <p:cNvPr id="245800" name="Line 37"/>
          <p:cNvSpPr>
            <a:spLocks noChangeShapeType="1"/>
          </p:cNvSpPr>
          <p:nvPr/>
        </p:nvSpPr>
        <p:spPr bwMode="auto">
          <a:xfrm flipH="1">
            <a:off x="2514600" y="3521075"/>
            <a:ext cx="228600" cy="228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he-IL"/>
          </a:p>
        </p:txBody>
      </p:sp>
      <p:sp>
        <p:nvSpPr>
          <p:cNvPr id="245801" name="Line 38"/>
          <p:cNvSpPr>
            <a:spLocks noChangeShapeType="1"/>
          </p:cNvSpPr>
          <p:nvPr/>
        </p:nvSpPr>
        <p:spPr bwMode="auto">
          <a:xfrm>
            <a:off x="2514600" y="2835275"/>
            <a:ext cx="2971800" cy="152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he-IL"/>
          </a:p>
        </p:txBody>
      </p:sp>
      <p:sp>
        <p:nvSpPr>
          <p:cNvPr id="245802" name="Line 39"/>
          <p:cNvSpPr>
            <a:spLocks noChangeShapeType="1"/>
          </p:cNvSpPr>
          <p:nvPr/>
        </p:nvSpPr>
        <p:spPr bwMode="auto">
          <a:xfrm flipV="1">
            <a:off x="2743200" y="3216275"/>
            <a:ext cx="3048000" cy="304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he-IL"/>
          </a:p>
        </p:txBody>
      </p:sp>
      <p:sp>
        <p:nvSpPr>
          <p:cNvPr id="245803" name="Line 40"/>
          <p:cNvSpPr>
            <a:spLocks noChangeShapeType="1"/>
          </p:cNvSpPr>
          <p:nvPr/>
        </p:nvSpPr>
        <p:spPr bwMode="auto">
          <a:xfrm>
            <a:off x="2743200" y="3521075"/>
            <a:ext cx="1600200" cy="1295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he-IL"/>
          </a:p>
        </p:txBody>
      </p:sp>
      <p:sp>
        <p:nvSpPr>
          <p:cNvPr id="245804" name="Line 41"/>
          <p:cNvSpPr>
            <a:spLocks noChangeShapeType="1"/>
          </p:cNvSpPr>
          <p:nvPr/>
        </p:nvSpPr>
        <p:spPr bwMode="auto">
          <a:xfrm>
            <a:off x="4343400" y="4816475"/>
            <a:ext cx="0" cy="381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he-IL"/>
          </a:p>
        </p:txBody>
      </p:sp>
      <p:sp>
        <p:nvSpPr>
          <p:cNvPr id="245805" name="Line 42"/>
          <p:cNvSpPr>
            <a:spLocks noChangeShapeType="1"/>
          </p:cNvSpPr>
          <p:nvPr/>
        </p:nvSpPr>
        <p:spPr bwMode="auto">
          <a:xfrm>
            <a:off x="4343400" y="4816475"/>
            <a:ext cx="381000" cy="152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he-IL"/>
          </a:p>
        </p:txBody>
      </p:sp>
      <p:sp>
        <p:nvSpPr>
          <p:cNvPr id="245806" name="Line 43"/>
          <p:cNvSpPr>
            <a:spLocks noChangeShapeType="1"/>
          </p:cNvSpPr>
          <p:nvPr/>
        </p:nvSpPr>
        <p:spPr bwMode="auto">
          <a:xfrm flipV="1">
            <a:off x="4343400" y="4968875"/>
            <a:ext cx="381000" cy="228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he-IL"/>
          </a:p>
        </p:txBody>
      </p:sp>
      <p:sp>
        <p:nvSpPr>
          <p:cNvPr id="245807" name="Line 44"/>
          <p:cNvSpPr>
            <a:spLocks noChangeShapeType="1"/>
          </p:cNvSpPr>
          <p:nvPr/>
        </p:nvSpPr>
        <p:spPr bwMode="auto">
          <a:xfrm flipV="1">
            <a:off x="4724400" y="4587875"/>
            <a:ext cx="609600" cy="381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he-IL"/>
          </a:p>
        </p:txBody>
      </p:sp>
      <p:sp>
        <p:nvSpPr>
          <p:cNvPr id="245808" name="Line 45"/>
          <p:cNvSpPr>
            <a:spLocks noChangeShapeType="1"/>
          </p:cNvSpPr>
          <p:nvPr/>
        </p:nvSpPr>
        <p:spPr bwMode="auto">
          <a:xfrm>
            <a:off x="5334000" y="4587875"/>
            <a:ext cx="152400" cy="457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he-IL"/>
          </a:p>
        </p:txBody>
      </p:sp>
      <p:sp>
        <p:nvSpPr>
          <p:cNvPr id="245809" name="Line 46"/>
          <p:cNvSpPr>
            <a:spLocks noChangeShapeType="1"/>
          </p:cNvSpPr>
          <p:nvPr/>
        </p:nvSpPr>
        <p:spPr bwMode="auto">
          <a:xfrm flipV="1">
            <a:off x="5486400" y="4740275"/>
            <a:ext cx="152400" cy="304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he-IL"/>
          </a:p>
        </p:txBody>
      </p:sp>
      <p:sp>
        <p:nvSpPr>
          <p:cNvPr id="245810" name="Line 47"/>
          <p:cNvSpPr>
            <a:spLocks noChangeShapeType="1"/>
          </p:cNvSpPr>
          <p:nvPr/>
        </p:nvSpPr>
        <p:spPr bwMode="auto">
          <a:xfrm flipV="1">
            <a:off x="5334000" y="3140075"/>
            <a:ext cx="533400" cy="1447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he-IL"/>
          </a:p>
        </p:txBody>
      </p:sp>
      <p:sp>
        <p:nvSpPr>
          <p:cNvPr id="245811" name="Line 48"/>
          <p:cNvSpPr>
            <a:spLocks noChangeShapeType="1"/>
          </p:cNvSpPr>
          <p:nvPr/>
        </p:nvSpPr>
        <p:spPr bwMode="auto">
          <a:xfrm flipV="1">
            <a:off x="5562600" y="2987675"/>
            <a:ext cx="1371600" cy="1752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he-IL"/>
          </a:p>
        </p:txBody>
      </p:sp>
      <p:sp>
        <p:nvSpPr>
          <p:cNvPr id="245812" name="Line 49"/>
          <p:cNvSpPr>
            <a:spLocks noChangeShapeType="1"/>
          </p:cNvSpPr>
          <p:nvPr/>
        </p:nvSpPr>
        <p:spPr bwMode="auto">
          <a:xfrm>
            <a:off x="5638800" y="2606675"/>
            <a:ext cx="16002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he-IL"/>
          </a:p>
        </p:txBody>
      </p:sp>
      <p:sp>
        <p:nvSpPr>
          <p:cNvPr id="245813" name="Line 50"/>
          <p:cNvSpPr>
            <a:spLocks noChangeShapeType="1"/>
          </p:cNvSpPr>
          <p:nvPr/>
        </p:nvSpPr>
        <p:spPr bwMode="auto">
          <a:xfrm>
            <a:off x="5638800" y="2606675"/>
            <a:ext cx="228600" cy="533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he-IL"/>
          </a:p>
        </p:txBody>
      </p:sp>
      <p:sp>
        <p:nvSpPr>
          <p:cNvPr id="245814" name="Line 51"/>
          <p:cNvSpPr>
            <a:spLocks noChangeShapeType="1"/>
          </p:cNvSpPr>
          <p:nvPr/>
        </p:nvSpPr>
        <p:spPr bwMode="auto">
          <a:xfrm flipH="1">
            <a:off x="6858000" y="2682875"/>
            <a:ext cx="381000" cy="381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he-IL"/>
          </a:p>
        </p:txBody>
      </p:sp>
      <p:sp>
        <p:nvSpPr>
          <p:cNvPr id="245815" name="Text Box 52"/>
          <p:cNvSpPr txBox="1">
            <a:spLocks noChangeArrowheads="1"/>
          </p:cNvSpPr>
          <p:nvPr/>
        </p:nvSpPr>
        <p:spPr bwMode="auto">
          <a:xfrm>
            <a:off x="2384425" y="1657350"/>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r>
              <a:rPr lang="en-US" altLang="he-IL" sz="2000" b="1">
                <a:solidFill>
                  <a:srgbClr val="000000"/>
                </a:solidFill>
                <a:latin typeface="Arial" panose="020B0604020202020204" pitchFamily="34" charset="0"/>
              </a:rPr>
              <a:t>1</a:t>
            </a:r>
            <a:endParaRPr lang="en-US" altLang="he-IL" sz="1600" b="1">
              <a:solidFill>
                <a:srgbClr val="000000"/>
              </a:solidFill>
              <a:latin typeface="Arial" panose="020B0604020202020204" pitchFamily="34" charset="0"/>
            </a:endParaRPr>
          </a:p>
        </p:txBody>
      </p:sp>
      <p:sp>
        <p:nvSpPr>
          <p:cNvPr id="245816" name="Text Box 53"/>
          <p:cNvSpPr txBox="1">
            <a:spLocks noChangeArrowheads="1"/>
          </p:cNvSpPr>
          <p:nvPr/>
        </p:nvSpPr>
        <p:spPr bwMode="auto">
          <a:xfrm>
            <a:off x="6194425" y="1657350"/>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r>
              <a:rPr lang="en-US" altLang="he-IL" sz="2000" b="1">
                <a:solidFill>
                  <a:srgbClr val="000000"/>
                </a:solidFill>
                <a:latin typeface="Arial" panose="020B0604020202020204" pitchFamily="34" charset="0"/>
              </a:rPr>
              <a:t>2</a:t>
            </a:r>
            <a:endParaRPr lang="en-US" altLang="he-IL" sz="1600" b="1">
              <a:solidFill>
                <a:srgbClr val="000000"/>
              </a:solidFill>
              <a:latin typeface="Arial" panose="020B0604020202020204" pitchFamily="34" charset="0"/>
            </a:endParaRPr>
          </a:p>
        </p:txBody>
      </p:sp>
      <p:sp>
        <p:nvSpPr>
          <p:cNvPr id="245817" name="Text Box 54"/>
          <p:cNvSpPr txBox="1">
            <a:spLocks noChangeArrowheads="1"/>
          </p:cNvSpPr>
          <p:nvPr/>
        </p:nvSpPr>
        <p:spPr bwMode="auto">
          <a:xfrm>
            <a:off x="4746625" y="3943350"/>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r>
              <a:rPr lang="en-US" altLang="he-IL" sz="2000" b="1">
                <a:solidFill>
                  <a:srgbClr val="000000"/>
                </a:solidFill>
                <a:latin typeface="Arial" panose="020B0604020202020204" pitchFamily="34" charset="0"/>
              </a:rPr>
              <a:t>3</a:t>
            </a:r>
            <a:endParaRPr lang="en-US" altLang="he-IL" sz="1600" b="1">
              <a:solidFill>
                <a:srgbClr val="000000"/>
              </a:solidFill>
              <a:latin typeface="Arial" panose="020B0604020202020204" pitchFamily="34" charset="0"/>
            </a:endParaRPr>
          </a:p>
        </p:txBody>
      </p:sp>
      <p:sp>
        <p:nvSpPr>
          <p:cNvPr id="245818" name="Text Box 55"/>
          <p:cNvSpPr txBox="1">
            <a:spLocks noChangeArrowheads="1"/>
          </p:cNvSpPr>
          <p:nvPr/>
        </p:nvSpPr>
        <p:spPr bwMode="auto">
          <a:xfrm>
            <a:off x="2790825" y="2244725"/>
            <a:ext cx="4667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r>
              <a:rPr lang="en-US" altLang="he-IL" sz="1600" b="1">
                <a:solidFill>
                  <a:srgbClr val="000000"/>
                </a:solidFill>
                <a:latin typeface="Arial" panose="020B0604020202020204" pitchFamily="34" charset="0"/>
              </a:rPr>
              <a:t>1.1</a:t>
            </a:r>
          </a:p>
        </p:txBody>
      </p:sp>
      <p:sp>
        <p:nvSpPr>
          <p:cNvPr id="245819" name="Text Box 56"/>
          <p:cNvSpPr txBox="1">
            <a:spLocks noChangeArrowheads="1"/>
          </p:cNvSpPr>
          <p:nvPr/>
        </p:nvSpPr>
        <p:spPr bwMode="auto">
          <a:xfrm>
            <a:off x="2638425" y="3006725"/>
            <a:ext cx="4667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r>
              <a:rPr lang="en-US" altLang="he-IL" sz="1600" b="1">
                <a:solidFill>
                  <a:srgbClr val="000000"/>
                </a:solidFill>
                <a:latin typeface="Arial" panose="020B0604020202020204" pitchFamily="34" charset="0"/>
              </a:rPr>
              <a:t>1.2</a:t>
            </a:r>
          </a:p>
        </p:txBody>
      </p:sp>
      <p:sp>
        <p:nvSpPr>
          <p:cNvPr id="245820" name="Text Box 57"/>
          <p:cNvSpPr txBox="1">
            <a:spLocks noChangeArrowheads="1"/>
          </p:cNvSpPr>
          <p:nvPr/>
        </p:nvSpPr>
        <p:spPr bwMode="auto">
          <a:xfrm>
            <a:off x="5710238" y="2209800"/>
            <a:ext cx="4667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r>
              <a:rPr lang="en-US" altLang="he-IL" sz="1600" b="1">
                <a:solidFill>
                  <a:srgbClr val="000000"/>
                </a:solidFill>
                <a:latin typeface="Arial" panose="020B0604020202020204" pitchFamily="34" charset="0"/>
              </a:rPr>
              <a:t>2.1</a:t>
            </a:r>
          </a:p>
        </p:txBody>
      </p:sp>
      <p:sp>
        <p:nvSpPr>
          <p:cNvPr id="245821" name="Text Box 58"/>
          <p:cNvSpPr txBox="1">
            <a:spLocks noChangeArrowheads="1"/>
          </p:cNvSpPr>
          <p:nvPr/>
        </p:nvSpPr>
        <p:spPr bwMode="auto">
          <a:xfrm>
            <a:off x="6524625" y="2092325"/>
            <a:ext cx="4667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r>
              <a:rPr lang="en-US" altLang="he-IL" sz="1600" b="1">
                <a:solidFill>
                  <a:srgbClr val="000000"/>
                </a:solidFill>
                <a:latin typeface="Arial" panose="020B0604020202020204" pitchFamily="34" charset="0"/>
              </a:rPr>
              <a:t>2.2</a:t>
            </a:r>
          </a:p>
        </p:txBody>
      </p:sp>
      <p:sp>
        <p:nvSpPr>
          <p:cNvPr id="245822" name="Text Box 59"/>
          <p:cNvSpPr txBox="1">
            <a:spLocks noChangeArrowheads="1"/>
          </p:cNvSpPr>
          <p:nvPr/>
        </p:nvSpPr>
        <p:spPr bwMode="auto">
          <a:xfrm>
            <a:off x="4110038" y="5334000"/>
            <a:ext cx="4667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r>
              <a:rPr lang="en-US" altLang="he-IL" sz="1600" b="1">
                <a:solidFill>
                  <a:srgbClr val="000000"/>
                </a:solidFill>
                <a:latin typeface="Arial" panose="020B0604020202020204" pitchFamily="34" charset="0"/>
              </a:rPr>
              <a:t>3.1</a:t>
            </a:r>
          </a:p>
        </p:txBody>
      </p:sp>
      <p:sp>
        <p:nvSpPr>
          <p:cNvPr id="245823" name="Text Box 60"/>
          <p:cNvSpPr txBox="1">
            <a:spLocks noChangeArrowheads="1"/>
          </p:cNvSpPr>
          <p:nvPr/>
        </p:nvSpPr>
        <p:spPr bwMode="auto">
          <a:xfrm>
            <a:off x="5253038" y="5257800"/>
            <a:ext cx="4667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r>
              <a:rPr lang="en-US" altLang="he-IL" sz="1600" b="1">
                <a:solidFill>
                  <a:srgbClr val="000000"/>
                </a:solidFill>
                <a:latin typeface="Arial" panose="020B0604020202020204" pitchFamily="34" charset="0"/>
              </a:rPr>
              <a:t>3.2</a:t>
            </a:r>
          </a:p>
        </p:txBody>
      </p:sp>
      <p:sp>
        <p:nvSpPr>
          <p:cNvPr id="245824" name="Line 61"/>
          <p:cNvSpPr>
            <a:spLocks noChangeShapeType="1"/>
          </p:cNvSpPr>
          <p:nvPr/>
        </p:nvSpPr>
        <p:spPr bwMode="auto">
          <a:xfrm>
            <a:off x="5486400" y="2987675"/>
            <a:ext cx="381000" cy="152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he-IL"/>
          </a:p>
        </p:txBody>
      </p:sp>
      <p:sp>
        <p:nvSpPr>
          <p:cNvPr id="245825" name="Text Box 62"/>
          <p:cNvSpPr txBox="1">
            <a:spLocks noChangeArrowheads="1"/>
          </p:cNvSpPr>
          <p:nvPr/>
        </p:nvSpPr>
        <p:spPr bwMode="auto">
          <a:xfrm>
            <a:off x="7004050" y="3006725"/>
            <a:ext cx="522288"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r>
              <a:rPr lang="en-US" altLang="he-IL" sz="1200" b="1">
                <a:solidFill>
                  <a:srgbClr val="000000"/>
                </a:solidFill>
                <a:latin typeface="Arial" panose="020B0604020202020204" pitchFamily="34" charset="0"/>
              </a:rPr>
              <a:t>2.2.1</a:t>
            </a:r>
            <a:endParaRPr lang="en-US" altLang="he-IL" sz="1600" b="1">
              <a:solidFill>
                <a:srgbClr val="000000"/>
              </a:solidFill>
              <a:latin typeface="Arial" panose="020B0604020202020204" pitchFamily="34" charset="0"/>
            </a:endParaRPr>
          </a:p>
        </p:txBody>
      </p:sp>
      <p:sp>
        <p:nvSpPr>
          <p:cNvPr id="245826" name="Text Box 63"/>
          <p:cNvSpPr txBox="1">
            <a:spLocks noChangeArrowheads="1"/>
          </p:cNvSpPr>
          <p:nvPr/>
        </p:nvSpPr>
        <p:spPr bwMode="auto">
          <a:xfrm>
            <a:off x="7300913" y="2446338"/>
            <a:ext cx="522287"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r>
              <a:rPr lang="en-US" altLang="he-IL" sz="1200" b="1">
                <a:solidFill>
                  <a:srgbClr val="000000"/>
                </a:solidFill>
                <a:latin typeface="Arial" panose="020B0604020202020204" pitchFamily="34" charset="0"/>
              </a:rPr>
              <a:t>2.2.2</a:t>
            </a:r>
            <a:endParaRPr lang="en-US" altLang="he-IL" sz="1600" b="1">
              <a:solidFill>
                <a:srgbClr val="000000"/>
              </a:solidFill>
              <a:latin typeface="Arial" panose="020B0604020202020204" pitchFamily="34" charset="0"/>
            </a:endParaRPr>
          </a:p>
        </p:txBody>
      </p:sp>
      <p:sp>
        <p:nvSpPr>
          <p:cNvPr id="245827" name="Text Box 64"/>
          <p:cNvSpPr txBox="1">
            <a:spLocks noChangeArrowheads="1"/>
          </p:cNvSpPr>
          <p:nvPr/>
        </p:nvSpPr>
        <p:spPr bwMode="auto">
          <a:xfrm>
            <a:off x="1695450" y="3360738"/>
            <a:ext cx="522288"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r>
              <a:rPr lang="en-US" altLang="he-IL" sz="1200" b="1">
                <a:solidFill>
                  <a:srgbClr val="000000"/>
                </a:solidFill>
                <a:latin typeface="Arial" panose="020B0604020202020204" pitchFamily="34" charset="0"/>
              </a:rPr>
              <a:t>1.2.1</a:t>
            </a:r>
            <a:endParaRPr lang="en-US" altLang="he-IL" sz="1600" b="1">
              <a:solidFill>
                <a:srgbClr val="000000"/>
              </a:solidFill>
              <a:latin typeface="Arial" panose="020B0604020202020204" pitchFamily="34" charset="0"/>
            </a:endParaRPr>
          </a:p>
        </p:txBody>
      </p:sp>
      <p:sp>
        <p:nvSpPr>
          <p:cNvPr id="245828" name="Text Box 65"/>
          <p:cNvSpPr txBox="1">
            <a:spLocks noChangeArrowheads="1"/>
          </p:cNvSpPr>
          <p:nvPr/>
        </p:nvSpPr>
        <p:spPr bwMode="auto">
          <a:xfrm>
            <a:off x="2043113" y="3741738"/>
            <a:ext cx="522287"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r>
              <a:rPr lang="en-US" altLang="he-IL" sz="1200" b="1">
                <a:solidFill>
                  <a:srgbClr val="000000"/>
                </a:solidFill>
                <a:latin typeface="Arial" panose="020B0604020202020204" pitchFamily="34" charset="0"/>
              </a:rPr>
              <a:t>1.2.2</a:t>
            </a:r>
            <a:endParaRPr lang="en-US" altLang="he-IL" sz="1600" b="1">
              <a:solidFill>
                <a:srgbClr val="000000"/>
              </a:solidFill>
              <a:latin typeface="Arial" panose="020B0604020202020204" pitchFamily="34" charset="0"/>
            </a:endParaRPr>
          </a:p>
        </p:txBody>
      </p:sp>
    </p:spTree>
    <p:extLst>
      <p:ext uri="{BB962C8B-B14F-4D97-AF65-F5344CB8AC3E}">
        <p14:creationId xmlns:p14="http://schemas.microsoft.com/office/powerpoint/2010/main" val="507412936"/>
      </p:ext>
    </p:extLst>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7" name="Rectangle 123"/>
          <p:cNvSpPr>
            <a:spLocks noGrp="1" noChangeArrowheads="1"/>
          </p:cNvSpPr>
          <p:nvPr>
            <p:ph type="title"/>
          </p:nvPr>
        </p:nvSpPr>
        <p:spPr/>
        <p:txBody>
          <a:bodyPr/>
          <a:lstStyle/>
          <a:p>
            <a:pPr>
              <a:defRPr/>
            </a:pPr>
            <a:r>
              <a:rPr lang="en-US">
                <a:ea typeface="ＭＳ Ｐゴシック" charset="0"/>
                <a:cs typeface="+mj-cs"/>
              </a:rPr>
              <a:t>Interconnected ASes</a:t>
            </a:r>
          </a:p>
        </p:txBody>
      </p:sp>
      <p:sp>
        <p:nvSpPr>
          <p:cNvPr id="100358" name="Rectangle 124"/>
          <p:cNvSpPr>
            <a:spLocks noGrp="1" noChangeArrowheads="1"/>
          </p:cNvSpPr>
          <p:nvPr>
            <p:ph type="body" idx="1"/>
          </p:nvPr>
        </p:nvSpPr>
        <p:spPr>
          <a:xfrm>
            <a:off x="-76790" y="4080630"/>
            <a:ext cx="3771815" cy="4135088"/>
          </a:xfrm>
        </p:spPr>
        <p:txBody>
          <a:bodyPr/>
          <a:lstStyle/>
          <a:p>
            <a:pPr>
              <a:buFont typeface="Wingdings" charset="0"/>
              <a:buChar char="v"/>
              <a:defRPr/>
            </a:pPr>
            <a:r>
              <a:rPr lang="en-US" sz="2000" dirty="0">
                <a:ea typeface="ＭＳ Ｐゴシック" charset="0"/>
                <a:cs typeface="+mn-cs"/>
              </a:rPr>
              <a:t>forwarding table  configured by both intra- and inter-AS routing algorithm</a:t>
            </a:r>
          </a:p>
          <a:p>
            <a:pPr lvl="1">
              <a:buFont typeface="Wingdings" charset="0"/>
              <a:buChar char="§"/>
              <a:defRPr/>
            </a:pPr>
            <a:r>
              <a:rPr lang="en-US" sz="2000" dirty="0" smtClean="0">
                <a:ea typeface="ＭＳ Ｐゴシック" charset="0"/>
              </a:rPr>
              <a:t> intra-AS </a:t>
            </a:r>
            <a:r>
              <a:rPr lang="en-US" sz="2000" dirty="0">
                <a:ea typeface="ＭＳ Ｐゴシック" charset="0"/>
              </a:rPr>
              <a:t>sets entries for internal </a:t>
            </a:r>
            <a:r>
              <a:rPr lang="en-US" sz="2000" dirty="0" err="1">
                <a:ea typeface="ＭＳ Ｐゴシック" charset="0"/>
              </a:rPr>
              <a:t>dests</a:t>
            </a:r>
            <a:endParaRPr lang="en-US" sz="2000" dirty="0">
              <a:ea typeface="ＭＳ Ｐゴシック" charset="0"/>
            </a:endParaRPr>
          </a:p>
          <a:p>
            <a:pPr lvl="1">
              <a:buFont typeface="Wingdings" charset="0"/>
              <a:buChar char="§"/>
              <a:defRPr/>
            </a:pPr>
            <a:r>
              <a:rPr lang="en-US" sz="2000" dirty="0" smtClean="0">
                <a:ea typeface="ＭＳ Ｐゴシック" charset="0"/>
              </a:rPr>
              <a:t> inter-AS </a:t>
            </a:r>
            <a:r>
              <a:rPr lang="en-US" sz="2000" dirty="0">
                <a:ea typeface="ＭＳ Ｐゴシック" charset="0"/>
              </a:rPr>
              <a:t>&amp; intra-AS sets entries for external </a:t>
            </a:r>
            <a:r>
              <a:rPr lang="en-US" sz="2000" dirty="0" err="1">
                <a:ea typeface="ＭＳ Ｐゴシック" charset="0"/>
              </a:rPr>
              <a:t>dests</a:t>
            </a:r>
            <a:r>
              <a:rPr lang="en-US" sz="2000" dirty="0">
                <a:ea typeface="ＭＳ Ｐゴシック" charset="0"/>
              </a:rPr>
              <a:t> </a:t>
            </a:r>
          </a:p>
        </p:txBody>
      </p:sp>
      <p:sp>
        <p:nvSpPr>
          <p:cNvPr id="100354" name="Footer Placeholder 5"/>
          <p:cNvSpPr>
            <a:spLocks noGrp="1"/>
          </p:cNvSpPr>
          <p:nvPr>
            <p:ph type="ftr" sz="quarter" idx="4294967295"/>
          </p:nvPr>
        </p:nvSpPr>
        <p:spPr>
          <a:xfrm>
            <a:off x="7087220" y="7850262"/>
            <a:ext cx="2895600" cy="287338"/>
          </a:xfrm>
          <a:prstGeom prst="rect">
            <a:avLst/>
          </a:prstGeom>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defRPr/>
            </a:pPr>
            <a:r>
              <a:rPr lang="en-US">
                <a:latin typeface="Tahoma" charset="0"/>
              </a:rPr>
              <a:t>Network Layer</a:t>
            </a:r>
          </a:p>
        </p:txBody>
      </p:sp>
      <p:sp>
        <p:nvSpPr>
          <p:cNvPr id="100355" name="Slide Number Placeholder 6"/>
          <p:cNvSpPr>
            <a:spLocks noGrp="1"/>
          </p:cNvSpPr>
          <p:nvPr>
            <p:ph type="sldNum" sz="quarter" idx="4294967295"/>
          </p:nvPr>
        </p:nvSpPr>
        <p:spPr>
          <a:xfrm>
            <a:off x="9306545" y="7845500"/>
            <a:ext cx="676275" cy="276225"/>
          </a:xfrm>
          <a:prstGeom prst="rect">
            <a:avLst/>
          </a:prstGeom>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algn="l" rtl="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algn="l" rtl="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algn="l" rtl="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algn="l" rtl="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a:defRPr/>
            </a:pPr>
            <a:r>
              <a:rPr lang="en-US" smtClean="0">
                <a:latin typeface="Tahoma" panose="020B0604030504040204" pitchFamily="34" charset="0"/>
              </a:rPr>
              <a:t>4-</a:t>
            </a:r>
            <a:fld id="{C807176D-98CC-4DBE-939A-0B85263659DD}" type="slidenum">
              <a:rPr lang="en-US" smtClean="0">
                <a:latin typeface="Tahoma" panose="020B0604030504040204" pitchFamily="34" charset="0"/>
              </a:rPr>
              <a:pPr>
                <a:defRPr/>
              </a:pPr>
              <a:t>168</a:t>
            </a:fld>
            <a:endParaRPr lang="en-US" smtClean="0">
              <a:latin typeface="Tahoma" panose="020B0604030504040204" pitchFamily="34" charset="0"/>
            </a:endParaRPr>
          </a:p>
        </p:txBody>
      </p:sp>
      <p:grpSp>
        <p:nvGrpSpPr>
          <p:cNvPr id="246788" name="Group 2"/>
          <p:cNvGrpSpPr>
            <a:grpSpLocks/>
          </p:cNvGrpSpPr>
          <p:nvPr/>
        </p:nvGrpSpPr>
        <p:grpSpPr bwMode="auto">
          <a:xfrm>
            <a:off x="811845" y="1196752"/>
            <a:ext cx="8496944" cy="4967700"/>
            <a:chOff x="0" y="878"/>
            <a:chExt cx="4232" cy="2968"/>
          </a:xfrm>
        </p:grpSpPr>
        <p:sp>
          <p:nvSpPr>
            <p:cNvPr id="246792" name="Freeform 3"/>
            <p:cNvSpPr>
              <a:spLocks/>
            </p:cNvSpPr>
            <p:nvPr/>
          </p:nvSpPr>
          <p:spPr bwMode="auto">
            <a:xfrm>
              <a:off x="2621" y="1050"/>
              <a:ext cx="1611" cy="1025"/>
            </a:xfrm>
            <a:custGeom>
              <a:avLst/>
              <a:gdLst>
                <a:gd name="T0" fmla="*/ 74351 w 1162"/>
                <a:gd name="T1" fmla="*/ 190681577 h 543"/>
                <a:gd name="T2" fmla="*/ 486555 w 1162"/>
                <a:gd name="T3" fmla="*/ 16079409 h 543"/>
                <a:gd name="T4" fmla="*/ 1243411 w 1162"/>
                <a:gd name="T5" fmla="*/ 92626460 h 543"/>
                <a:gd name="T6" fmla="*/ 1513547 w 1162"/>
                <a:gd name="T7" fmla="*/ 280749201 h 543"/>
                <a:gd name="T8" fmla="*/ 1386268 w 1162"/>
                <a:gd name="T9" fmla="*/ 529959357 h 543"/>
                <a:gd name="T10" fmla="*/ 774869 w 1162"/>
                <a:gd name="T11" fmla="*/ 635942968 h 543"/>
                <a:gd name="T12" fmla="*/ 115855 w 1162"/>
                <a:gd name="T13" fmla="*/ 516394022 h 543"/>
                <a:gd name="T14" fmla="*/ 74351 w 1162"/>
                <a:gd name="T15" fmla="*/ 190681577 h 543"/>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162" h="543">
                  <a:moveTo>
                    <a:pt x="56" y="162"/>
                  </a:moveTo>
                  <a:cubicBezTo>
                    <a:pt x="115" y="100"/>
                    <a:pt x="221" y="28"/>
                    <a:pt x="368" y="14"/>
                  </a:cubicBezTo>
                  <a:cubicBezTo>
                    <a:pt x="515" y="0"/>
                    <a:pt x="811" y="42"/>
                    <a:pt x="940" y="79"/>
                  </a:cubicBezTo>
                  <a:cubicBezTo>
                    <a:pt x="1069" y="116"/>
                    <a:pt x="1126" y="177"/>
                    <a:pt x="1144" y="239"/>
                  </a:cubicBezTo>
                  <a:cubicBezTo>
                    <a:pt x="1162" y="301"/>
                    <a:pt x="1141" y="401"/>
                    <a:pt x="1048" y="451"/>
                  </a:cubicBezTo>
                  <a:cubicBezTo>
                    <a:pt x="955" y="501"/>
                    <a:pt x="746" y="543"/>
                    <a:pt x="586" y="541"/>
                  </a:cubicBezTo>
                  <a:cubicBezTo>
                    <a:pt x="426" y="539"/>
                    <a:pt x="176" y="502"/>
                    <a:pt x="88" y="439"/>
                  </a:cubicBezTo>
                  <a:cubicBezTo>
                    <a:pt x="0" y="376"/>
                    <a:pt x="63" y="220"/>
                    <a:pt x="56" y="162"/>
                  </a:cubicBezTo>
                  <a:close/>
                </a:path>
              </a:pathLst>
            </a:custGeom>
            <a:solidFill>
              <a:srgbClr val="66CC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he-IL"/>
            </a:p>
          </p:txBody>
        </p:sp>
        <p:sp>
          <p:nvSpPr>
            <p:cNvPr id="246793" name="Freeform 4"/>
            <p:cNvSpPr>
              <a:spLocks/>
            </p:cNvSpPr>
            <p:nvPr/>
          </p:nvSpPr>
          <p:spPr bwMode="auto">
            <a:xfrm>
              <a:off x="0" y="878"/>
              <a:ext cx="1255" cy="1016"/>
            </a:xfrm>
            <a:custGeom>
              <a:avLst/>
              <a:gdLst>
                <a:gd name="T0" fmla="*/ 245 w 1198"/>
                <a:gd name="T1" fmla="*/ 2147483646 h 451"/>
                <a:gd name="T2" fmla="*/ 501 w 1198"/>
                <a:gd name="T3" fmla="*/ 2147483646 h 451"/>
                <a:gd name="T4" fmla="*/ 1242 w 1198"/>
                <a:gd name="T5" fmla="*/ 2147483646 h 451"/>
                <a:gd name="T6" fmla="*/ 2746 w 1198"/>
                <a:gd name="T7" fmla="*/ 1429248009 h 451"/>
                <a:gd name="T8" fmla="*/ 3285 w 1198"/>
                <a:gd name="T9" fmla="*/ 2147483646 h 451"/>
                <a:gd name="T10" fmla="*/ 2469 w 1198"/>
                <a:gd name="T11" fmla="*/ 2147483646 h 451"/>
                <a:gd name="T12" fmla="*/ 852 w 1198"/>
                <a:gd name="T13" fmla="*/ 2147483646 h 451"/>
                <a:gd name="T14" fmla="*/ 100 w 1198"/>
                <a:gd name="T15" fmla="*/ 2147483646 h 451"/>
                <a:gd name="T16" fmla="*/ 245 w 1198"/>
                <a:gd name="T17" fmla="*/ 2147483646 h 45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198" h="451">
                  <a:moveTo>
                    <a:pt x="88" y="181"/>
                  </a:moveTo>
                  <a:cubicBezTo>
                    <a:pt x="159" y="143"/>
                    <a:pt x="120" y="111"/>
                    <a:pt x="180" y="89"/>
                  </a:cubicBezTo>
                  <a:cubicBezTo>
                    <a:pt x="240" y="67"/>
                    <a:pt x="313" y="60"/>
                    <a:pt x="448" y="49"/>
                  </a:cubicBezTo>
                  <a:cubicBezTo>
                    <a:pt x="583" y="38"/>
                    <a:pt x="866" y="0"/>
                    <a:pt x="988" y="25"/>
                  </a:cubicBezTo>
                  <a:cubicBezTo>
                    <a:pt x="1110" y="50"/>
                    <a:pt x="1198" y="132"/>
                    <a:pt x="1181" y="197"/>
                  </a:cubicBezTo>
                  <a:cubicBezTo>
                    <a:pt x="1164" y="262"/>
                    <a:pt x="1034" y="375"/>
                    <a:pt x="889" y="413"/>
                  </a:cubicBezTo>
                  <a:cubicBezTo>
                    <a:pt x="744" y="451"/>
                    <a:pt x="449" y="438"/>
                    <a:pt x="307" y="425"/>
                  </a:cubicBezTo>
                  <a:cubicBezTo>
                    <a:pt x="165" y="412"/>
                    <a:pt x="72" y="378"/>
                    <a:pt x="36" y="337"/>
                  </a:cubicBezTo>
                  <a:cubicBezTo>
                    <a:pt x="0" y="296"/>
                    <a:pt x="77" y="213"/>
                    <a:pt x="88" y="181"/>
                  </a:cubicBezTo>
                  <a:close/>
                </a:path>
              </a:pathLst>
            </a:custGeom>
            <a:solidFill>
              <a:srgbClr val="66CC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he-IL"/>
            </a:p>
          </p:txBody>
        </p:sp>
        <p:sp>
          <p:nvSpPr>
            <p:cNvPr id="246794" name="Freeform 5"/>
            <p:cNvSpPr>
              <a:spLocks/>
            </p:cNvSpPr>
            <p:nvPr/>
          </p:nvSpPr>
          <p:spPr bwMode="auto">
            <a:xfrm>
              <a:off x="810" y="1611"/>
              <a:ext cx="2007" cy="792"/>
            </a:xfrm>
            <a:custGeom>
              <a:avLst/>
              <a:gdLst>
                <a:gd name="T0" fmla="*/ 28843 w 1583"/>
                <a:gd name="T1" fmla="*/ 6021 h 682"/>
                <a:gd name="T2" fmla="*/ 75351 w 1583"/>
                <a:gd name="T3" fmla="*/ 1992 h 682"/>
                <a:gd name="T4" fmla="*/ 145338 w 1583"/>
                <a:gd name="T5" fmla="*/ 533 h 682"/>
                <a:gd name="T6" fmla="*/ 214204 w 1583"/>
                <a:gd name="T7" fmla="*/ 5196 h 682"/>
                <a:gd name="T8" fmla="*/ 289535 w 1583"/>
                <a:gd name="T9" fmla="*/ 11477 h 682"/>
                <a:gd name="T10" fmla="*/ 235625 w 1583"/>
                <a:gd name="T11" fmla="*/ 17294 h 682"/>
                <a:gd name="T12" fmla="*/ 127803 w 1583"/>
                <a:gd name="T13" fmla="*/ 17626 h 682"/>
                <a:gd name="T14" fmla="*/ 16421 w 1583"/>
                <a:gd name="T15" fmla="*/ 16003 h 682"/>
                <a:gd name="T16" fmla="*/ 28843 w 1583"/>
                <a:gd name="T17" fmla="*/ 6021 h 68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583" h="682">
                  <a:moveTo>
                    <a:pt x="155" y="224"/>
                  </a:moveTo>
                  <a:cubicBezTo>
                    <a:pt x="208" y="137"/>
                    <a:pt x="302" y="108"/>
                    <a:pt x="407" y="74"/>
                  </a:cubicBezTo>
                  <a:cubicBezTo>
                    <a:pt x="512" y="40"/>
                    <a:pt x="660" y="0"/>
                    <a:pt x="785" y="20"/>
                  </a:cubicBezTo>
                  <a:cubicBezTo>
                    <a:pt x="910" y="40"/>
                    <a:pt x="1027" y="126"/>
                    <a:pt x="1157" y="194"/>
                  </a:cubicBezTo>
                  <a:cubicBezTo>
                    <a:pt x="1287" y="262"/>
                    <a:pt x="1545" y="353"/>
                    <a:pt x="1564" y="428"/>
                  </a:cubicBezTo>
                  <a:cubicBezTo>
                    <a:pt x="1583" y="503"/>
                    <a:pt x="1417" y="606"/>
                    <a:pt x="1272" y="644"/>
                  </a:cubicBezTo>
                  <a:cubicBezTo>
                    <a:pt x="1127" y="682"/>
                    <a:pt x="887" y="664"/>
                    <a:pt x="690" y="656"/>
                  </a:cubicBezTo>
                  <a:cubicBezTo>
                    <a:pt x="493" y="648"/>
                    <a:pt x="178" y="668"/>
                    <a:pt x="89" y="596"/>
                  </a:cubicBezTo>
                  <a:cubicBezTo>
                    <a:pt x="0" y="524"/>
                    <a:pt x="102" y="311"/>
                    <a:pt x="155" y="224"/>
                  </a:cubicBezTo>
                  <a:close/>
                </a:path>
              </a:pathLst>
            </a:custGeom>
            <a:solidFill>
              <a:srgbClr val="66CC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he-IL"/>
            </a:p>
          </p:txBody>
        </p:sp>
        <p:sp>
          <p:nvSpPr>
            <p:cNvPr id="100363" name="Oval 6"/>
            <p:cNvSpPr>
              <a:spLocks noChangeArrowheads="1"/>
            </p:cNvSpPr>
            <p:nvPr/>
          </p:nvSpPr>
          <p:spPr bwMode="auto">
            <a:xfrm>
              <a:off x="261" y="1610"/>
              <a:ext cx="313" cy="81"/>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100364" name="Line 7"/>
            <p:cNvSpPr>
              <a:spLocks noChangeShapeType="1"/>
            </p:cNvSpPr>
            <p:nvPr/>
          </p:nvSpPr>
          <p:spPr bwMode="auto">
            <a:xfrm>
              <a:off x="261" y="1603"/>
              <a:ext cx="0" cy="5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100365" name="Line 8"/>
            <p:cNvSpPr>
              <a:spLocks noChangeShapeType="1"/>
            </p:cNvSpPr>
            <p:nvPr/>
          </p:nvSpPr>
          <p:spPr bwMode="auto">
            <a:xfrm>
              <a:off x="574" y="1603"/>
              <a:ext cx="0" cy="5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100366" name="Rectangle 9"/>
            <p:cNvSpPr>
              <a:spLocks noChangeArrowheads="1"/>
            </p:cNvSpPr>
            <p:nvPr/>
          </p:nvSpPr>
          <p:spPr bwMode="auto">
            <a:xfrm>
              <a:off x="261" y="1603"/>
              <a:ext cx="310" cy="56"/>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sz="2400">
                <a:latin typeface="Arial" charset="0"/>
                <a:ea typeface="ＭＳ Ｐゴシック" charset="0"/>
              </a:endParaRPr>
            </a:p>
          </p:txBody>
        </p:sp>
        <p:sp>
          <p:nvSpPr>
            <p:cNvPr id="100367" name="Oval 10"/>
            <p:cNvSpPr>
              <a:spLocks noChangeArrowheads="1"/>
            </p:cNvSpPr>
            <p:nvPr/>
          </p:nvSpPr>
          <p:spPr bwMode="auto">
            <a:xfrm>
              <a:off x="258" y="1544"/>
              <a:ext cx="313" cy="95"/>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100368" name="Rectangle 11"/>
            <p:cNvSpPr>
              <a:spLocks noChangeArrowheads="1"/>
            </p:cNvSpPr>
            <p:nvPr/>
          </p:nvSpPr>
          <p:spPr bwMode="auto">
            <a:xfrm>
              <a:off x="345" y="1557"/>
              <a:ext cx="141" cy="124"/>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100369" name="Text Box 12"/>
            <p:cNvSpPr txBox="1">
              <a:spLocks noChangeArrowheads="1"/>
            </p:cNvSpPr>
            <p:nvPr/>
          </p:nvSpPr>
          <p:spPr bwMode="auto">
            <a:xfrm>
              <a:off x="259" y="1492"/>
              <a:ext cx="320" cy="26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a:defRPr/>
              </a:pPr>
              <a:r>
                <a:rPr lang="en-US" sz="2000" smtClean="0"/>
                <a:t>3b</a:t>
              </a:r>
              <a:endParaRPr lang="en-US" sz="2400" smtClean="0"/>
            </a:p>
          </p:txBody>
        </p:sp>
        <p:sp>
          <p:nvSpPr>
            <p:cNvPr id="100370" name="Oval 13"/>
            <p:cNvSpPr>
              <a:spLocks noChangeArrowheads="1"/>
            </p:cNvSpPr>
            <p:nvPr/>
          </p:nvSpPr>
          <p:spPr bwMode="auto">
            <a:xfrm>
              <a:off x="1479" y="2216"/>
              <a:ext cx="313" cy="81"/>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100371" name="Line 14"/>
            <p:cNvSpPr>
              <a:spLocks noChangeShapeType="1"/>
            </p:cNvSpPr>
            <p:nvPr/>
          </p:nvSpPr>
          <p:spPr bwMode="auto">
            <a:xfrm>
              <a:off x="1479" y="2209"/>
              <a:ext cx="0" cy="5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100372" name="Line 15"/>
            <p:cNvSpPr>
              <a:spLocks noChangeShapeType="1"/>
            </p:cNvSpPr>
            <p:nvPr/>
          </p:nvSpPr>
          <p:spPr bwMode="auto">
            <a:xfrm>
              <a:off x="1792" y="2209"/>
              <a:ext cx="0" cy="5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100373" name="Rectangle 16"/>
            <p:cNvSpPr>
              <a:spLocks noChangeArrowheads="1"/>
            </p:cNvSpPr>
            <p:nvPr/>
          </p:nvSpPr>
          <p:spPr bwMode="auto">
            <a:xfrm>
              <a:off x="1479" y="2209"/>
              <a:ext cx="310" cy="55"/>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sz="2400">
                <a:latin typeface="Arial" charset="0"/>
                <a:ea typeface="ＭＳ Ｐゴシック" charset="0"/>
              </a:endParaRPr>
            </a:p>
          </p:txBody>
        </p:sp>
        <p:sp>
          <p:nvSpPr>
            <p:cNvPr id="100374" name="Oval 17"/>
            <p:cNvSpPr>
              <a:spLocks noChangeArrowheads="1"/>
            </p:cNvSpPr>
            <p:nvPr/>
          </p:nvSpPr>
          <p:spPr bwMode="auto">
            <a:xfrm>
              <a:off x="1476" y="2150"/>
              <a:ext cx="313" cy="95"/>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grpSp>
          <p:nvGrpSpPr>
            <p:cNvPr id="246807" name="Group 18"/>
            <p:cNvGrpSpPr>
              <a:grpSpLocks/>
            </p:cNvGrpSpPr>
            <p:nvPr/>
          </p:nvGrpSpPr>
          <p:grpSpPr bwMode="auto">
            <a:xfrm>
              <a:off x="1478" y="2092"/>
              <a:ext cx="321" cy="269"/>
              <a:chOff x="2897" y="2425"/>
              <a:chExt cx="323" cy="269"/>
            </a:xfrm>
          </p:grpSpPr>
          <p:sp>
            <p:nvSpPr>
              <p:cNvPr id="100478" name="Rectangle 19"/>
              <p:cNvSpPr>
                <a:spLocks noChangeArrowheads="1"/>
              </p:cNvSpPr>
              <p:nvPr/>
            </p:nvSpPr>
            <p:spPr bwMode="auto">
              <a:xfrm>
                <a:off x="2982" y="2490"/>
                <a:ext cx="139" cy="132"/>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100479" name="Text Box 20"/>
              <p:cNvSpPr txBox="1">
                <a:spLocks noChangeArrowheads="1"/>
              </p:cNvSpPr>
              <p:nvPr/>
            </p:nvSpPr>
            <p:spPr bwMode="auto">
              <a:xfrm>
                <a:off x="2897" y="2425"/>
                <a:ext cx="323" cy="26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a:defRPr/>
                </a:pPr>
                <a:r>
                  <a:rPr lang="en-US" sz="2000" smtClean="0"/>
                  <a:t>1d</a:t>
                </a:r>
              </a:p>
            </p:txBody>
          </p:sp>
        </p:grpSp>
        <p:sp>
          <p:nvSpPr>
            <p:cNvPr id="100376" name="Oval 21"/>
            <p:cNvSpPr>
              <a:spLocks noChangeArrowheads="1"/>
            </p:cNvSpPr>
            <p:nvPr/>
          </p:nvSpPr>
          <p:spPr bwMode="auto">
            <a:xfrm>
              <a:off x="822" y="1478"/>
              <a:ext cx="313" cy="83"/>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100377" name="Line 22"/>
            <p:cNvSpPr>
              <a:spLocks noChangeShapeType="1"/>
            </p:cNvSpPr>
            <p:nvPr/>
          </p:nvSpPr>
          <p:spPr bwMode="auto">
            <a:xfrm>
              <a:off x="822" y="1471"/>
              <a:ext cx="0" cy="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100378" name="Line 23"/>
            <p:cNvSpPr>
              <a:spLocks noChangeShapeType="1"/>
            </p:cNvSpPr>
            <p:nvPr/>
          </p:nvSpPr>
          <p:spPr bwMode="auto">
            <a:xfrm>
              <a:off x="1135" y="1471"/>
              <a:ext cx="0" cy="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100379" name="Rectangle 24"/>
            <p:cNvSpPr>
              <a:spLocks noChangeArrowheads="1"/>
            </p:cNvSpPr>
            <p:nvPr/>
          </p:nvSpPr>
          <p:spPr bwMode="auto">
            <a:xfrm>
              <a:off x="822" y="1471"/>
              <a:ext cx="310" cy="47"/>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sz="2400">
                <a:latin typeface="Arial" charset="0"/>
                <a:ea typeface="ＭＳ Ｐゴシック" charset="0"/>
              </a:endParaRPr>
            </a:p>
          </p:txBody>
        </p:sp>
        <p:sp>
          <p:nvSpPr>
            <p:cNvPr id="100380" name="Oval 25"/>
            <p:cNvSpPr>
              <a:spLocks noChangeArrowheads="1"/>
            </p:cNvSpPr>
            <p:nvPr/>
          </p:nvSpPr>
          <p:spPr bwMode="auto">
            <a:xfrm>
              <a:off x="819" y="1412"/>
              <a:ext cx="313" cy="95"/>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100381" name="Rectangle 26"/>
            <p:cNvSpPr>
              <a:spLocks noChangeArrowheads="1"/>
            </p:cNvSpPr>
            <p:nvPr/>
          </p:nvSpPr>
          <p:spPr bwMode="auto">
            <a:xfrm>
              <a:off x="906" y="1425"/>
              <a:ext cx="142" cy="110"/>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100382" name="Text Box 27"/>
            <p:cNvSpPr txBox="1">
              <a:spLocks noChangeArrowheads="1"/>
            </p:cNvSpPr>
            <p:nvPr/>
          </p:nvSpPr>
          <p:spPr bwMode="auto">
            <a:xfrm>
              <a:off x="821" y="1359"/>
              <a:ext cx="320" cy="26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a:defRPr/>
              </a:pPr>
              <a:r>
                <a:rPr lang="en-US" sz="2000" smtClean="0"/>
                <a:t>3a</a:t>
              </a:r>
              <a:endParaRPr lang="en-US" sz="2400" smtClean="0"/>
            </a:p>
          </p:txBody>
        </p:sp>
        <p:sp>
          <p:nvSpPr>
            <p:cNvPr id="100383" name="Oval 28"/>
            <p:cNvSpPr>
              <a:spLocks noChangeArrowheads="1"/>
            </p:cNvSpPr>
            <p:nvPr/>
          </p:nvSpPr>
          <p:spPr bwMode="auto">
            <a:xfrm>
              <a:off x="1443" y="1820"/>
              <a:ext cx="313" cy="81"/>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100384" name="Line 29"/>
            <p:cNvSpPr>
              <a:spLocks noChangeShapeType="1"/>
            </p:cNvSpPr>
            <p:nvPr/>
          </p:nvSpPr>
          <p:spPr bwMode="auto">
            <a:xfrm>
              <a:off x="1443" y="1814"/>
              <a:ext cx="0" cy="5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100385" name="Line 30"/>
            <p:cNvSpPr>
              <a:spLocks noChangeShapeType="1"/>
            </p:cNvSpPr>
            <p:nvPr/>
          </p:nvSpPr>
          <p:spPr bwMode="auto">
            <a:xfrm>
              <a:off x="1756" y="1814"/>
              <a:ext cx="0" cy="5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100386" name="Rectangle 31"/>
            <p:cNvSpPr>
              <a:spLocks noChangeArrowheads="1"/>
            </p:cNvSpPr>
            <p:nvPr/>
          </p:nvSpPr>
          <p:spPr bwMode="auto">
            <a:xfrm>
              <a:off x="1443" y="1814"/>
              <a:ext cx="310" cy="48"/>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sz="2400">
                <a:latin typeface="Arial" charset="0"/>
                <a:ea typeface="ＭＳ Ｐゴシック" charset="0"/>
              </a:endParaRPr>
            </a:p>
          </p:txBody>
        </p:sp>
        <p:sp>
          <p:nvSpPr>
            <p:cNvPr id="100387" name="Oval 32"/>
            <p:cNvSpPr>
              <a:spLocks noChangeArrowheads="1"/>
            </p:cNvSpPr>
            <p:nvPr/>
          </p:nvSpPr>
          <p:spPr bwMode="auto">
            <a:xfrm>
              <a:off x="1440" y="1754"/>
              <a:ext cx="313" cy="95"/>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grpSp>
          <p:nvGrpSpPr>
            <p:cNvPr id="246820" name="Group 33"/>
            <p:cNvGrpSpPr>
              <a:grpSpLocks/>
            </p:cNvGrpSpPr>
            <p:nvPr/>
          </p:nvGrpSpPr>
          <p:grpSpPr bwMode="auto">
            <a:xfrm>
              <a:off x="1445" y="1696"/>
              <a:ext cx="310" cy="270"/>
              <a:chOff x="2899" y="2425"/>
              <a:chExt cx="319" cy="270"/>
            </a:xfrm>
          </p:grpSpPr>
          <p:sp>
            <p:nvSpPr>
              <p:cNvPr id="100476" name="Rectangle 34"/>
              <p:cNvSpPr>
                <a:spLocks noChangeArrowheads="1"/>
              </p:cNvSpPr>
              <p:nvPr/>
            </p:nvSpPr>
            <p:spPr bwMode="auto">
              <a:xfrm>
                <a:off x="2982" y="2490"/>
                <a:ext cx="144" cy="132"/>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100477" name="Text Box 35"/>
              <p:cNvSpPr txBox="1">
                <a:spLocks noChangeArrowheads="1"/>
              </p:cNvSpPr>
              <p:nvPr/>
            </p:nvSpPr>
            <p:spPr bwMode="auto">
              <a:xfrm>
                <a:off x="2899" y="2425"/>
                <a:ext cx="319" cy="27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a:defRPr/>
                </a:pPr>
                <a:r>
                  <a:rPr lang="en-US" sz="2000" smtClean="0"/>
                  <a:t>1c</a:t>
                </a:r>
              </a:p>
            </p:txBody>
          </p:sp>
        </p:grpSp>
        <p:sp>
          <p:nvSpPr>
            <p:cNvPr id="100389" name="Line 36"/>
            <p:cNvSpPr>
              <a:spLocks noChangeShapeType="1"/>
            </p:cNvSpPr>
            <p:nvPr/>
          </p:nvSpPr>
          <p:spPr bwMode="auto">
            <a:xfrm>
              <a:off x="3238" y="1632"/>
              <a:ext cx="308" cy="9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100390" name="Line 37"/>
            <p:cNvSpPr>
              <a:spLocks noChangeShapeType="1"/>
            </p:cNvSpPr>
            <p:nvPr/>
          </p:nvSpPr>
          <p:spPr bwMode="auto">
            <a:xfrm>
              <a:off x="3562" y="1556"/>
              <a:ext cx="91" cy="11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100391" name="Line 38"/>
            <p:cNvSpPr>
              <a:spLocks noChangeShapeType="1"/>
            </p:cNvSpPr>
            <p:nvPr/>
          </p:nvSpPr>
          <p:spPr bwMode="auto">
            <a:xfrm flipV="1">
              <a:off x="3170" y="1512"/>
              <a:ext cx="114" cy="7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246824" name="Freeform 39"/>
            <p:cNvSpPr>
              <a:spLocks/>
            </p:cNvSpPr>
            <p:nvPr/>
          </p:nvSpPr>
          <p:spPr bwMode="auto">
            <a:xfrm>
              <a:off x="1790" y="2146"/>
              <a:ext cx="264" cy="82"/>
            </a:xfrm>
            <a:custGeom>
              <a:avLst/>
              <a:gdLst>
                <a:gd name="T0" fmla="*/ 0 w 264"/>
                <a:gd name="T1" fmla="*/ 82 h 82"/>
                <a:gd name="T2" fmla="*/ 264 w 264"/>
                <a:gd name="T3" fmla="*/ 0 h 82"/>
                <a:gd name="T4" fmla="*/ 0 60000 65536"/>
                <a:gd name="T5" fmla="*/ 0 60000 65536"/>
              </a:gdLst>
              <a:ahLst/>
              <a:cxnLst>
                <a:cxn ang="T4">
                  <a:pos x="T0" y="T1"/>
                </a:cxn>
                <a:cxn ang="T5">
                  <a:pos x="T2" y="T3"/>
                </a:cxn>
              </a:cxnLst>
              <a:rect l="0" t="0" r="r" b="b"/>
              <a:pathLst>
                <a:path w="264" h="82">
                  <a:moveTo>
                    <a:pt x="0" y="82"/>
                  </a:moveTo>
                  <a:lnTo>
                    <a:pt x="264" y="0"/>
                  </a:ln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he-IL"/>
            </a:p>
          </p:txBody>
        </p:sp>
        <p:sp>
          <p:nvSpPr>
            <p:cNvPr id="246825" name="Freeform 40"/>
            <p:cNvSpPr>
              <a:spLocks/>
            </p:cNvSpPr>
            <p:nvPr/>
          </p:nvSpPr>
          <p:spPr bwMode="auto">
            <a:xfrm>
              <a:off x="1330" y="2110"/>
              <a:ext cx="152" cy="118"/>
            </a:xfrm>
            <a:custGeom>
              <a:avLst/>
              <a:gdLst>
                <a:gd name="T0" fmla="*/ 0 w 152"/>
                <a:gd name="T1" fmla="*/ 0 h 118"/>
                <a:gd name="T2" fmla="*/ 152 w 152"/>
                <a:gd name="T3" fmla="*/ 118 h 118"/>
                <a:gd name="T4" fmla="*/ 0 60000 65536"/>
                <a:gd name="T5" fmla="*/ 0 60000 65536"/>
              </a:gdLst>
              <a:ahLst/>
              <a:cxnLst>
                <a:cxn ang="T4">
                  <a:pos x="T0" y="T1"/>
                </a:cxn>
                <a:cxn ang="T5">
                  <a:pos x="T2" y="T3"/>
                </a:cxn>
              </a:cxnLst>
              <a:rect l="0" t="0" r="r" b="b"/>
              <a:pathLst>
                <a:path w="152" h="118">
                  <a:moveTo>
                    <a:pt x="0" y="0"/>
                  </a:moveTo>
                  <a:lnTo>
                    <a:pt x="152" y="118"/>
                  </a:ln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he-IL"/>
            </a:p>
          </p:txBody>
        </p:sp>
        <p:sp>
          <p:nvSpPr>
            <p:cNvPr id="246826" name="Freeform 41"/>
            <p:cNvSpPr>
              <a:spLocks/>
            </p:cNvSpPr>
            <p:nvPr/>
          </p:nvSpPr>
          <p:spPr bwMode="auto">
            <a:xfrm>
              <a:off x="1454" y="2040"/>
              <a:ext cx="564" cy="82"/>
            </a:xfrm>
            <a:custGeom>
              <a:avLst/>
              <a:gdLst>
                <a:gd name="T0" fmla="*/ 0 w 564"/>
                <a:gd name="T1" fmla="*/ 0 h 82"/>
                <a:gd name="T2" fmla="*/ 564 w 564"/>
                <a:gd name="T3" fmla="*/ 82 h 82"/>
                <a:gd name="T4" fmla="*/ 0 60000 65536"/>
                <a:gd name="T5" fmla="*/ 0 60000 65536"/>
              </a:gdLst>
              <a:ahLst/>
              <a:cxnLst>
                <a:cxn ang="T4">
                  <a:pos x="T0" y="T1"/>
                </a:cxn>
                <a:cxn ang="T5">
                  <a:pos x="T2" y="T3"/>
                </a:cxn>
              </a:cxnLst>
              <a:rect l="0" t="0" r="r" b="b"/>
              <a:pathLst>
                <a:path w="564" h="82">
                  <a:moveTo>
                    <a:pt x="0" y="0"/>
                  </a:moveTo>
                  <a:lnTo>
                    <a:pt x="564" y="82"/>
                  </a:ln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he-IL"/>
            </a:p>
          </p:txBody>
        </p:sp>
        <p:sp>
          <p:nvSpPr>
            <p:cNvPr id="246827" name="Freeform 42"/>
            <p:cNvSpPr>
              <a:spLocks/>
            </p:cNvSpPr>
            <p:nvPr/>
          </p:nvSpPr>
          <p:spPr bwMode="auto">
            <a:xfrm>
              <a:off x="1392" y="1878"/>
              <a:ext cx="76" cy="94"/>
            </a:xfrm>
            <a:custGeom>
              <a:avLst/>
              <a:gdLst>
                <a:gd name="T0" fmla="*/ 0 w 76"/>
                <a:gd name="T1" fmla="*/ 94 h 94"/>
                <a:gd name="T2" fmla="*/ 76 w 76"/>
                <a:gd name="T3" fmla="*/ 0 h 94"/>
                <a:gd name="T4" fmla="*/ 0 60000 65536"/>
                <a:gd name="T5" fmla="*/ 0 60000 65536"/>
              </a:gdLst>
              <a:ahLst/>
              <a:cxnLst>
                <a:cxn ang="T4">
                  <a:pos x="T0" y="T1"/>
                </a:cxn>
                <a:cxn ang="T5">
                  <a:pos x="T2" y="T3"/>
                </a:cxn>
              </a:cxnLst>
              <a:rect l="0" t="0" r="r" b="b"/>
              <a:pathLst>
                <a:path w="76" h="94">
                  <a:moveTo>
                    <a:pt x="0" y="94"/>
                  </a:moveTo>
                  <a:lnTo>
                    <a:pt x="76" y="0"/>
                  </a:ln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he-IL"/>
            </a:p>
          </p:txBody>
        </p:sp>
        <p:sp>
          <p:nvSpPr>
            <p:cNvPr id="246828" name="Freeform 43"/>
            <p:cNvSpPr>
              <a:spLocks/>
            </p:cNvSpPr>
            <p:nvPr/>
          </p:nvSpPr>
          <p:spPr bwMode="auto">
            <a:xfrm>
              <a:off x="566" y="1502"/>
              <a:ext cx="252" cy="114"/>
            </a:xfrm>
            <a:custGeom>
              <a:avLst/>
              <a:gdLst>
                <a:gd name="T0" fmla="*/ 0 w 252"/>
                <a:gd name="T1" fmla="*/ 114 h 114"/>
                <a:gd name="T2" fmla="*/ 252 w 252"/>
                <a:gd name="T3" fmla="*/ 0 h 114"/>
                <a:gd name="T4" fmla="*/ 0 60000 65536"/>
                <a:gd name="T5" fmla="*/ 0 60000 65536"/>
              </a:gdLst>
              <a:ahLst/>
              <a:cxnLst>
                <a:cxn ang="T4">
                  <a:pos x="T0" y="T1"/>
                </a:cxn>
                <a:cxn ang="T5">
                  <a:pos x="T2" y="T3"/>
                </a:cxn>
              </a:cxnLst>
              <a:rect l="0" t="0" r="r" b="b"/>
              <a:pathLst>
                <a:path w="252" h="114">
                  <a:moveTo>
                    <a:pt x="0" y="114"/>
                  </a:moveTo>
                  <a:lnTo>
                    <a:pt x="252" y="0"/>
                  </a:ln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he-IL"/>
            </a:p>
          </p:txBody>
        </p:sp>
        <p:sp>
          <p:nvSpPr>
            <p:cNvPr id="246829" name="Freeform 44"/>
            <p:cNvSpPr>
              <a:spLocks/>
            </p:cNvSpPr>
            <p:nvPr/>
          </p:nvSpPr>
          <p:spPr bwMode="auto">
            <a:xfrm>
              <a:off x="1002" y="1562"/>
              <a:ext cx="444" cy="258"/>
            </a:xfrm>
            <a:custGeom>
              <a:avLst/>
              <a:gdLst>
                <a:gd name="T0" fmla="*/ 0 w 444"/>
                <a:gd name="T1" fmla="*/ 0 h 258"/>
                <a:gd name="T2" fmla="*/ 444 w 444"/>
                <a:gd name="T3" fmla="*/ 258 h 258"/>
                <a:gd name="T4" fmla="*/ 0 60000 65536"/>
                <a:gd name="T5" fmla="*/ 0 60000 65536"/>
              </a:gdLst>
              <a:ahLst/>
              <a:cxnLst>
                <a:cxn ang="T4">
                  <a:pos x="T0" y="T1"/>
                </a:cxn>
                <a:cxn ang="T5">
                  <a:pos x="T2" y="T3"/>
                </a:cxn>
              </a:cxnLst>
              <a:rect l="0" t="0" r="r" b="b"/>
              <a:pathLst>
                <a:path w="444" h="258">
                  <a:moveTo>
                    <a:pt x="0" y="0"/>
                  </a:moveTo>
                  <a:lnTo>
                    <a:pt x="444" y="258"/>
                  </a:ln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he-IL"/>
            </a:p>
          </p:txBody>
        </p:sp>
        <p:sp>
          <p:nvSpPr>
            <p:cNvPr id="246830" name="Freeform 45"/>
            <p:cNvSpPr>
              <a:spLocks/>
            </p:cNvSpPr>
            <p:nvPr/>
          </p:nvSpPr>
          <p:spPr bwMode="auto">
            <a:xfrm>
              <a:off x="2326" y="1680"/>
              <a:ext cx="654" cy="420"/>
            </a:xfrm>
            <a:custGeom>
              <a:avLst/>
              <a:gdLst>
                <a:gd name="T0" fmla="*/ 0 w 654"/>
                <a:gd name="T1" fmla="*/ 420 h 420"/>
                <a:gd name="T2" fmla="*/ 654 w 654"/>
                <a:gd name="T3" fmla="*/ 0 h 420"/>
                <a:gd name="T4" fmla="*/ 0 60000 65536"/>
                <a:gd name="T5" fmla="*/ 0 60000 65536"/>
              </a:gdLst>
              <a:ahLst/>
              <a:cxnLst>
                <a:cxn ang="T4">
                  <a:pos x="T0" y="T1"/>
                </a:cxn>
                <a:cxn ang="T5">
                  <a:pos x="T2" y="T3"/>
                </a:cxn>
              </a:cxnLst>
              <a:rect l="0" t="0" r="r" b="b"/>
              <a:pathLst>
                <a:path w="654" h="420">
                  <a:moveTo>
                    <a:pt x="0" y="420"/>
                  </a:moveTo>
                  <a:lnTo>
                    <a:pt x="654" y="0"/>
                  </a:ln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he-IL"/>
            </a:p>
          </p:txBody>
        </p:sp>
        <p:sp>
          <p:nvSpPr>
            <p:cNvPr id="100399" name="Oval 46"/>
            <p:cNvSpPr>
              <a:spLocks noChangeArrowheads="1"/>
            </p:cNvSpPr>
            <p:nvPr/>
          </p:nvSpPr>
          <p:spPr bwMode="auto">
            <a:xfrm>
              <a:off x="2925" y="1617"/>
              <a:ext cx="313" cy="84"/>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100400" name="Line 47"/>
            <p:cNvSpPr>
              <a:spLocks noChangeShapeType="1"/>
            </p:cNvSpPr>
            <p:nvPr/>
          </p:nvSpPr>
          <p:spPr bwMode="auto">
            <a:xfrm>
              <a:off x="2925" y="1609"/>
              <a:ext cx="0" cy="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100401" name="Line 48"/>
            <p:cNvSpPr>
              <a:spLocks noChangeShapeType="1"/>
            </p:cNvSpPr>
            <p:nvPr/>
          </p:nvSpPr>
          <p:spPr bwMode="auto">
            <a:xfrm>
              <a:off x="3238" y="1609"/>
              <a:ext cx="0" cy="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100402" name="Rectangle 49"/>
            <p:cNvSpPr>
              <a:spLocks noChangeArrowheads="1"/>
            </p:cNvSpPr>
            <p:nvPr/>
          </p:nvSpPr>
          <p:spPr bwMode="auto">
            <a:xfrm>
              <a:off x="2925" y="1609"/>
              <a:ext cx="310" cy="50"/>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sz="2400">
                <a:latin typeface="Arial" charset="0"/>
                <a:ea typeface="ＭＳ Ｐゴシック" charset="0"/>
              </a:endParaRPr>
            </a:p>
          </p:txBody>
        </p:sp>
        <p:sp>
          <p:nvSpPr>
            <p:cNvPr id="100403" name="Oval 50"/>
            <p:cNvSpPr>
              <a:spLocks noChangeArrowheads="1"/>
            </p:cNvSpPr>
            <p:nvPr/>
          </p:nvSpPr>
          <p:spPr bwMode="auto">
            <a:xfrm>
              <a:off x="2922" y="1550"/>
              <a:ext cx="313" cy="95"/>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100404" name="Rectangle 51"/>
            <p:cNvSpPr>
              <a:spLocks noChangeArrowheads="1"/>
            </p:cNvSpPr>
            <p:nvPr/>
          </p:nvSpPr>
          <p:spPr bwMode="auto">
            <a:xfrm>
              <a:off x="3009" y="1563"/>
              <a:ext cx="141" cy="124"/>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100405" name="Text Box 52"/>
            <p:cNvSpPr txBox="1">
              <a:spLocks noChangeArrowheads="1"/>
            </p:cNvSpPr>
            <p:nvPr/>
          </p:nvSpPr>
          <p:spPr bwMode="auto">
            <a:xfrm>
              <a:off x="2923" y="1498"/>
              <a:ext cx="320" cy="26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a:defRPr/>
              </a:pPr>
              <a:r>
                <a:rPr lang="en-US" sz="2000" smtClean="0"/>
                <a:t>2a</a:t>
              </a:r>
              <a:endParaRPr lang="en-US" sz="2400" smtClean="0"/>
            </a:p>
          </p:txBody>
        </p:sp>
        <p:sp>
          <p:nvSpPr>
            <p:cNvPr id="100406" name="Text Box 53"/>
            <p:cNvSpPr txBox="1">
              <a:spLocks noChangeArrowheads="1"/>
            </p:cNvSpPr>
            <p:nvPr/>
          </p:nvSpPr>
          <p:spPr bwMode="auto">
            <a:xfrm>
              <a:off x="597" y="1585"/>
              <a:ext cx="456" cy="26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defRPr/>
              </a:pPr>
              <a:r>
                <a:rPr lang="en-US" sz="2000" smtClean="0"/>
                <a:t>AS3</a:t>
              </a:r>
              <a:endParaRPr lang="en-US" smtClean="0"/>
            </a:p>
          </p:txBody>
        </p:sp>
        <p:sp>
          <p:nvSpPr>
            <p:cNvPr id="100407" name="Text Box 54"/>
            <p:cNvSpPr txBox="1">
              <a:spLocks noChangeArrowheads="1"/>
            </p:cNvSpPr>
            <p:nvPr/>
          </p:nvSpPr>
          <p:spPr bwMode="auto">
            <a:xfrm>
              <a:off x="2380" y="2042"/>
              <a:ext cx="456" cy="26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defRPr/>
              </a:pPr>
              <a:r>
                <a:rPr lang="en-US" sz="2000" smtClean="0"/>
                <a:t>AS1</a:t>
              </a:r>
              <a:endParaRPr lang="en-US" smtClean="0"/>
            </a:p>
          </p:txBody>
        </p:sp>
        <p:sp>
          <p:nvSpPr>
            <p:cNvPr id="100408" name="Text Box 55"/>
            <p:cNvSpPr txBox="1">
              <a:spLocks noChangeArrowheads="1"/>
            </p:cNvSpPr>
            <p:nvPr/>
          </p:nvSpPr>
          <p:spPr bwMode="auto">
            <a:xfrm>
              <a:off x="3207" y="1787"/>
              <a:ext cx="422" cy="2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defRPr/>
              </a:pPr>
              <a:r>
                <a:rPr lang="en-US" smtClean="0"/>
                <a:t>AS2</a:t>
              </a:r>
            </a:p>
          </p:txBody>
        </p:sp>
        <p:sp>
          <p:nvSpPr>
            <p:cNvPr id="100409" name="Oval 56"/>
            <p:cNvSpPr>
              <a:spLocks noChangeArrowheads="1"/>
            </p:cNvSpPr>
            <p:nvPr/>
          </p:nvSpPr>
          <p:spPr bwMode="auto">
            <a:xfrm>
              <a:off x="1137" y="2030"/>
              <a:ext cx="313" cy="81"/>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100410" name="Line 57"/>
            <p:cNvSpPr>
              <a:spLocks noChangeShapeType="1"/>
            </p:cNvSpPr>
            <p:nvPr/>
          </p:nvSpPr>
          <p:spPr bwMode="auto">
            <a:xfrm>
              <a:off x="1137" y="2023"/>
              <a:ext cx="0" cy="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100411" name="Line 58"/>
            <p:cNvSpPr>
              <a:spLocks noChangeShapeType="1"/>
            </p:cNvSpPr>
            <p:nvPr/>
          </p:nvSpPr>
          <p:spPr bwMode="auto">
            <a:xfrm>
              <a:off x="1451" y="2023"/>
              <a:ext cx="0" cy="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100412" name="Rectangle 59"/>
            <p:cNvSpPr>
              <a:spLocks noChangeArrowheads="1"/>
            </p:cNvSpPr>
            <p:nvPr/>
          </p:nvSpPr>
          <p:spPr bwMode="auto">
            <a:xfrm>
              <a:off x="1137" y="2023"/>
              <a:ext cx="310" cy="43"/>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sz="2400">
                <a:latin typeface="Arial" charset="0"/>
                <a:ea typeface="ＭＳ Ｐゴシック" charset="0"/>
              </a:endParaRPr>
            </a:p>
          </p:txBody>
        </p:sp>
        <p:sp>
          <p:nvSpPr>
            <p:cNvPr id="100413" name="Oval 60"/>
            <p:cNvSpPr>
              <a:spLocks noChangeArrowheads="1"/>
            </p:cNvSpPr>
            <p:nvPr/>
          </p:nvSpPr>
          <p:spPr bwMode="auto">
            <a:xfrm>
              <a:off x="1134" y="1969"/>
              <a:ext cx="313" cy="98"/>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100414" name="Rectangle 61"/>
            <p:cNvSpPr>
              <a:spLocks noChangeArrowheads="1"/>
            </p:cNvSpPr>
            <p:nvPr/>
          </p:nvSpPr>
          <p:spPr bwMode="auto">
            <a:xfrm>
              <a:off x="1219" y="1995"/>
              <a:ext cx="142" cy="96"/>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100415" name="Text Box 62"/>
            <p:cNvSpPr txBox="1">
              <a:spLocks noChangeArrowheads="1"/>
            </p:cNvSpPr>
            <p:nvPr/>
          </p:nvSpPr>
          <p:spPr bwMode="auto">
            <a:xfrm>
              <a:off x="1137" y="1909"/>
              <a:ext cx="320" cy="26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a:defRPr/>
              </a:pPr>
              <a:r>
                <a:rPr lang="en-US" sz="2000" smtClean="0"/>
                <a:t>1a</a:t>
              </a:r>
              <a:endParaRPr lang="en-US" sz="2400" smtClean="0"/>
            </a:p>
          </p:txBody>
        </p:sp>
        <p:grpSp>
          <p:nvGrpSpPr>
            <p:cNvPr id="246848" name="Group 63"/>
            <p:cNvGrpSpPr>
              <a:grpSpLocks/>
            </p:cNvGrpSpPr>
            <p:nvPr/>
          </p:nvGrpSpPr>
          <p:grpSpPr bwMode="auto">
            <a:xfrm>
              <a:off x="3270" y="1384"/>
              <a:ext cx="316" cy="269"/>
              <a:chOff x="4320" y="1936"/>
              <a:chExt cx="316" cy="269"/>
            </a:xfrm>
          </p:grpSpPr>
          <p:sp>
            <p:nvSpPr>
              <p:cNvPr id="100469" name="Oval 64"/>
              <p:cNvSpPr>
                <a:spLocks noChangeArrowheads="1"/>
              </p:cNvSpPr>
              <p:nvPr/>
            </p:nvSpPr>
            <p:spPr bwMode="auto">
              <a:xfrm>
                <a:off x="4323" y="2054"/>
                <a:ext cx="313" cy="81"/>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100470" name="Line 65"/>
              <p:cNvSpPr>
                <a:spLocks noChangeShapeType="1"/>
              </p:cNvSpPr>
              <p:nvPr/>
            </p:nvSpPr>
            <p:spPr bwMode="auto">
              <a:xfrm>
                <a:off x="4323" y="2047"/>
                <a:ext cx="0" cy="5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100471" name="Line 66"/>
              <p:cNvSpPr>
                <a:spLocks noChangeShapeType="1"/>
              </p:cNvSpPr>
              <p:nvPr/>
            </p:nvSpPr>
            <p:spPr bwMode="auto">
              <a:xfrm>
                <a:off x="4636" y="2047"/>
                <a:ext cx="0" cy="5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100472" name="Rectangle 67"/>
              <p:cNvSpPr>
                <a:spLocks noChangeArrowheads="1"/>
              </p:cNvSpPr>
              <p:nvPr/>
            </p:nvSpPr>
            <p:spPr bwMode="auto">
              <a:xfrm>
                <a:off x="4323" y="2047"/>
                <a:ext cx="310" cy="52"/>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sz="2400">
                  <a:latin typeface="Arial" charset="0"/>
                  <a:ea typeface="ＭＳ Ｐゴシック" charset="0"/>
                </a:endParaRPr>
              </a:p>
            </p:txBody>
          </p:sp>
          <p:sp>
            <p:nvSpPr>
              <p:cNvPr id="100473" name="Oval 68"/>
              <p:cNvSpPr>
                <a:spLocks noChangeArrowheads="1"/>
              </p:cNvSpPr>
              <p:nvPr/>
            </p:nvSpPr>
            <p:spPr bwMode="auto">
              <a:xfrm>
                <a:off x="4320" y="1988"/>
                <a:ext cx="313" cy="97"/>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100474" name="Rectangle 69"/>
              <p:cNvSpPr>
                <a:spLocks noChangeArrowheads="1"/>
              </p:cNvSpPr>
              <p:nvPr/>
            </p:nvSpPr>
            <p:spPr bwMode="auto">
              <a:xfrm>
                <a:off x="4407" y="2001"/>
                <a:ext cx="141" cy="118"/>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100475" name="Text Box 70"/>
              <p:cNvSpPr txBox="1">
                <a:spLocks noChangeArrowheads="1"/>
              </p:cNvSpPr>
              <p:nvPr/>
            </p:nvSpPr>
            <p:spPr bwMode="auto">
              <a:xfrm>
                <a:off x="4325" y="1936"/>
                <a:ext cx="310" cy="26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a:defRPr/>
                </a:pPr>
                <a:r>
                  <a:rPr lang="en-US" sz="2000" smtClean="0"/>
                  <a:t>2c</a:t>
                </a:r>
                <a:endParaRPr lang="en-US" sz="2400" smtClean="0"/>
              </a:p>
            </p:txBody>
          </p:sp>
        </p:grpSp>
        <p:grpSp>
          <p:nvGrpSpPr>
            <p:cNvPr id="246849" name="Group 71"/>
            <p:cNvGrpSpPr>
              <a:grpSpLocks/>
            </p:cNvGrpSpPr>
            <p:nvPr/>
          </p:nvGrpSpPr>
          <p:grpSpPr bwMode="auto">
            <a:xfrm>
              <a:off x="3546" y="1606"/>
              <a:ext cx="321" cy="269"/>
              <a:chOff x="4596" y="2158"/>
              <a:chExt cx="321" cy="269"/>
            </a:xfrm>
          </p:grpSpPr>
          <p:sp>
            <p:nvSpPr>
              <p:cNvPr id="100462" name="Oval 72"/>
              <p:cNvSpPr>
                <a:spLocks noChangeArrowheads="1"/>
              </p:cNvSpPr>
              <p:nvPr/>
            </p:nvSpPr>
            <p:spPr bwMode="auto">
              <a:xfrm>
                <a:off x="4599" y="2276"/>
                <a:ext cx="311" cy="81"/>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100463" name="Line 73"/>
              <p:cNvSpPr>
                <a:spLocks noChangeShapeType="1"/>
              </p:cNvSpPr>
              <p:nvPr/>
            </p:nvSpPr>
            <p:spPr bwMode="auto">
              <a:xfrm>
                <a:off x="4599" y="2269"/>
                <a:ext cx="0" cy="5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100464" name="Line 74"/>
              <p:cNvSpPr>
                <a:spLocks noChangeShapeType="1"/>
              </p:cNvSpPr>
              <p:nvPr/>
            </p:nvSpPr>
            <p:spPr bwMode="auto">
              <a:xfrm>
                <a:off x="4910" y="2269"/>
                <a:ext cx="0" cy="5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100465" name="Rectangle 75"/>
              <p:cNvSpPr>
                <a:spLocks noChangeArrowheads="1"/>
              </p:cNvSpPr>
              <p:nvPr/>
            </p:nvSpPr>
            <p:spPr bwMode="auto">
              <a:xfrm>
                <a:off x="4599" y="2269"/>
                <a:ext cx="310" cy="52"/>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sz="2400">
                  <a:latin typeface="Arial" charset="0"/>
                  <a:ea typeface="ＭＳ Ｐゴシック" charset="0"/>
                </a:endParaRPr>
              </a:p>
            </p:txBody>
          </p:sp>
          <p:sp>
            <p:nvSpPr>
              <p:cNvPr id="100466" name="Oval 76"/>
              <p:cNvSpPr>
                <a:spLocks noChangeArrowheads="1"/>
              </p:cNvSpPr>
              <p:nvPr/>
            </p:nvSpPr>
            <p:spPr bwMode="auto">
              <a:xfrm>
                <a:off x="4596" y="2207"/>
                <a:ext cx="313" cy="98"/>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100467" name="Rectangle 77"/>
              <p:cNvSpPr>
                <a:spLocks noChangeArrowheads="1"/>
              </p:cNvSpPr>
              <p:nvPr/>
            </p:nvSpPr>
            <p:spPr bwMode="auto">
              <a:xfrm>
                <a:off x="4683" y="2221"/>
                <a:ext cx="141" cy="112"/>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100468" name="Text Box 78"/>
              <p:cNvSpPr txBox="1">
                <a:spLocks noChangeArrowheads="1"/>
              </p:cNvSpPr>
              <p:nvPr/>
            </p:nvSpPr>
            <p:spPr bwMode="auto">
              <a:xfrm>
                <a:off x="4598" y="2158"/>
                <a:ext cx="319" cy="26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a:defRPr/>
                </a:pPr>
                <a:r>
                  <a:rPr lang="en-US" sz="2000" smtClean="0"/>
                  <a:t>2b</a:t>
                </a:r>
                <a:endParaRPr lang="en-US" sz="2400" smtClean="0"/>
              </a:p>
            </p:txBody>
          </p:sp>
        </p:grpSp>
        <p:grpSp>
          <p:nvGrpSpPr>
            <p:cNvPr id="246850" name="Group 79"/>
            <p:cNvGrpSpPr>
              <a:grpSpLocks/>
            </p:cNvGrpSpPr>
            <p:nvPr/>
          </p:nvGrpSpPr>
          <p:grpSpPr bwMode="auto">
            <a:xfrm>
              <a:off x="2015" y="1976"/>
              <a:ext cx="321" cy="269"/>
              <a:chOff x="2015" y="1976"/>
              <a:chExt cx="321" cy="269"/>
            </a:xfrm>
          </p:grpSpPr>
          <p:sp>
            <p:nvSpPr>
              <p:cNvPr id="100454" name="Oval 80"/>
              <p:cNvSpPr>
                <a:spLocks noChangeArrowheads="1"/>
              </p:cNvSpPr>
              <p:nvPr/>
            </p:nvSpPr>
            <p:spPr bwMode="auto">
              <a:xfrm>
                <a:off x="2019" y="2102"/>
                <a:ext cx="310" cy="81"/>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100455" name="Line 81"/>
              <p:cNvSpPr>
                <a:spLocks noChangeShapeType="1"/>
              </p:cNvSpPr>
              <p:nvPr/>
            </p:nvSpPr>
            <p:spPr bwMode="auto">
              <a:xfrm>
                <a:off x="2019" y="2097"/>
                <a:ext cx="0" cy="5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100456" name="Line 82"/>
              <p:cNvSpPr>
                <a:spLocks noChangeShapeType="1"/>
              </p:cNvSpPr>
              <p:nvPr/>
            </p:nvSpPr>
            <p:spPr bwMode="auto">
              <a:xfrm>
                <a:off x="2329" y="2097"/>
                <a:ext cx="0" cy="5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100457" name="Rectangle 83"/>
              <p:cNvSpPr>
                <a:spLocks noChangeArrowheads="1"/>
              </p:cNvSpPr>
              <p:nvPr/>
            </p:nvSpPr>
            <p:spPr bwMode="auto">
              <a:xfrm>
                <a:off x="2019" y="2097"/>
                <a:ext cx="310" cy="47"/>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sz="2400">
                  <a:latin typeface="Arial" charset="0"/>
                  <a:ea typeface="ＭＳ Ｐゴシック" charset="0"/>
                </a:endParaRPr>
              </a:p>
            </p:txBody>
          </p:sp>
          <p:sp>
            <p:nvSpPr>
              <p:cNvPr id="100458" name="Oval 84"/>
              <p:cNvSpPr>
                <a:spLocks noChangeArrowheads="1"/>
              </p:cNvSpPr>
              <p:nvPr/>
            </p:nvSpPr>
            <p:spPr bwMode="auto">
              <a:xfrm>
                <a:off x="2016" y="2036"/>
                <a:ext cx="313" cy="95"/>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grpSp>
            <p:nvGrpSpPr>
              <p:cNvPr id="246891" name="Group 85"/>
              <p:cNvGrpSpPr>
                <a:grpSpLocks/>
              </p:cNvGrpSpPr>
              <p:nvPr/>
            </p:nvGrpSpPr>
            <p:grpSpPr bwMode="auto">
              <a:xfrm>
                <a:off x="2015" y="1976"/>
                <a:ext cx="321" cy="269"/>
                <a:chOff x="2894" y="2425"/>
                <a:chExt cx="328" cy="269"/>
              </a:xfrm>
            </p:grpSpPr>
            <p:sp>
              <p:nvSpPr>
                <p:cNvPr id="100460" name="Rectangle 86"/>
                <p:cNvSpPr>
                  <a:spLocks noChangeArrowheads="1"/>
                </p:cNvSpPr>
                <p:nvPr/>
              </p:nvSpPr>
              <p:spPr bwMode="auto">
                <a:xfrm>
                  <a:off x="2982" y="2490"/>
                  <a:ext cx="144" cy="132"/>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100461" name="Text Box 87"/>
                <p:cNvSpPr txBox="1">
                  <a:spLocks noChangeArrowheads="1"/>
                </p:cNvSpPr>
                <p:nvPr/>
              </p:nvSpPr>
              <p:spPr bwMode="auto">
                <a:xfrm>
                  <a:off x="2894" y="2425"/>
                  <a:ext cx="328" cy="26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a:defRPr/>
                  </a:pPr>
                  <a:r>
                    <a:rPr lang="en-US" sz="2000" smtClean="0"/>
                    <a:t>1b</a:t>
                  </a:r>
                  <a:endParaRPr lang="en-US" sz="2400" smtClean="0"/>
                </a:p>
              </p:txBody>
            </p:sp>
          </p:grpSp>
        </p:grpSp>
        <p:sp>
          <p:nvSpPr>
            <p:cNvPr id="246851" name="Freeform 88"/>
            <p:cNvSpPr>
              <a:spLocks/>
            </p:cNvSpPr>
            <p:nvPr/>
          </p:nvSpPr>
          <p:spPr bwMode="auto">
            <a:xfrm>
              <a:off x="1457" y="2302"/>
              <a:ext cx="1848" cy="414"/>
            </a:xfrm>
            <a:custGeom>
              <a:avLst/>
              <a:gdLst>
                <a:gd name="T0" fmla="*/ 0 w 1848"/>
                <a:gd name="T1" fmla="*/ 414 h 414"/>
                <a:gd name="T2" fmla="*/ 84 w 1848"/>
                <a:gd name="T3" fmla="*/ 0 h 414"/>
                <a:gd name="T4" fmla="*/ 384 w 1848"/>
                <a:gd name="T5" fmla="*/ 6 h 414"/>
                <a:gd name="T6" fmla="*/ 1848 w 1848"/>
                <a:gd name="T7" fmla="*/ 414 h 414"/>
                <a:gd name="T8" fmla="*/ 0 w 1848"/>
                <a:gd name="T9" fmla="*/ 414 h 41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48" h="414">
                  <a:moveTo>
                    <a:pt x="0" y="414"/>
                  </a:moveTo>
                  <a:lnTo>
                    <a:pt x="84" y="0"/>
                  </a:lnTo>
                  <a:lnTo>
                    <a:pt x="384" y="6"/>
                  </a:lnTo>
                  <a:lnTo>
                    <a:pt x="1848" y="414"/>
                  </a:lnTo>
                  <a:lnTo>
                    <a:pt x="0" y="414"/>
                  </a:lnTo>
                  <a:close/>
                </a:path>
              </a:pathLst>
            </a:custGeom>
            <a:gradFill rotWithShape="1">
              <a:gsLst>
                <a:gs pos="0">
                  <a:srgbClr val="DDDDDD"/>
                </a:gs>
                <a:gs pos="100000">
                  <a:srgbClr val="5F5F5F"/>
                </a:gs>
              </a:gsLst>
              <a:lin ang="5400000" scaled="1"/>
            </a:gradFill>
            <a:ln w="9525" cap="flat" cmpd="sng">
              <a:solidFill>
                <a:srgbClr val="DDDDDD"/>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he-IL"/>
            </a:p>
          </p:txBody>
        </p:sp>
        <p:sp>
          <p:nvSpPr>
            <p:cNvPr id="100420" name="Rectangle 89"/>
            <p:cNvSpPr>
              <a:spLocks noChangeArrowheads="1"/>
            </p:cNvSpPr>
            <p:nvPr/>
          </p:nvSpPr>
          <p:spPr bwMode="auto">
            <a:xfrm>
              <a:off x="1462" y="2729"/>
              <a:ext cx="1830" cy="1117"/>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grpSp>
          <p:nvGrpSpPr>
            <p:cNvPr id="246853" name="Group 90"/>
            <p:cNvGrpSpPr>
              <a:grpSpLocks/>
            </p:cNvGrpSpPr>
            <p:nvPr/>
          </p:nvGrpSpPr>
          <p:grpSpPr bwMode="auto">
            <a:xfrm>
              <a:off x="1578" y="2818"/>
              <a:ext cx="736" cy="479"/>
              <a:chOff x="1595" y="2898"/>
              <a:chExt cx="736" cy="479"/>
            </a:xfrm>
          </p:grpSpPr>
          <p:sp>
            <p:nvSpPr>
              <p:cNvPr id="100452" name="Oval 91"/>
              <p:cNvSpPr>
                <a:spLocks noChangeArrowheads="1"/>
              </p:cNvSpPr>
              <p:nvPr/>
            </p:nvSpPr>
            <p:spPr bwMode="auto">
              <a:xfrm>
                <a:off x="1595" y="2898"/>
                <a:ext cx="736" cy="479"/>
              </a:xfrm>
              <a:prstGeom prst="ellipse">
                <a:avLst/>
              </a:prstGeom>
              <a:noFill/>
              <a:ln w="9525">
                <a:solidFill>
                  <a:schemeClr val="accent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100453" name="Text Box 92"/>
              <p:cNvSpPr txBox="1">
                <a:spLocks noChangeArrowheads="1"/>
              </p:cNvSpPr>
              <p:nvPr/>
            </p:nvSpPr>
            <p:spPr bwMode="auto">
              <a:xfrm>
                <a:off x="1733" y="2933"/>
                <a:ext cx="553" cy="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defRPr/>
                </a:pPr>
                <a:r>
                  <a:rPr lang="en-US" sz="1200" smtClean="0">
                    <a:solidFill>
                      <a:srgbClr val="000099"/>
                    </a:solidFill>
                  </a:rPr>
                  <a:t>Intra-AS</a:t>
                </a:r>
              </a:p>
              <a:p>
                <a:pPr eaLnBrk="1" hangingPunct="1">
                  <a:defRPr/>
                </a:pPr>
                <a:r>
                  <a:rPr lang="en-US" sz="1200" smtClean="0">
                    <a:solidFill>
                      <a:srgbClr val="000099"/>
                    </a:solidFill>
                  </a:rPr>
                  <a:t>Routing </a:t>
                </a:r>
              </a:p>
              <a:p>
                <a:pPr eaLnBrk="1" hangingPunct="1">
                  <a:defRPr/>
                </a:pPr>
                <a:r>
                  <a:rPr lang="en-US" sz="1200" smtClean="0">
                    <a:solidFill>
                      <a:srgbClr val="000099"/>
                    </a:solidFill>
                  </a:rPr>
                  <a:t>algorithm</a:t>
                </a:r>
              </a:p>
            </p:txBody>
          </p:sp>
        </p:grpSp>
        <p:grpSp>
          <p:nvGrpSpPr>
            <p:cNvPr id="246854" name="Group 93"/>
            <p:cNvGrpSpPr>
              <a:grpSpLocks/>
            </p:cNvGrpSpPr>
            <p:nvPr/>
          </p:nvGrpSpPr>
          <p:grpSpPr bwMode="auto">
            <a:xfrm>
              <a:off x="2402" y="2826"/>
              <a:ext cx="736" cy="479"/>
              <a:chOff x="2402" y="2826"/>
              <a:chExt cx="736" cy="479"/>
            </a:xfrm>
          </p:grpSpPr>
          <p:sp>
            <p:nvSpPr>
              <p:cNvPr id="100450" name="Oval 94"/>
              <p:cNvSpPr>
                <a:spLocks noChangeArrowheads="1"/>
              </p:cNvSpPr>
              <p:nvPr/>
            </p:nvSpPr>
            <p:spPr bwMode="auto">
              <a:xfrm>
                <a:off x="2402" y="2833"/>
                <a:ext cx="736" cy="472"/>
              </a:xfrm>
              <a:prstGeom prst="ellipse">
                <a:avLst/>
              </a:prstGeom>
              <a:noFill/>
              <a:ln w="952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100451" name="Text Box 95"/>
              <p:cNvSpPr txBox="1">
                <a:spLocks noChangeArrowheads="1"/>
              </p:cNvSpPr>
              <p:nvPr/>
            </p:nvSpPr>
            <p:spPr bwMode="auto">
              <a:xfrm>
                <a:off x="2539" y="2862"/>
                <a:ext cx="553" cy="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defRPr/>
                </a:pPr>
                <a:r>
                  <a:rPr lang="en-US" sz="1200" smtClean="0">
                    <a:solidFill>
                      <a:srgbClr val="FF0000"/>
                    </a:solidFill>
                  </a:rPr>
                  <a:t>Inter-AS</a:t>
                </a:r>
              </a:p>
              <a:p>
                <a:pPr eaLnBrk="1" hangingPunct="1">
                  <a:defRPr/>
                </a:pPr>
                <a:r>
                  <a:rPr lang="en-US" sz="1200" smtClean="0">
                    <a:solidFill>
                      <a:srgbClr val="FF0000"/>
                    </a:solidFill>
                  </a:rPr>
                  <a:t>Routing </a:t>
                </a:r>
              </a:p>
              <a:p>
                <a:pPr eaLnBrk="1" hangingPunct="1">
                  <a:defRPr/>
                </a:pPr>
                <a:r>
                  <a:rPr lang="en-US" sz="1200" smtClean="0">
                    <a:solidFill>
                      <a:srgbClr val="FF0000"/>
                    </a:solidFill>
                  </a:rPr>
                  <a:t>algorithm</a:t>
                </a:r>
              </a:p>
            </p:txBody>
          </p:sp>
        </p:grpSp>
        <p:sp>
          <p:nvSpPr>
            <p:cNvPr id="100423" name="Rectangle 96"/>
            <p:cNvSpPr>
              <a:spLocks noChangeArrowheads="1"/>
            </p:cNvSpPr>
            <p:nvPr/>
          </p:nvSpPr>
          <p:spPr bwMode="auto">
            <a:xfrm>
              <a:off x="1932" y="3447"/>
              <a:ext cx="780" cy="266"/>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defRPr/>
              </a:pPr>
              <a:r>
                <a:rPr lang="en-US" sz="1400">
                  <a:latin typeface="Arial" charset="0"/>
                  <a:ea typeface="ＭＳ Ｐゴシック" charset="0"/>
                </a:rPr>
                <a:t>Forwarding</a:t>
              </a:r>
            </a:p>
            <a:p>
              <a:pPr algn="ctr" eaLnBrk="1" hangingPunct="1">
                <a:defRPr/>
              </a:pPr>
              <a:r>
                <a:rPr lang="en-US" sz="1400">
                  <a:latin typeface="Arial" charset="0"/>
                  <a:ea typeface="ＭＳ Ｐゴシック" charset="0"/>
                </a:rPr>
                <a:t>table</a:t>
              </a:r>
            </a:p>
          </p:txBody>
        </p:sp>
        <p:sp>
          <p:nvSpPr>
            <p:cNvPr id="246856" name="Freeform 97"/>
            <p:cNvSpPr>
              <a:spLocks/>
            </p:cNvSpPr>
            <p:nvPr/>
          </p:nvSpPr>
          <p:spPr bwMode="auto">
            <a:xfrm>
              <a:off x="1648" y="3217"/>
              <a:ext cx="275" cy="345"/>
            </a:xfrm>
            <a:custGeom>
              <a:avLst/>
              <a:gdLst>
                <a:gd name="T0" fmla="*/ 0 w 275"/>
                <a:gd name="T1" fmla="*/ 0 h 345"/>
                <a:gd name="T2" fmla="*/ 71 w 275"/>
                <a:gd name="T3" fmla="*/ 230 h 345"/>
                <a:gd name="T4" fmla="*/ 275 w 275"/>
                <a:gd name="T5" fmla="*/ 345 h 345"/>
                <a:gd name="T6" fmla="*/ 0 60000 65536"/>
                <a:gd name="T7" fmla="*/ 0 60000 65536"/>
                <a:gd name="T8" fmla="*/ 0 60000 65536"/>
              </a:gdLst>
              <a:ahLst/>
              <a:cxnLst>
                <a:cxn ang="T6">
                  <a:pos x="T0" y="T1"/>
                </a:cxn>
                <a:cxn ang="T7">
                  <a:pos x="T2" y="T3"/>
                </a:cxn>
                <a:cxn ang="T8">
                  <a:pos x="T4" y="T5"/>
                </a:cxn>
              </a:cxnLst>
              <a:rect l="0" t="0" r="r" b="b"/>
              <a:pathLst>
                <a:path w="275" h="345">
                  <a:moveTo>
                    <a:pt x="0" y="0"/>
                  </a:moveTo>
                  <a:cubicBezTo>
                    <a:pt x="12" y="86"/>
                    <a:pt x="25" y="173"/>
                    <a:pt x="71" y="230"/>
                  </a:cubicBezTo>
                  <a:cubicBezTo>
                    <a:pt x="117" y="287"/>
                    <a:pt x="241" y="326"/>
                    <a:pt x="275" y="345"/>
                  </a:cubicBezTo>
                </a:path>
              </a:pathLst>
            </a:custGeom>
            <a:noFill/>
            <a:ln w="9525">
              <a:solidFill>
                <a:schemeClr val="accent2"/>
              </a:solidFill>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246857" name="Freeform 98"/>
            <p:cNvSpPr>
              <a:spLocks/>
            </p:cNvSpPr>
            <p:nvPr/>
          </p:nvSpPr>
          <p:spPr bwMode="auto">
            <a:xfrm>
              <a:off x="2712" y="3217"/>
              <a:ext cx="354" cy="372"/>
            </a:xfrm>
            <a:custGeom>
              <a:avLst/>
              <a:gdLst>
                <a:gd name="T0" fmla="*/ 354 w 354"/>
                <a:gd name="T1" fmla="*/ 0 h 372"/>
                <a:gd name="T2" fmla="*/ 248 w 354"/>
                <a:gd name="T3" fmla="*/ 274 h 372"/>
                <a:gd name="T4" fmla="*/ 0 w 354"/>
                <a:gd name="T5" fmla="*/ 372 h 372"/>
                <a:gd name="T6" fmla="*/ 0 60000 65536"/>
                <a:gd name="T7" fmla="*/ 0 60000 65536"/>
                <a:gd name="T8" fmla="*/ 0 60000 65536"/>
              </a:gdLst>
              <a:ahLst/>
              <a:cxnLst>
                <a:cxn ang="T6">
                  <a:pos x="T0" y="T1"/>
                </a:cxn>
                <a:cxn ang="T7">
                  <a:pos x="T2" y="T3"/>
                </a:cxn>
                <a:cxn ang="T8">
                  <a:pos x="T4" y="T5"/>
                </a:cxn>
              </a:cxnLst>
              <a:rect l="0" t="0" r="r" b="b"/>
              <a:pathLst>
                <a:path w="354" h="372">
                  <a:moveTo>
                    <a:pt x="354" y="0"/>
                  </a:moveTo>
                  <a:cubicBezTo>
                    <a:pt x="330" y="106"/>
                    <a:pt x="307" y="212"/>
                    <a:pt x="248" y="274"/>
                  </a:cubicBezTo>
                  <a:cubicBezTo>
                    <a:pt x="189" y="336"/>
                    <a:pt x="41" y="354"/>
                    <a:pt x="0" y="372"/>
                  </a:cubicBezTo>
                </a:path>
              </a:pathLst>
            </a:custGeom>
            <a:noFill/>
            <a:ln w="9525">
              <a:solidFill>
                <a:srgbClr val="FF0000"/>
              </a:solidFill>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grpSp>
          <p:nvGrpSpPr>
            <p:cNvPr id="246858" name="Group 99"/>
            <p:cNvGrpSpPr>
              <a:grpSpLocks/>
            </p:cNvGrpSpPr>
            <p:nvPr/>
          </p:nvGrpSpPr>
          <p:grpSpPr bwMode="auto">
            <a:xfrm>
              <a:off x="419" y="1222"/>
              <a:ext cx="316" cy="269"/>
              <a:chOff x="2016" y="1976"/>
              <a:chExt cx="316" cy="269"/>
            </a:xfrm>
          </p:grpSpPr>
          <p:sp>
            <p:nvSpPr>
              <p:cNvPr id="100442" name="Oval 100"/>
              <p:cNvSpPr>
                <a:spLocks noChangeArrowheads="1"/>
              </p:cNvSpPr>
              <p:nvPr/>
            </p:nvSpPr>
            <p:spPr bwMode="auto">
              <a:xfrm>
                <a:off x="2019" y="2102"/>
                <a:ext cx="313" cy="81"/>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100443" name="Line 101"/>
              <p:cNvSpPr>
                <a:spLocks noChangeShapeType="1"/>
              </p:cNvSpPr>
              <p:nvPr/>
            </p:nvSpPr>
            <p:spPr bwMode="auto">
              <a:xfrm>
                <a:off x="2019" y="2095"/>
                <a:ext cx="0" cy="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100444" name="Line 102"/>
              <p:cNvSpPr>
                <a:spLocks noChangeShapeType="1"/>
              </p:cNvSpPr>
              <p:nvPr/>
            </p:nvSpPr>
            <p:spPr bwMode="auto">
              <a:xfrm>
                <a:off x="2332" y="2095"/>
                <a:ext cx="0" cy="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100445" name="Rectangle 103"/>
              <p:cNvSpPr>
                <a:spLocks noChangeArrowheads="1"/>
              </p:cNvSpPr>
              <p:nvPr/>
            </p:nvSpPr>
            <p:spPr bwMode="auto">
              <a:xfrm>
                <a:off x="2019" y="2095"/>
                <a:ext cx="310" cy="50"/>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sz="2400">
                  <a:latin typeface="Arial" charset="0"/>
                  <a:ea typeface="ＭＳ Ｐゴシック" charset="0"/>
                </a:endParaRPr>
              </a:p>
            </p:txBody>
          </p:sp>
          <p:sp>
            <p:nvSpPr>
              <p:cNvPr id="100446" name="Oval 104"/>
              <p:cNvSpPr>
                <a:spLocks noChangeArrowheads="1"/>
              </p:cNvSpPr>
              <p:nvPr/>
            </p:nvSpPr>
            <p:spPr bwMode="auto">
              <a:xfrm>
                <a:off x="2016" y="2037"/>
                <a:ext cx="313" cy="94"/>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grpSp>
            <p:nvGrpSpPr>
              <p:cNvPr id="246879" name="Group 105"/>
              <p:cNvGrpSpPr>
                <a:grpSpLocks/>
              </p:cNvGrpSpPr>
              <p:nvPr/>
            </p:nvGrpSpPr>
            <p:grpSpPr bwMode="auto">
              <a:xfrm>
                <a:off x="2020" y="1976"/>
                <a:ext cx="308" cy="269"/>
                <a:chOff x="2899" y="2425"/>
                <a:chExt cx="315" cy="269"/>
              </a:xfrm>
            </p:grpSpPr>
            <p:sp>
              <p:nvSpPr>
                <p:cNvPr id="100448" name="Rectangle 106"/>
                <p:cNvSpPr>
                  <a:spLocks noChangeArrowheads="1"/>
                </p:cNvSpPr>
                <p:nvPr/>
              </p:nvSpPr>
              <p:spPr bwMode="auto">
                <a:xfrm>
                  <a:off x="2982" y="2490"/>
                  <a:ext cx="138" cy="130"/>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100449" name="Text Box 107"/>
                <p:cNvSpPr txBox="1">
                  <a:spLocks noChangeArrowheads="1"/>
                </p:cNvSpPr>
                <p:nvPr/>
              </p:nvSpPr>
              <p:spPr bwMode="auto">
                <a:xfrm>
                  <a:off x="2899" y="2425"/>
                  <a:ext cx="315" cy="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a:defRPr/>
                  </a:pPr>
                  <a:r>
                    <a:rPr lang="en-US" sz="2000" smtClean="0"/>
                    <a:t>3c</a:t>
                  </a:r>
                  <a:endParaRPr lang="en-US" sz="2400" smtClean="0"/>
                </a:p>
              </p:txBody>
            </p:sp>
          </p:grpSp>
        </p:grpSp>
        <p:sp>
          <p:nvSpPr>
            <p:cNvPr id="100427" name="Line 108"/>
            <p:cNvSpPr>
              <a:spLocks noChangeShapeType="1"/>
            </p:cNvSpPr>
            <p:nvPr/>
          </p:nvSpPr>
          <p:spPr bwMode="auto">
            <a:xfrm flipH="1">
              <a:off x="443" y="1436"/>
              <a:ext cx="62" cy="111"/>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Arial" charset="0"/>
                <a:ea typeface="ＭＳ Ｐゴシック" charset="0"/>
              </a:endParaRPr>
            </a:p>
          </p:txBody>
        </p:sp>
        <p:sp>
          <p:nvSpPr>
            <p:cNvPr id="100428" name="Line 109"/>
            <p:cNvSpPr>
              <a:spLocks noChangeShapeType="1"/>
            </p:cNvSpPr>
            <p:nvPr/>
          </p:nvSpPr>
          <p:spPr bwMode="auto">
            <a:xfrm>
              <a:off x="136" y="1482"/>
              <a:ext cx="145" cy="11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Arial" charset="0"/>
                <a:ea typeface="ＭＳ Ｐゴシック" charset="0"/>
              </a:endParaRPr>
            </a:p>
          </p:txBody>
        </p:sp>
        <p:sp>
          <p:nvSpPr>
            <p:cNvPr id="100429" name="Line 110"/>
            <p:cNvSpPr>
              <a:spLocks noChangeShapeType="1"/>
            </p:cNvSpPr>
            <p:nvPr/>
          </p:nvSpPr>
          <p:spPr bwMode="auto">
            <a:xfrm flipH="1">
              <a:off x="635" y="1127"/>
              <a:ext cx="136" cy="15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Arial" charset="0"/>
                <a:ea typeface="ＭＳ Ｐゴシック" charset="0"/>
              </a:endParaRPr>
            </a:p>
          </p:txBody>
        </p:sp>
        <p:sp>
          <p:nvSpPr>
            <p:cNvPr id="100430" name="Line 111"/>
            <p:cNvSpPr>
              <a:spLocks noChangeShapeType="1"/>
            </p:cNvSpPr>
            <p:nvPr/>
          </p:nvSpPr>
          <p:spPr bwMode="auto">
            <a:xfrm>
              <a:off x="356" y="1118"/>
              <a:ext cx="124" cy="17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Arial" charset="0"/>
                <a:ea typeface="ＭＳ Ｐゴシック" charset="0"/>
              </a:endParaRPr>
            </a:p>
          </p:txBody>
        </p:sp>
        <p:sp>
          <p:nvSpPr>
            <p:cNvPr id="100431" name="Line 112"/>
            <p:cNvSpPr>
              <a:spLocks noChangeShapeType="1"/>
            </p:cNvSpPr>
            <p:nvPr/>
          </p:nvSpPr>
          <p:spPr bwMode="auto">
            <a:xfrm flipH="1">
              <a:off x="1016" y="1211"/>
              <a:ext cx="74" cy="209"/>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Arial" charset="0"/>
                <a:ea typeface="ＭＳ Ｐゴシック" charset="0"/>
              </a:endParaRPr>
            </a:p>
          </p:txBody>
        </p:sp>
        <p:sp>
          <p:nvSpPr>
            <p:cNvPr id="100432" name="Line 113"/>
            <p:cNvSpPr>
              <a:spLocks noChangeShapeType="1"/>
            </p:cNvSpPr>
            <p:nvPr/>
          </p:nvSpPr>
          <p:spPr bwMode="auto">
            <a:xfrm>
              <a:off x="3854" y="1728"/>
              <a:ext cx="22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Arial" charset="0"/>
                <a:ea typeface="ＭＳ Ｐゴシック" charset="0"/>
              </a:endParaRPr>
            </a:p>
          </p:txBody>
        </p:sp>
        <p:sp>
          <p:nvSpPr>
            <p:cNvPr id="100433" name="Line 114"/>
            <p:cNvSpPr>
              <a:spLocks noChangeShapeType="1"/>
            </p:cNvSpPr>
            <p:nvPr/>
          </p:nvSpPr>
          <p:spPr bwMode="auto">
            <a:xfrm flipV="1">
              <a:off x="3795" y="1415"/>
              <a:ext cx="262" cy="25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Arial" charset="0"/>
                <a:ea typeface="ＭＳ Ｐゴシック" charset="0"/>
              </a:endParaRPr>
            </a:p>
          </p:txBody>
        </p:sp>
        <p:sp>
          <p:nvSpPr>
            <p:cNvPr id="100434" name="Line 115"/>
            <p:cNvSpPr>
              <a:spLocks noChangeShapeType="1"/>
            </p:cNvSpPr>
            <p:nvPr/>
          </p:nvSpPr>
          <p:spPr bwMode="auto">
            <a:xfrm flipH="1" flipV="1">
              <a:off x="3244" y="1245"/>
              <a:ext cx="127" cy="20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Arial" charset="0"/>
                <a:ea typeface="ＭＳ Ｐゴシック" charset="0"/>
              </a:endParaRPr>
            </a:p>
          </p:txBody>
        </p:sp>
        <p:sp>
          <p:nvSpPr>
            <p:cNvPr id="100435" name="Line 116"/>
            <p:cNvSpPr>
              <a:spLocks noChangeShapeType="1"/>
            </p:cNvSpPr>
            <p:nvPr/>
          </p:nvSpPr>
          <p:spPr bwMode="auto">
            <a:xfrm flipH="1" flipV="1">
              <a:off x="2932" y="1347"/>
              <a:ext cx="137" cy="18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Arial" charset="0"/>
                <a:ea typeface="ＭＳ Ｐゴシック" charset="0"/>
              </a:endParaRPr>
            </a:p>
          </p:txBody>
        </p:sp>
        <p:sp>
          <p:nvSpPr>
            <p:cNvPr id="100436" name="Line 117"/>
            <p:cNvSpPr>
              <a:spLocks noChangeShapeType="1"/>
            </p:cNvSpPr>
            <p:nvPr/>
          </p:nvSpPr>
          <p:spPr bwMode="auto">
            <a:xfrm flipH="1">
              <a:off x="1042" y="2092"/>
              <a:ext cx="135" cy="11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Arial" charset="0"/>
                <a:ea typeface="ＭＳ Ｐゴシック" charset="0"/>
              </a:endParaRPr>
            </a:p>
          </p:txBody>
        </p:sp>
        <p:sp>
          <p:nvSpPr>
            <p:cNvPr id="100437" name="Line 118"/>
            <p:cNvSpPr>
              <a:spLocks noChangeShapeType="1"/>
            </p:cNvSpPr>
            <p:nvPr/>
          </p:nvSpPr>
          <p:spPr bwMode="auto">
            <a:xfrm flipH="1" flipV="1">
              <a:off x="1008" y="1991"/>
              <a:ext cx="127" cy="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Arial" charset="0"/>
                <a:ea typeface="ＭＳ Ｐゴシック" charset="0"/>
              </a:endParaRPr>
            </a:p>
          </p:txBody>
        </p:sp>
        <p:sp>
          <p:nvSpPr>
            <p:cNvPr id="100438" name="Line 119"/>
            <p:cNvSpPr>
              <a:spLocks noChangeShapeType="1"/>
            </p:cNvSpPr>
            <p:nvPr/>
          </p:nvSpPr>
          <p:spPr bwMode="auto">
            <a:xfrm flipH="1">
              <a:off x="1279" y="2262"/>
              <a:ext cx="212" cy="1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Arial" charset="0"/>
                <a:ea typeface="ＭＳ Ｐゴシック" charset="0"/>
              </a:endParaRPr>
            </a:p>
          </p:txBody>
        </p:sp>
        <p:sp>
          <p:nvSpPr>
            <p:cNvPr id="100439" name="Line 120"/>
            <p:cNvSpPr>
              <a:spLocks noChangeShapeType="1"/>
            </p:cNvSpPr>
            <p:nvPr/>
          </p:nvSpPr>
          <p:spPr bwMode="auto">
            <a:xfrm flipV="1">
              <a:off x="1762" y="1804"/>
              <a:ext cx="229" cy="1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Arial" charset="0"/>
                <a:ea typeface="ＭＳ Ｐゴシック" charset="0"/>
              </a:endParaRPr>
            </a:p>
          </p:txBody>
        </p:sp>
        <p:sp>
          <p:nvSpPr>
            <p:cNvPr id="100440" name="Line 121"/>
            <p:cNvSpPr>
              <a:spLocks noChangeShapeType="1"/>
            </p:cNvSpPr>
            <p:nvPr/>
          </p:nvSpPr>
          <p:spPr bwMode="auto">
            <a:xfrm>
              <a:off x="2219" y="2177"/>
              <a:ext cx="119" cy="11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Arial" charset="0"/>
                <a:ea typeface="ＭＳ Ｐゴシック" charset="0"/>
              </a:endParaRPr>
            </a:p>
          </p:txBody>
        </p:sp>
        <p:sp>
          <p:nvSpPr>
            <p:cNvPr id="100441" name="Line 122"/>
            <p:cNvSpPr>
              <a:spLocks noChangeShapeType="1"/>
            </p:cNvSpPr>
            <p:nvPr/>
          </p:nvSpPr>
          <p:spPr bwMode="auto">
            <a:xfrm>
              <a:off x="1737" y="1880"/>
              <a:ext cx="149" cy="7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Arial" charset="0"/>
                <a:ea typeface="ＭＳ Ｐゴシック" charset="0"/>
              </a:endParaRPr>
            </a:p>
          </p:txBody>
        </p:sp>
      </p:grpSp>
    </p:spTree>
    <p:extLst>
      <p:ext uri="{BB962C8B-B14F-4D97-AF65-F5344CB8AC3E}">
        <p14:creationId xmlns:p14="http://schemas.microsoft.com/office/powerpoint/2010/main" val="130267687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2" name="Rectangle 2"/>
          <p:cNvSpPr>
            <a:spLocks noGrp="1" noChangeArrowheads="1"/>
          </p:cNvSpPr>
          <p:nvPr>
            <p:ph type="title"/>
          </p:nvPr>
        </p:nvSpPr>
        <p:spPr>
          <a:xfrm>
            <a:off x="457200" y="274637"/>
            <a:ext cx="8867328" cy="1143000"/>
          </a:xfrm>
        </p:spPr>
        <p:txBody>
          <a:bodyPr/>
          <a:lstStyle/>
          <a:p>
            <a:pPr>
              <a:defRPr/>
            </a:pPr>
            <a:r>
              <a:rPr lang="en-US" dirty="0">
                <a:ea typeface="ＭＳ Ｐゴシック" charset="0"/>
                <a:cs typeface="+mj-cs"/>
              </a:rPr>
              <a:t>DHCP: more than IP addresses</a:t>
            </a:r>
          </a:p>
        </p:txBody>
      </p:sp>
      <p:sp>
        <p:nvSpPr>
          <p:cNvPr id="48133" name="Rectangle 3"/>
          <p:cNvSpPr>
            <a:spLocks noGrp="1" noChangeArrowheads="1"/>
          </p:cNvSpPr>
          <p:nvPr>
            <p:ph type="body" idx="1"/>
          </p:nvPr>
        </p:nvSpPr>
        <p:spPr>
          <a:xfrm>
            <a:off x="457200" y="1600200"/>
            <a:ext cx="8686800" cy="4967700"/>
          </a:xfrm>
        </p:spPr>
        <p:txBody>
          <a:bodyPr/>
          <a:lstStyle/>
          <a:p>
            <a:pPr>
              <a:buFont typeface="Wingdings" charset="0"/>
              <a:buNone/>
              <a:defRPr/>
            </a:pPr>
            <a:r>
              <a:rPr lang="en-US" dirty="0">
                <a:ea typeface="ＭＳ Ｐゴシック" charset="0"/>
                <a:cs typeface="+mn-cs"/>
              </a:rPr>
              <a:t>DHCP can return more than just allocated IP address on subnet:</a:t>
            </a:r>
          </a:p>
          <a:p>
            <a:pPr marL="342900" lvl="1" indent="-342900">
              <a:buFont typeface="Wingdings" panose="05000000000000000000" pitchFamily="2" charset="2"/>
              <a:buChar char="q"/>
              <a:defRPr/>
            </a:pPr>
            <a:r>
              <a:rPr lang="en-US" dirty="0">
                <a:ea typeface="ＭＳ Ｐゴシック" charset="0"/>
              </a:rPr>
              <a:t>address of first-hop router for client</a:t>
            </a:r>
          </a:p>
          <a:p>
            <a:pPr marL="342900" lvl="1" indent="-342900">
              <a:buFont typeface="Wingdings" panose="05000000000000000000" pitchFamily="2" charset="2"/>
              <a:buChar char="q"/>
              <a:defRPr/>
            </a:pPr>
            <a:r>
              <a:rPr lang="en-US" dirty="0">
                <a:ea typeface="ＭＳ Ｐゴシック" charset="0"/>
              </a:rPr>
              <a:t>name and IP address of DNS sever</a:t>
            </a:r>
          </a:p>
          <a:p>
            <a:pPr marL="342900" lvl="1" indent="-342900">
              <a:buFont typeface="Wingdings" panose="05000000000000000000" pitchFamily="2" charset="2"/>
              <a:buChar char="q"/>
              <a:defRPr/>
            </a:pPr>
            <a:r>
              <a:rPr lang="en-US" dirty="0">
                <a:ea typeface="ＭＳ Ｐゴシック" charset="0"/>
              </a:rPr>
              <a:t>network mask (indicating network versus host portion of address)</a:t>
            </a:r>
          </a:p>
        </p:txBody>
      </p:sp>
    </p:spTree>
    <p:extLst>
      <p:ext uri="{BB962C8B-B14F-4D97-AF65-F5344CB8AC3E}">
        <p14:creationId xmlns:p14="http://schemas.microsoft.com/office/powerpoint/2010/main" val="1328497940"/>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80" name="Rectangle 2"/>
          <p:cNvSpPr>
            <a:spLocks noGrp="1" noChangeArrowheads="1"/>
          </p:cNvSpPr>
          <p:nvPr>
            <p:ph type="title"/>
          </p:nvPr>
        </p:nvSpPr>
        <p:spPr/>
        <p:txBody>
          <a:bodyPr/>
          <a:lstStyle/>
          <a:p>
            <a:pPr>
              <a:defRPr/>
            </a:pPr>
            <a:r>
              <a:rPr lang="en-US" dirty="0">
                <a:ea typeface="ＭＳ Ｐゴシック" charset="0"/>
                <a:cs typeface="+mj-cs"/>
              </a:rPr>
              <a:t>Inter-AS tasks</a:t>
            </a:r>
          </a:p>
        </p:txBody>
      </p:sp>
      <p:sp>
        <p:nvSpPr>
          <p:cNvPr id="101381" name="Rectangle 3"/>
          <p:cNvSpPr>
            <a:spLocks noGrp="1" noChangeArrowheads="1"/>
          </p:cNvSpPr>
          <p:nvPr>
            <p:ph type="body" idx="1"/>
          </p:nvPr>
        </p:nvSpPr>
        <p:spPr>
          <a:xfrm>
            <a:off x="457200" y="1600200"/>
            <a:ext cx="4324351" cy="4967700"/>
          </a:xfrm>
        </p:spPr>
        <p:txBody>
          <a:bodyPr/>
          <a:lstStyle/>
          <a:p>
            <a:pPr>
              <a:buFont typeface="Wingdings" charset="0"/>
              <a:buChar char="v"/>
              <a:defRPr/>
            </a:pPr>
            <a:r>
              <a:rPr lang="en-US" sz="2400" dirty="0">
                <a:ea typeface="ＭＳ Ｐゴシック" charset="0"/>
                <a:cs typeface="+mn-cs"/>
              </a:rPr>
              <a:t>suppose router in AS1 receives datagram destined outside of AS1:</a:t>
            </a:r>
          </a:p>
          <a:p>
            <a:pPr lvl="1">
              <a:buFont typeface="Wingdings" charset="0"/>
              <a:buChar char="§"/>
              <a:defRPr/>
            </a:pPr>
            <a:r>
              <a:rPr lang="en-US" dirty="0">
                <a:ea typeface="ＭＳ Ｐゴシック" charset="0"/>
              </a:rPr>
              <a:t>router should forward packet to gateway router, but which one?</a:t>
            </a:r>
          </a:p>
        </p:txBody>
      </p:sp>
      <p:sp>
        <p:nvSpPr>
          <p:cNvPr id="101378" name="Footer Placeholder 5"/>
          <p:cNvSpPr>
            <a:spLocks noGrp="1"/>
          </p:cNvSpPr>
          <p:nvPr>
            <p:ph type="ftr" sz="quarter" idx="4294967295"/>
          </p:nvPr>
        </p:nvSpPr>
        <p:spPr>
          <a:xfrm>
            <a:off x="6248400" y="6467475"/>
            <a:ext cx="2895600" cy="287338"/>
          </a:xfrm>
          <a:prstGeom prst="rect">
            <a:avLst/>
          </a:prstGeom>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defRPr/>
            </a:pPr>
            <a:r>
              <a:rPr lang="en-US">
                <a:latin typeface="Tahoma" charset="0"/>
              </a:rPr>
              <a:t>Network Layer</a:t>
            </a:r>
          </a:p>
        </p:txBody>
      </p:sp>
      <p:sp>
        <p:nvSpPr>
          <p:cNvPr id="101379" name="Slide Number Placeholder 6"/>
          <p:cNvSpPr>
            <a:spLocks noGrp="1"/>
          </p:cNvSpPr>
          <p:nvPr>
            <p:ph type="sldNum" sz="quarter" idx="4294967295"/>
          </p:nvPr>
        </p:nvSpPr>
        <p:spPr>
          <a:xfrm>
            <a:off x="8467725" y="6462713"/>
            <a:ext cx="676275" cy="276225"/>
          </a:xfrm>
          <a:prstGeom prst="rect">
            <a:avLst/>
          </a:prstGeom>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algn="l" rtl="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algn="l" rtl="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algn="l" rtl="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algn="l" rtl="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a:defRPr/>
            </a:pPr>
            <a:r>
              <a:rPr lang="en-US" smtClean="0">
                <a:latin typeface="Tahoma" panose="020B0604030504040204" pitchFamily="34" charset="0"/>
              </a:rPr>
              <a:t>4-</a:t>
            </a:r>
            <a:fld id="{7B0E3080-2533-4AB8-800C-54F577F31AC0}" type="slidenum">
              <a:rPr lang="en-US" smtClean="0">
                <a:latin typeface="Tahoma" panose="020B0604030504040204" pitchFamily="34" charset="0"/>
              </a:rPr>
              <a:pPr>
                <a:defRPr/>
              </a:pPr>
              <a:t>169</a:t>
            </a:fld>
            <a:endParaRPr lang="en-US" smtClean="0">
              <a:latin typeface="Tahoma" panose="020B0604030504040204" pitchFamily="34" charset="0"/>
            </a:endParaRPr>
          </a:p>
        </p:txBody>
      </p:sp>
      <p:sp>
        <p:nvSpPr>
          <p:cNvPr id="101382" name="Rectangle 4"/>
          <p:cNvSpPr>
            <a:spLocks noGrp="1" noChangeArrowheads="1"/>
          </p:cNvSpPr>
          <p:nvPr>
            <p:ph type="body" sz="half" idx="4294967295"/>
          </p:nvPr>
        </p:nvSpPr>
        <p:spPr>
          <a:xfrm>
            <a:off x="4851508" y="1404938"/>
            <a:ext cx="3810000" cy="4648200"/>
          </a:xfrm>
        </p:spPr>
        <p:txBody>
          <a:bodyPr/>
          <a:lstStyle/>
          <a:p>
            <a:pPr marL="457200" indent="-457200">
              <a:buFont typeface="Wingdings" charset="0"/>
              <a:buNone/>
              <a:defRPr/>
            </a:pPr>
            <a:r>
              <a:rPr lang="en-US" sz="2400" i="1" dirty="0">
                <a:solidFill>
                  <a:srgbClr val="CC0000"/>
                </a:solidFill>
                <a:ea typeface="ＭＳ Ｐゴシック" charset="0"/>
                <a:cs typeface="+mn-cs"/>
              </a:rPr>
              <a:t>AS1 must:</a:t>
            </a:r>
          </a:p>
          <a:p>
            <a:pPr marL="457200" indent="-457200">
              <a:buFont typeface="ZapfDingbats" charset="0"/>
              <a:buAutoNum type="arabicPeriod"/>
              <a:defRPr/>
            </a:pPr>
            <a:r>
              <a:rPr lang="en-US" sz="2400" dirty="0">
                <a:ea typeface="ＭＳ Ｐゴシック" charset="0"/>
                <a:cs typeface="+mn-cs"/>
              </a:rPr>
              <a:t>learn which </a:t>
            </a:r>
            <a:r>
              <a:rPr lang="en-US" sz="2400" dirty="0" err="1">
                <a:ea typeface="ＭＳ Ｐゴシック" charset="0"/>
                <a:cs typeface="+mn-cs"/>
              </a:rPr>
              <a:t>dests</a:t>
            </a:r>
            <a:r>
              <a:rPr lang="en-US" sz="2400" dirty="0">
                <a:ea typeface="ＭＳ Ｐゴシック" charset="0"/>
                <a:cs typeface="+mn-cs"/>
              </a:rPr>
              <a:t> are reachable through AS2, which through AS3</a:t>
            </a:r>
          </a:p>
          <a:p>
            <a:pPr marL="457200" indent="-457200">
              <a:buFont typeface="ZapfDingbats" charset="0"/>
              <a:buAutoNum type="arabicPeriod"/>
              <a:defRPr/>
            </a:pPr>
            <a:r>
              <a:rPr lang="en-US" sz="2400" dirty="0">
                <a:ea typeface="ＭＳ Ｐゴシック" charset="0"/>
                <a:cs typeface="+mn-cs"/>
              </a:rPr>
              <a:t>propagate this reachability info to all routers in AS1</a:t>
            </a:r>
          </a:p>
          <a:p>
            <a:pPr marL="457200" indent="-457200">
              <a:buFont typeface="Wingdings" charset="0"/>
              <a:buNone/>
              <a:defRPr/>
            </a:pPr>
            <a:r>
              <a:rPr lang="en-US" sz="2400" i="1" dirty="0">
                <a:solidFill>
                  <a:srgbClr val="CC0000"/>
                </a:solidFill>
                <a:ea typeface="ＭＳ Ｐゴシック" charset="0"/>
                <a:cs typeface="+mn-cs"/>
              </a:rPr>
              <a:t>job of inter-AS routing!</a:t>
            </a:r>
          </a:p>
        </p:txBody>
      </p:sp>
      <p:sp>
        <p:nvSpPr>
          <p:cNvPr id="247815" name="Freeform 5"/>
          <p:cNvSpPr>
            <a:spLocks/>
          </p:cNvSpPr>
          <p:nvPr/>
        </p:nvSpPr>
        <p:spPr bwMode="auto">
          <a:xfrm>
            <a:off x="7277100" y="4562475"/>
            <a:ext cx="1171575" cy="1758950"/>
          </a:xfrm>
          <a:custGeom>
            <a:avLst/>
            <a:gdLst>
              <a:gd name="T0" fmla="*/ 2147483646 w 738"/>
              <a:gd name="T1" fmla="*/ 2147483646 h 1108"/>
              <a:gd name="T2" fmla="*/ 2147483646 w 738"/>
              <a:gd name="T3" fmla="*/ 2147483646 h 1108"/>
              <a:gd name="T4" fmla="*/ 2147483646 w 738"/>
              <a:gd name="T5" fmla="*/ 2147483646 h 1108"/>
              <a:gd name="T6" fmla="*/ 2147483646 w 738"/>
              <a:gd name="T7" fmla="*/ 2147483646 h 1108"/>
              <a:gd name="T8" fmla="*/ 2147483646 w 738"/>
              <a:gd name="T9" fmla="*/ 2147483646 h 1108"/>
              <a:gd name="T10" fmla="*/ 2147483646 w 738"/>
              <a:gd name="T11" fmla="*/ 2147483646 h 1108"/>
              <a:gd name="T12" fmla="*/ 2147483646 w 738"/>
              <a:gd name="T13" fmla="*/ 2147483646 h 1108"/>
              <a:gd name="T14" fmla="*/ 2147483646 w 738"/>
              <a:gd name="T15" fmla="*/ 2147483646 h 110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738" h="1108">
                <a:moveTo>
                  <a:pt x="32" y="394"/>
                </a:moveTo>
                <a:cubicBezTo>
                  <a:pt x="66" y="301"/>
                  <a:pt x="108" y="228"/>
                  <a:pt x="213" y="172"/>
                </a:cubicBezTo>
                <a:cubicBezTo>
                  <a:pt x="318" y="116"/>
                  <a:pt x="588" y="0"/>
                  <a:pt x="663" y="56"/>
                </a:cubicBezTo>
                <a:cubicBezTo>
                  <a:pt x="738" y="112"/>
                  <a:pt x="659" y="346"/>
                  <a:pt x="661" y="509"/>
                </a:cubicBezTo>
                <a:cubicBezTo>
                  <a:pt x="663" y="672"/>
                  <a:pt x="731" y="956"/>
                  <a:pt x="677" y="1032"/>
                </a:cubicBezTo>
                <a:cubicBezTo>
                  <a:pt x="623" y="1108"/>
                  <a:pt x="442" y="999"/>
                  <a:pt x="338" y="962"/>
                </a:cubicBezTo>
                <a:cubicBezTo>
                  <a:pt x="234" y="925"/>
                  <a:pt x="102" y="904"/>
                  <a:pt x="51" y="809"/>
                </a:cubicBezTo>
                <a:cubicBezTo>
                  <a:pt x="0" y="715"/>
                  <a:pt x="36" y="481"/>
                  <a:pt x="32" y="394"/>
                </a:cubicBezTo>
                <a:close/>
              </a:path>
            </a:pathLst>
          </a:custGeom>
          <a:gradFill rotWithShape="1">
            <a:gsLst>
              <a:gs pos="0">
                <a:srgbClr val="66CCFF"/>
              </a:gs>
              <a:gs pos="100000">
                <a:srgbClr val="FFFF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he-IL"/>
          </a:p>
        </p:txBody>
      </p:sp>
      <p:sp>
        <p:nvSpPr>
          <p:cNvPr id="247816" name="Freeform 6"/>
          <p:cNvSpPr>
            <a:spLocks/>
          </p:cNvSpPr>
          <p:nvPr/>
        </p:nvSpPr>
        <p:spPr bwMode="auto">
          <a:xfrm>
            <a:off x="5230813" y="4872038"/>
            <a:ext cx="1944687" cy="1292225"/>
          </a:xfrm>
          <a:custGeom>
            <a:avLst/>
            <a:gdLst>
              <a:gd name="T0" fmla="*/ 2147483646 w 1162"/>
              <a:gd name="T1" fmla="*/ 2147483646 h 543"/>
              <a:gd name="T2" fmla="*/ 2147483646 w 1162"/>
              <a:gd name="T3" fmla="*/ 2147483646 h 543"/>
              <a:gd name="T4" fmla="*/ 2147483646 w 1162"/>
              <a:gd name="T5" fmla="*/ 2147483646 h 543"/>
              <a:gd name="T6" fmla="*/ 2147483646 w 1162"/>
              <a:gd name="T7" fmla="*/ 2147483646 h 543"/>
              <a:gd name="T8" fmla="*/ 2147483646 w 1162"/>
              <a:gd name="T9" fmla="*/ 2147483646 h 543"/>
              <a:gd name="T10" fmla="*/ 2147483646 w 1162"/>
              <a:gd name="T11" fmla="*/ 2147483646 h 543"/>
              <a:gd name="T12" fmla="*/ 2147483646 w 1162"/>
              <a:gd name="T13" fmla="*/ 2147483646 h 543"/>
              <a:gd name="T14" fmla="*/ 2147483646 w 1162"/>
              <a:gd name="T15" fmla="*/ 2147483646 h 543"/>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162" h="543">
                <a:moveTo>
                  <a:pt x="56" y="162"/>
                </a:moveTo>
                <a:cubicBezTo>
                  <a:pt x="115" y="100"/>
                  <a:pt x="221" y="28"/>
                  <a:pt x="368" y="14"/>
                </a:cubicBezTo>
                <a:cubicBezTo>
                  <a:pt x="515" y="0"/>
                  <a:pt x="811" y="42"/>
                  <a:pt x="940" y="79"/>
                </a:cubicBezTo>
                <a:cubicBezTo>
                  <a:pt x="1069" y="116"/>
                  <a:pt x="1126" y="177"/>
                  <a:pt x="1144" y="239"/>
                </a:cubicBezTo>
                <a:cubicBezTo>
                  <a:pt x="1162" y="301"/>
                  <a:pt x="1141" y="401"/>
                  <a:pt x="1048" y="451"/>
                </a:cubicBezTo>
                <a:cubicBezTo>
                  <a:pt x="955" y="501"/>
                  <a:pt x="746" y="543"/>
                  <a:pt x="586" y="541"/>
                </a:cubicBezTo>
                <a:cubicBezTo>
                  <a:pt x="426" y="539"/>
                  <a:pt x="176" y="502"/>
                  <a:pt x="88" y="439"/>
                </a:cubicBezTo>
                <a:cubicBezTo>
                  <a:pt x="0" y="376"/>
                  <a:pt x="63" y="220"/>
                  <a:pt x="56" y="162"/>
                </a:cubicBezTo>
                <a:close/>
              </a:path>
            </a:pathLst>
          </a:custGeom>
          <a:solidFill>
            <a:srgbClr val="66CC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he-IL"/>
          </a:p>
        </p:txBody>
      </p:sp>
      <p:sp>
        <p:nvSpPr>
          <p:cNvPr id="247817" name="Freeform 7"/>
          <p:cNvSpPr>
            <a:spLocks/>
          </p:cNvSpPr>
          <p:nvPr/>
        </p:nvSpPr>
        <p:spPr bwMode="auto">
          <a:xfrm>
            <a:off x="1477963" y="4164013"/>
            <a:ext cx="1679575" cy="1411287"/>
          </a:xfrm>
          <a:custGeom>
            <a:avLst/>
            <a:gdLst>
              <a:gd name="T0" fmla="*/ 2147483646 w 1198"/>
              <a:gd name="T1" fmla="*/ 2147483646 h 451"/>
              <a:gd name="T2" fmla="*/ 2147483646 w 1198"/>
              <a:gd name="T3" fmla="*/ 2147483646 h 451"/>
              <a:gd name="T4" fmla="*/ 2147483646 w 1198"/>
              <a:gd name="T5" fmla="*/ 2147483646 h 451"/>
              <a:gd name="T6" fmla="*/ 2147483646 w 1198"/>
              <a:gd name="T7" fmla="*/ 2147483646 h 451"/>
              <a:gd name="T8" fmla="*/ 2147483646 w 1198"/>
              <a:gd name="T9" fmla="*/ 2147483646 h 451"/>
              <a:gd name="T10" fmla="*/ 2147483646 w 1198"/>
              <a:gd name="T11" fmla="*/ 2147483646 h 451"/>
              <a:gd name="T12" fmla="*/ 2147483646 w 1198"/>
              <a:gd name="T13" fmla="*/ 2147483646 h 451"/>
              <a:gd name="T14" fmla="*/ 2147483646 w 1198"/>
              <a:gd name="T15" fmla="*/ 2147483646 h 451"/>
              <a:gd name="T16" fmla="*/ 2147483646 w 1198"/>
              <a:gd name="T17" fmla="*/ 2147483646 h 45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198" h="451">
                <a:moveTo>
                  <a:pt x="88" y="181"/>
                </a:moveTo>
                <a:cubicBezTo>
                  <a:pt x="159" y="143"/>
                  <a:pt x="120" y="111"/>
                  <a:pt x="180" y="89"/>
                </a:cubicBezTo>
                <a:cubicBezTo>
                  <a:pt x="240" y="67"/>
                  <a:pt x="313" y="60"/>
                  <a:pt x="448" y="49"/>
                </a:cubicBezTo>
                <a:cubicBezTo>
                  <a:pt x="583" y="38"/>
                  <a:pt x="866" y="0"/>
                  <a:pt x="988" y="25"/>
                </a:cubicBezTo>
                <a:cubicBezTo>
                  <a:pt x="1110" y="50"/>
                  <a:pt x="1198" y="132"/>
                  <a:pt x="1181" y="197"/>
                </a:cubicBezTo>
                <a:cubicBezTo>
                  <a:pt x="1164" y="262"/>
                  <a:pt x="1034" y="375"/>
                  <a:pt x="889" y="413"/>
                </a:cubicBezTo>
                <a:cubicBezTo>
                  <a:pt x="744" y="451"/>
                  <a:pt x="449" y="438"/>
                  <a:pt x="307" y="425"/>
                </a:cubicBezTo>
                <a:cubicBezTo>
                  <a:pt x="165" y="412"/>
                  <a:pt x="72" y="378"/>
                  <a:pt x="36" y="337"/>
                </a:cubicBezTo>
                <a:cubicBezTo>
                  <a:pt x="0" y="296"/>
                  <a:pt x="77" y="213"/>
                  <a:pt x="88" y="181"/>
                </a:cubicBezTo>
                <a:close/>
              </a:path>
            </a:pathLst>
          </a:custGeom>
          <a:solidFill>
            <a:srgbClr val="66CC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he-IL"/>
          </a:p>
        </p:txBody>
      </p:sp>
      <p:sp>
        <p:nvSpPr>
          <p:cNvPr id="247818" name="Freeform 8"/>
          <p:cNvSpPr>
            <a:spLocks/>
          </p:cNvSpPr>
          <p:nvPr/>
        </p:nvSpPr>
        <p:spPr bwMode="auto">
          <a:xfrm>
            <a:off x="2108200" y="4908550"/>
            <a:ext cx="400050" cy="180975"/>
          </a:xfrm>
          <a:custGeom>
            <a:avLst/>
            <a:gdLst>
              <a:gd name="T0" fmla="*/ 0 w 252"/>
              <a:gd name="T1" fmla="*/ 2147483646 h 114"/>
              <a:gd name="T2" fmla="*/ 2147483646 w 252"/>
              <a:gd name="T3" fmla="*/ 0 h 114"/>
              <a:gd name="T4" fmla="*/ 0 60000 65536"/>
              <a:gd name="T5" fmla="*/ 0 60000 65536"/>
            </a:gdLst>
            <a:ahLst/>
            <a:cxnLst>
              <a:cxn ang="T4">
                <a:pos x="T0" y="T1"/>
              </a:cxn>
              <a:cxn ang="T5">
                <a:pos x="T2" y="T3"/>
              </a:cxn>
            </a:cxnLst>
            <a:rect l="0" t="0" r="r" b="b"/>
            <a:pathLst>
              <a:path w="252" h="114">
                <a:moveTo>
                  <a:pt x="0" y="114"/>
                </a:moveTo>
                <a:lnTo>
                  <a:pt x="252" y="0"/>
                </a:lnTo>
              </a:path>
            </a:pathLst>
          </a:custGeom>
          <a:noFill/>
          <a:ln w="12700"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he-IL"/>
          </a:p>
        </p:txBody>
      </p:sp>
      <p:sp>
        <p:nvSpPr>
          <p:cNvPr id="101387" name="Text Box 9"/>
          <p:cNvSpPr txBox="1">
            <a:spLocks noChangeArrowheads="1"/>
          </p:cNvSpPr>
          <p:nvPr/>
        </p:nvSpPr>
        <p:spPr bwMode="auto">
          <a:xfrm>
            <a:off x="2052638" y="5129213"/>
            <a:ext cx="665162"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defRPr/>
            </a:pPr>
            <a:r>
              <a:rPr lang="en-US" sz="2000" smtClean="0"/>
              <a:t>AS3</a:t>
            </a:r>
            <a:endParaRPr lang="en-US" smtClean="0"/>
          </a:p>
        </p:txBody>
      </p:sp>
      <p:sp>
        <p:nvSpPr>
          <p:cNvPr id="101388" name="Text Box 10"/>
          <p:cNvSpPr txBox="1">
            <a:spLocks noChangeArrowheads="1"/>
          </p:cNvSpPr>
          <p:nvPr/>
        </p:nvSpPr>
        <p:spPr bwMode="auto">
          <a:xfrm>
            <a:off x="5867400" y="5794375"/>
            <a:ext cx="615950" cy="366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defRPr/>
            </a:pPr>
            <a:r>
              <a:rPr lang="en-US" smtClean="0"/>
              <a:t>AS2</a:t>
            </a:r>
          </a:p>
        </p:txBody>
      </p:sp>
      <p:sp>
        <p:nvSpPr>
          <p:cNvPr id="101389" name="Line 11"/>
          <p:cNvSpPr>
            <a:spLocks noChangeShapeType="1"/>
          </p:cNvSpPr>
          <p:nvPr/>
        </p:nvSpPr>
        <p:spPr bwMode="auto">
          <a:xfrm flipV="1">
            <a:off x="5746750" y="5283200"/>
            <a:ext cx="434975" cy="19208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Arial" charset="0"/>
              <a:ea typeface="ＭＳ Ｐゴシック" charset="0"/>
            </a:endParaRPr>
          </a:p>
        </p:txBody>
      </p:sp>
      <p:sp>
        <p:nvSpPr>
          <p:cNvPr id="101390" name="Line 12"/>
          <p:cNvSpPr>
            <a:spLocks noChangeShapeType="1"/>
          </p:cNvSpPr>
          <p:nvPr/>
        </p:nvSpPr>
        <p:spPr bwMode="auto">
          <a:xfrm flipH="1" flipV="1">
            <a:off x="2324100" y="4641850"/>
            <a:ext cx="241300" cy="17462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Arial" charset="0"/>
              <a:ea typeface="ＭＳ Ｐゴシック" charset="0"/>
            </a:endParaRPr>
          </a:p>
        </p:txBody>
      </p:sp>
      <p:sp>
        <p:nvSpPr>
          <p:cNvPr id="101391" name="Line 13"/>
          <p:cNvSpPr>
            <a:spLocks noChangeShapeType="1"/>
          </p:cNvSpPr>
          <p:nvPr/>
        </p:nvSpPr>
        <p:spPr bwMode="auto">
          <a:xfrm flipH="1">
            <a:off x="1882775" y="4635500"/>
            <a:ext cx="147638" cy="37623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Arial" charset="0"/>
              <a:ea typeface="ＭＳ Ｐゴシック" charset="0"/>
            </a:endParaRPr>
          </a:p>
        </p:txBody>
      </p:sp>
      <p:grpSp>
        <p:nvGrpSpPr>
          <p:cNvPr id="247824" name="Group 14"/>
          <p:cNvGrpSpPr>
            <a:grpSpLocks/>
          </p:cNvGrpSpPr>
          <p:nvPr/>
        </p:nvGrpSpPr>
        <p:grpSpPr bwMode="auto">
          <a:xfrm>
            <a:off x="1619250" y="4903788"/>
            <a:ext cx="501650" cy="396875"/>
            <a:chOff x="873" y="3243"/>
            <a:chExt cx="316" cy="250"/>
          </a:xfrm>
        </p:grpSpPr>
        <p:sp>
          <p:nvSpPr>
            <p:cNvPr id="101490" name="Oval 15"/>
            <p:cNvSpPr>
              <a:spLocks noChangeArrowheads="1"/>
            </p:cNvSpPr>
            <p:nvPr/>
          </p:nvSpPr>
          <p:spPr bwMode="auto">
            <a:xfrm>
              <a:off x="876" y="3361"/>
              <a:ext cx="313" cy="81"/>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101491" name="Line 16"/>
            <p:cNvSpPr>
              <a:spLocks noChangeShapeType="1"/>
            </p:cNvSpPr>
            <p:nvPr/>
          </p:nvSpPr>
          <p:spPr bwMode="auto">
            <a:xfrm>
              <a:off x="876" y="3354"/>
              <a:ext cx="0" cy="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101492" name="Line 17"/>
            <p:cNvSpPr>
              <a:spLocks noChangeShapeType="1"/>
            </p:cNvSpPr>
            <p:nvPr/>
          </p:nvSpPr>
          <p:spPr bwMode="auto">
            <a:xfrm>
              <a:off x="1189" y="3354"/>
              <a:ext cx="0" cy="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101493" name="Rectangle 18"/>
            <p:cNvSpPr>
              <a:spLocks noChangeArrowheads="1"/>
            </p:cNvSpPr>
            <p:nvPr/>
          </p:nvSpPr>
          <p:spPr bwMode="auto">
            <a:xfrm>
              <a:off x="876" y="3354"/>
              <a:ext cx="310" cy="49"/>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sz="2400">
                <a:latin typeface="Arial" charset="0"/>
                <a:ea typeface="ＭＳ Ｐゴシック" charset="0"/>
              </a:endParaRPr>
            </a:p>
          </p:txBody>
        </p:sp>
        <p:sp>
          <p:nvSpPr>
            <p:cNvPr id="101494" name="Oval 19"/>
            <p:cNvSpPr>
              <a:spLocks noChangeArrowheads="1"/>
            </p:cNvSpPr>
            <p:nvPr/>
          </p:nvSpPr>
          <p:spPr bwMode="auto">
            <a:xfrm>
              <a:off x="873" y="3295"/>
              <a:ext cx="313" cy="95"/>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101495" name="Rectangle 20"/>
            <p:cNvSpPr>
              <a:spLocks noChangeArrowheads="1"/>
            </p:cNvSpPr>
            <p:nvPr/>
          </p:nvSpPr>
          <p:spPr bwMode="auto">
            <a:xfrm>
              <a:off x="960" y="3308"/>
              <a:ext cx="141" cy="124"/>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101496" name="Text Box 21"/>
            <p:cNvSpPr txBox="1">
              <a:spLocks noChangeArrowheads="1"/>
            </p:cNvSpPr>
            <p:nvPr/>
          </p:nvSpPr>
          <p:spPr bwMode="auto">
            <a:xfrm>
              <a:off x="887" y="3243"/>
              <a:ext cx="294"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a:defRPr/>
              </a:pPr>
              <a:r>
                <a:rPr lang="en-US" sz="2000" smtClean="0"/>
                <a:t>3b</a:t>
              </a:r>
              <a:endParaRPr lang="en-US" sz="2400" smtClean="0"/>
            </a:p>
          </p:txBody>
        </p:sp>
      </p:grpSp>
      <p:grpSp>
        <p:nvGrpSpPr>
          <p:cNvPr id="247825" name="Group 22"/>
          <p:cNvGrpSpPr>
            <a:grpSpLocks/>
          </p:cNvGrpSpPr>
          <p:nvPr/>
        </p:nvGrpSpPr>
        <p:grpSpPr bwMode="auto">
          <a:xfrm>
            <a:off x="1889125" y="4327525"/>
            <a:ext cx="501650" cy="396875"/>
            <a:chOff x="2016" y="1976"/>
            <a:chExt cx="316" cy="250"/>
          </a:xfrm>
        </p:grpSpPr>
        <p:sp>
          <p:nvSpPr>
            <p:cNvPr id="101482" name="Oval 23"/>
            <p:cNvSpPr>
              <a:spLocks noChangeArrowheads="1"/>
            </p:cNvSpPr>
            <p:nvPr/>
          </p:nvSpPr>
          <p:spPr bwMode="auto">
            <a:xfrm>
              <a:off x="2019" y="2102"/>
              <a:ext cx="313" cy="81"/>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101483" name="Line 24"/>
            <p:cNvSpPr>
              <a:spLocks noChangeShapeType="1"/>
            </p:cNvSpPr>
            <p:nvPr/>
          </p:nvSpPr>
          <p:spPr bwMode="auto">
            <a:xfrm>
              <a:off x="2019" y="2095"/>
              <a:ext cx="0" cy="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101484" name="Line 25"/>
            <p:cNvSpPr>
              <a:spLocks noChangeShapeType="1"/>
            </p:cNvSpPr>
            <p:nvPr/>
          </p:nvSpPr>
          <p:spPr bwMode="auto">
            <a:xfrm>
              <a:off x="2332" y="2095"/>
              <a:ext cx="0" cy="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101485" name="Rectangle 26"/>
            <p:cNvSpPr>
              <a:spLocks noChangeArrowheads="1"/>
            </p:cNvSpPr>
            <p:nvPr/>
          </p:nvSpPr>
          <p:spPr bwMode="auto">
            <a:xfrm>
              <a:off x="2019" y="2095"/>
              <a:ext cx="310" cy="49"/>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sz="2400">
                <a:latin typeface="Arial" charset="0"/>
                <a:ea typeface="ＭＳ Ｐゴシック" charset="0"/>
              </a:endParaRPr>
            </a:p>
          </p:txBody>
        </p:sp>
        <p:sp>
          <p:nvSpPr>
            <p:cNvPr id="101486" name="Oval 27"/>
            <p:cNvSpPr>
              <a:spLocks noChangeArrowheads="1"/>
            </p:cNvSpPr>
            <p:nvPr/>
          </p:nvSpPr>
          <p:spPr bwMode="auto">
            <a:xfrm>
              <a:off x="2016" y="2036"/>
              <a:ext cx="313" cy="95"/>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grpSp>
          <p:nvGrpSpPr>
            <p:cNvPr id="247919" name="Group 28"/>
            <p:cNvGrpSpPr>
              <a:grpSpLocks/>
            </p:cNvGrpSpPr>
            <p:nvPr/>
          </p:nvGrpSpPr>
          <p:grpSpPr bwMode="auto">
            <a:xfrm>
              <a:off x="2032" y="1976"/>
              <a:ext cx="285" cy="250"/>
              <a:chOff x="2912" y="2425"/>
              <a:chExt cx="290" cy="250"/>
            </a:xfrm>
          </p:grpSpPr>
          <p:sp>
            <p:nvSpPr>
              <p:cNvPr id="101488" name="Rectangle 29"/>
              <p:cNvSpPr>
                <a:spLocks noChangeArrowheads="1"/>
              </p:cNvSpPr>
              <p:nvPr/>
            </p:nvSpPr>
            <p:spPr bwMode="auto">
              <a:xfrm>
                <a:off x="2982" y="2490"/>
                <a:ext cx="133" cy="132"/>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101489" name="Text Box 30"/>
              <p:cNvSpPr txBox="1">
                <a:spLocks noChangeArrowheads="1"/>
              </p:cNvSpPr>
              <p:nvPr/>
            </p:nvSpPr>
            <p:spPr bwMode="auto">
              <a:xfrm>
                <a:off x="2912" y="2425"/>
                <a:ext cx="290"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a:defRPr/>
                </a:pPr>
                <a:r>
                  <a:rPr lang="en-US" sz="2000" smtClean="0"/>
                  <a:t>3c</a:t>
                </a:r>
                <a:endParaRPr lang="en-US" sz="2400" smtClean="0"/>
              </a:p>
            </p:txBody>
          </p:sp>
        </p:grpSp>
      </p:grpSp>
      <p:grpSp>
        <p:nvGrpSpPr>
          <p:cNvPr id="247826" name="Group 31"/>
          <p:cNvGrpSpPr>
            <a:grpSpLocks/>
          </p:cNvGrpSpPr>
          <p:nvPr/>
        </p:nvGrpSpPr>
        <p:grpSpPr bwMode="auto">
          <a:xfrm>
            <a:off x="2466975" y="4702175"/>
            <a:ext cx="501650" cy="396875"/>
            <a:chOff x="1434" y="3104"/>
            <a:chExt cx="316" cy="250"/>
          </a:xfrm>
        </p:grpSpPr>
        <p:grpSp>
          <p:nvGrpSpPr>
            <p:cNvPr id="247906" name="Group 32"/>
            <p:cNvGrpSpPr>
              <a:grpSpLocks/>
            </p:cNvGrpSpPr>
            <p:nvPr/>
          </p:nvGrpSpPr>
          <p:grpSpPr bwMode="auto">
            <a:xfrm>
              <a:off x="1434" y="3163"/>
              <a:ext cx="316" cy="147"/>
              <a:chOff x="1434" y="3163"/>
              <a:chExt cx="316" cy="147"/>
            </a:xfrm>
          </p:grpSpPr>
          <p:sp>
            <p:nvSpPr>
              <p:cNvPr id="101476" name="Oval 33"/>
              <p:cNvSpPr>
                <a:spLocks noChangeArrowheads="1"/>
              </p:cNvSpPr>
              <p:nvPr/>
            </p:nvSpPr>
            <p:spPr bwMode="auto">
              <a:xfrm>
                <a:off x="1437" y="3229"/>
                <a:ext cx="313" cy="81"/>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101477" name="Line 34"/>
              <p:cNvSpPr>
                <a:spLocks noChangeShapeType="1"/>
              </p:cNvSpPr>
              <p:nvPr/>
            </p:nvSpPr>
            <p:spPr bwMode="auto">
              <a:xfrm>
                <a:off x="1437" y="3222"/>
                <a:ext cx="0" cy="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101478" name="Line 35"/>
              <p:cNvSpPr>
                <a:spLocks noChangeShapeType="1"/>
              </p:cNvSpPr>
              <p:nvPr/>
            </p:nvSpPr>
            <p:spPr bwMode="auto">
              <a:xfrm>
                <a:off x="1750" y="3222"/>
                <a:ext cx="0" cy="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101479" name="Rectangle 36"/>
              <p:cNvSpPr>
                <a:spLocks noChangeArrowheads="1"/>
              </p:cNvSpPr>
              <p:nvPr/>
            </p:nvSpPr>
            <p:spPr bwMode="auto">
              <a:xfrm>
                <a:off x="1437" y="3222"/>
                <a:ext cx="310" cy="49"/>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sz="2400">
                  <a:latin typeface="Arial" charset="0"/>
                  <a:ea typeface="ＭＳ Ｐゴシック" charset="0"/>
                </a:endParaRPr>
              </a:p>
            </p:txBody>
          </p:sp>
          <p:sp>
            <p:nvSpPr>
              <p:cNvPr id="101480" name="Oval 37"/>
              <p:cNvSpPr>
                <a:spLocks noChangeArrowheads="1"/>
              </p:cNvSpPr>
              <p:nvPr/>
            </p:nvSpPr>
            <p:spPr bwMode="auto">
              <a:xfrm>
                <a:off x="1434" y="3163"/>
                <a:ext cx="313" cy="95"/>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101481" name="Rectangle 38"/>
              <p:cNvSpPr>
                <a:spLocks noChangeArrowheads="1"/>
              </p:cNvSpPr>
              <p:nvPr/>
            </p:nvSpPr>
            <p:spPr bwMode="auto">
              <a:xfrm>
                <a:off x="1521" y="3176"/>
                <a:ext cx="142" cy="110"/>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grpSp>
        <p:sp>
          <p:nvSpPr>
            <p:cNvPr id="101475" name="Text Box 39"/>
            <p:cNvSpPr txBox="1">
              <a:spLocks noChangeArrowheads="1"/>
            </p:cNvSpPr>
            <p:nvPr/>
          </p:nvSpPr>
          <p:spPr bwMode="auto">
            <a:xfrm>
              <a:off x="1448" y="3104"/>
              <a:ext cx="294"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a:defRPr/>
              </a:pPr>
              <a:r>
                <a:rPr lang="en-US" sz="2000" smtClean="0"/>
                <a:t>3a</a:t>
              </a:r>
              <a:endParaRPr lang="en-US" sz="2400" smtClean="0"/>
            </a:p>
          </p:txBody>
        </p:sp>
      </p:grpSp>
      <p:grpSp>
        <p:nvGrpSpPr>
          <p:cNvPr id="247827" name="Group 40"/>
          <p:cNvGrpSpPr>
            <a:grpSpLocks/>
          </p:cNvGrpSpPr>
          <p:nvPr/>
        </p:nvGrpSpPr>
        <p:grpSpPr bwMode="auto">
          <a:xfrm>
            <a:off x="2495550" y="5227638"/>
            <a:ext cx="2660650" cy="1122362"/>
            <a:chOff x="1572" y="3293"/>
            <a:chExt cx="1676" cy="707"/>
          </a:xfrm>
        </p:grpSpPr>
        <p:sp>
          <p:nvSpPr>
            <p:cNvPr id="247863" name="Freeform 41"/>
            <p:cNvSpPr>
              <a:spLocks/>
            </p:cNvSpPr>
            <p:nvPr/>
          </p:nvSpPr>
          <p:spPr bwMode="auto">
            <a:xfrm>
              <a:off x="1572" y="3293"/>
              <a:ext cx="1676" cy="707"/>
            </a:xfrm>
            <a:custGeom>
              <a:avLst/>
              <a:gdLst>
                <a:gd name="T0" fmla="*/ 542 w 1583"/>
                <a:gd name="T1" fmla="*/ 496 h 682"/>
                <a:gd name="T2" fmla="*/ 1429 w 1583"/>
                <a:gd name="T3" fmla="*/ 163 h 682"/>
                <a:gd name="T4" fmla="*/ 2760 w 1583"/>
                <a:gd name="T5" fmla="*/ 43 h 682"/>
                <a:gd name="T6" fmla="*/ 4060 w 1583"/>
                <a:gd name="T7" fmla="*/ 429 h 682"/>
                <a:gd name="T8" fmla="*/ 5490 w 1583"/>
                <a:gd name="T9" fmla="*/ 943 h 682"/>
                <a:gd name="T10" fmla="*/ 4465 w 1583"/>
                <a:gd name="T11" fmla="*/ 1418 h 682"/>
                <a:gd name="T12" fmla="*/ 2421 w 1583"/>
                <a:gd name="T13" fmla="*/ 1448 h 682"/>
                <a:gd name="T14" fmla="*/ 313 w 1583"/>
                <a:gd name="T15" fmla="*/ 1313 h 682"/>
                <a:gd name="T16" fmla="*/ 542 w 1583"/>
                <a:gd name="T17" fmla="*/ 496 h 68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583" h="682">
                  <a:moveTo>
                    <a:pt x="155" y="224"/>
                  </a:moveTo>
                  <a:cubicBezTo>
                    <a:pt x="208" y="137"/>
                    <a:pt x="302" y="108"/>
                    <a:pt x="407" y="74"/>
                  </a:cubicBezTo>
                  <a:cubicBezTo>
                    <a:pt x="512" y="40"/>
                    <a:pt x="660" y="0"/>
                    <a:pt x="785" y="20"/>
                  </a:cubicBezTo>
                  <a:cubicBezTo>
                    <a:pt x="910" y="40"/>
                    <a:pt x="1027" y="126"/>
                    <a:pt x="1157" y="194"/>
                  </a:cubicBezTo>
                  <a:cubicBezTo>
                    <a:pt x="1287" y="262"/>
                    <a:pt x="1545" y="353"/>
                    <a:pt x="1564" y="428"/>
                  </a:cubicBezTo>
                  <a:cubicBezTo>
                    <a:pt x="1583" y="503"/>
                    <a:pt x="1417" y="606"/>
                    <a:pt x="1272" y="644"/>
                  </a:cubicBezTo>
                  <a:cubicBezTo>
                    <a:pt x="1127" y="682"/>
                    <a:pt x="887" y="664"/>
                    <a:pt x="690" y="656"/>
                  </a:cubicBezTo>
                  <a:cubicBezTo>
                    <a:pt x="493" y="648"/>
                    <a:pt x="178" y="668"/>
                    <a:pt x="89" y="596"/>
                  </a:cubicBezTo>
                  <a:cubicBezTo>
                    <a:pt x="0" y="524"/>
                    <a:pt x="102" y="311"/>
                    <a:pt x="155" y="224"/>
                  </a:cubicBezTo>
                  <a:close/>
                </a:path>
              </a:pathLst>
            </a:custGeom>
            <a:solidFill>
              <a:srgbClr val="66CC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he-IL"/>
            </a:p>
          </p:txBody>
        </p:sp>
        <p:sp>
          <p:nvSpPr>
            <p:cNvPr id="101432" name="Text Box 42"/>
            <p:cNvSpPr txBox="1">
              <a:spLocks noChangeArrowheads="1"/>
            </p:cNvSpPr>
            <p:nvPr/>
          </p:nvSpPr>
          <p:spPr bwMode="auto">
            <a:xfrm>
              <a:off x="1719" y="3724"/>
              <a:ext cx="419"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defRPr/>
              </a:pPr>
              <a:r>
                <a:rPr lang="en-US" sz="2000" smtClean="0"/>
                <a:t>AS1</a:t>
              </a:r>
              <a:endParaRPr lang="en-US" smtClean="0"/>
            </a:p>
          </p:txBody>
        </p:sp>
        <p:sp>
          <p:nvSpPr>
            <p:cNvPr id="101433" name="Line 43"/>
            <p:cNvSpPr>
              <a:spLocks noChangeShapeType="1"/>
            </p:cNvSpPr>
            <p:nvPr/>
          </p:nvSpPr>
          <p:spPr bwMode="auto">
            <a:xfrm flipH="1">
              <a:off x="2134" y="3469"/>
              <a:ext cx="93" cy="10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Arial" charset="0"/>
                <a:ea typeface="ＭＳ Ｐゴシック" charset="0"/>
              </a:endParaRPr>
            </a:p>
          </p:txBody>
        </p:sp>
        <p:sp>
          <p:nvSpPr>
            <p:cNvPr id="101434" name="Line 44"/>
            <p:cNvSpPr>
              <a:spLocks noChangeShapeType="1"/>
            </p:cNvSpPr>
            <p:nvPr/>
          </p:nvSpPr>
          <p:spPr bwMode="auto">
            <a:xfrm>
              <a:off x="2388" y="3491"/>
              <a:ext cx="3" cy="28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Arial" charset="0"/>
                <a:ea typeface="ＭＳ Ｐゴシック" charset="0"/>
              </a:endParaRPr>
            </a:p>
          </p:txBody>
        </p:sp>
        <p:sp>
          <p:nvSpPr>
            <p:cNvPr id="101435" name="Line 45"/>
            <p:cNvSpPr>
              <a:spLocks noChangeShapeType="1"/>
            </p:cNvSpPr>
            <p:nvPr/>
          </p:nvSpPr>
          <p:spPr bwMode="auto">
            <a:xfrm>
              <a:off x="2490" y="3461"/>
              <a:ext cx="313" cy="211"/>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Arial" charset="0"/>
                <a:ea typeface="ＭＳ Ｐゴシック" charset="0"/>
              </a:endParaRPr>
            </a:p>
          </p:txBody>
        </p:sp>
        <p:sp>
          <p:nvSpPr>
            <p:cNvPr id="101436" name="Line 46"/>
            <p:cNvSpPr>
              <a:spLocks noChangeShapeType="1"/>
            </p:cNvSpPr>
            <p:nvPr/>
          </p:nvSpPr>
          <p:spPr bwMode="auto">
            <a:xfrm flipH="1">
              <a:off x="2566" y="3749"/>
              <a:ext cx="237" cy="7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Arial" charset="0"/>
                <a:ea typeface="ＭＳ Ｐゴシック" charset="0"/>
              </a:endParaRPr>
            </a:p>
          </p:txBody>
        </p:sp>
        <p:sp>
          <p:nvSpPr>
            <p:cNvPr id="101437" name="Line 47"/>
            <p:cNvSpPr>
              <a:spLocks noChangeShapeType="1"/>
            </p:cNvSpPr>
            <p:nvPr/>
          </p:nvSpPr>
          <p:spPr bwMode="auto">
            <a:xfrm flipH="1" flipV="1">
              <a:off x="2202" y="3638"/>
              <a:ext cx="568" cy="51"/>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Arial" charset="0"/>
                <a:ea typeface="ＭＳ Ｐゴシック" charset="0"/>
              </a:endParaRPr>
            </a:p>
          </p:txBody>
        </p:sp>
        <p:sp>
          <p:nvSpPr>
            <p:cNvPr id="101438" name="Line 48"/>
            <p:cNvSpPr>
              <a:spLocks noChangeShapeType="1"/>
            </p:cNvSpPr>
            <p:nvPr/>
          </p:nvSpPr>
          <p:spPr bwMode="auto">
            <a:xfrm>
              <a:off x="2143" y="3689"/>
              <a:ext cx="127" cy="8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Arial" charset="0"/>
                <a:ea typeface="ＭＳ Ｐゴシック" charset="0"/>
              </a:endParaRPr>
            </a:p>
          </p:txBody>
        </p:sp>
        <p:grpSp>
          <p:nvGrpSpPr>
            <p:cNvPr id="247871" name="Group 49"/>
            <p:cNvGrpSpPr>
              <a:grpSpLocks/>
            </p:cNvGrpSpPr>
            <p:nvPr/>
          </p:nvGrpSpPr>
          <p:grpSpPr bwMode="auto">
            <a:xfrm>
              <a:off x="2202" y="3293"/>
              <a:ext cx="316" cy="250"/>
              <a:chOff x="2055" y="3447"/>
              <a:chExt cx="316" cy="250"/>
            </a:xfrm>
          </p:grpSpPr>
          <p:sp>
            <p:nvSpPr>
              <p:cNvPr id="101466" name="Oval 50"/>
              <p:cNvSpPr>
                <a:spLocks noChangeArrowheads="1"/>
              </p:cNvSpPr>
              <p:nvPr/>
            </p:nvSpPr>
            <p:spPr bwMode="auto">
              <a:xfrm>
                <a:off x="2058" y="3571"/>
                <a:ext cx="313" cy="81"/>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101467" name="Line 51"/>
              <p:cNvSpPr>
                <a:spLocks noChangeShapeType="1"/>
              </p:cNvSpPr>
              <p:nvPr/>
            </p:nvSpPr>
            <p:spPr bwMode="auto">
              <a:xfrm>
                <a:off x="2058" y="3564"/>
                <a:ext cx="0" cy="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101468" name="Line 52"/>
              <p:cNvSpPr>
                <a:spLocks noChangeShapeType="1"/>
              </p:cNvSpPr>
              <p:nvPr/>
            </p:nvSpPr>
            <p:spPr bwMode="auto">
              <a:xfrm>
                <a:off x="2371" y="3564"/>
                <a:ext cx="0" cy="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101469" name="Rectangle 53"/>
              <p:cNvSpPr>
                <a:spLocks noChangeArrowheads="1"/>
              </p:cNvSpPr>
              <p:nvPr/>
            </p:nvSpPr>
            <p:spPr bwMode="auto">
              <a:xfrm>
                <a:off x="2058" y="3564"/>
                <a:ext cx="310" cy="49"/>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sz="2400">
                  <a:latin typeface="Arial" charset="0"/>
                  <a:ea typeface="ＭＳ Ｐゴシック" charset="0"/>
                </a:endParaRPr>
              </a:p>
            </p:txBody>
          </p:sp>
          <p:sp>
            <p:nvSpPr>
              <p:cNvPr id="101470" name="Oval 54"/>
              <p:cNvSpPr>
                <a:spLocks noChangeArrowheads="1"/>
              </p:cNvSpPr>
              <p:nvPr/>
            </p:nvSpPr>
            <p:spPr bwMode="auto">
              <a:xfrm>
                <a:off x="2055" y="3505"/>
                <a:ext cx="313" cy="95"/>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grpSp>
            <p:nvGrpSpPr>
              <p:cNvPr id="247903" name="Group 55"/>
              <p:cNvGrpSpPr>
                <a:grpSpLocks/>
              </p:cNvGrpSpPr>
              <p:nvPr/>
            </p:nvGrpSpPr>
            <p:grpSpPr bwMode="auto">
              <a:xfrm>
                <a:off x="2072" y="3447"/>
                <a:ext cx="285" cy="250"/>
                <a:chOff x="2912" y="2425"/>
                <a:chExt cx="292" cy="250"/>
              </a:xfrm>
            </p:grpSpPr>
            <p:sp>
              <p:nvSpPr>
                <p:cNvPr id="101472" name="Rectangle 56"/>
                <p:cNvSpPr>
                  <a:spLocks noChangeArrowheads="1"/>
                </p:cNvSpPr>
                <p:nvPr/>
              </p:nvSpPr>
              <p:spPr bwMode="auto">
                <a:xfrm>
                  <a:off x="2982" y="2490"/>
                  <a:ext cx="144" cy="132"/>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101473" name="Text Box 57"/>
                <p:cNvSpPr txBox="1">
                  <a:spLocks noChangeArrowheads="1"/>
                </p:cNvSpPr>
                <p:nvPr/>
              </p:nvSpPr>
              <p:spPr bwMode="auto">
                <a:xfrm>
                  <a:off x="2912" y="2425"/>
                  <a:ext cx="292"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a:defRPr/>
                  </a:pPr>
                  <a:r>
                    <a:rPr lang="en-US" sz="2000" smtClean="0"/>
                    <a:t>1c</a:t>
                  </a:r>
                </a:p>
              </p:txBody>
            </p:sp>
          </p:grpSp>
        </p:grpSp>
        <p:grpSp>
          <p:nvGrpSpPr>
            <p:cNvPr id="247872" name="Group 58"/>
            <p:cNvGrpSpPr>
              <a:grpSpLocks/>
            </p:cNvGrpSpPr>
            <p:nvPr/>
          </p:nvGrpSpPr>
          <p:grpSpPr bwMode="auto">
            <a:xfrm>
              <a:off x="1896" y="3507"/>
              <a:ext cx="316" cy="250"/>
              <a:chOff x="1749" y="3661"/>
              <a:chExt cx="316" cy="250"/>
            </a:xfrm>
          </p:grpSpPr>
          <p:sp>
            <p:nvSpPr>
              <p:cNvPr id="101459" name="Oval 59"/>
              <p:cNvSpPr>
                <a:spLocks noChangeArrowheads="1"/>
              </p:cNvSpPr>
              <p:nvPr/>
            </p:nvSpPr>
            <p:spPr bwMode="auto">
              <a:xfrm>
                <a:off x="1752" y="3781"/>
                <a:ext cx="313" cy="81"/>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101460" name="Line 60"/>
              <p:cNvSpPr>
                <a:spLocks noChangeShapeType="1"/>
              </p:cNvSpPr>
              <p:nvPr/>
            </p:nvSpPr>
            <p:spPr bwMode="auto">
              <a:xfrm>
                <a:off x="1752" y="3774"/>
                <a:ext cx="0" cy="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101461" name="Line 61"/>
              <p:cNvSpPr>
                <a:spLocks noChangeShapeType="1"/>
              </p:cNvSpPr>
              <p:nvPr/>
            </p:nvSpPr>
            <p:spPr bwMode="auto">
              <a:xfrm>
                <a:off x="2065" y="3774"/>
                <a:ext cx="0" cy="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101462" name="Rectangle 62"/>
              <p:cNvSpPr>
                <a:spLocks noChangeArrowheads="1"/>
              </p:cNvSpPr>
              <p:nvPr/>
            </p:nvSpPr>
            <p:spPr bwMode="auto">
              <a:xfrm>
                <a:off x="1752" y="3774"/>
                <a:ext cx="310" cy="49"/>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sz="2400">
                  <a:latin typeface="Arial" charset="0"/>
                  <a:ea typeface="ＭＳ Ｐゴシック" charset="0"/>
                </a:endParaRPr>
              </a:p>
            </p:txBody>
          </p:sp>
          <p:sp>
            <p:nvSpPr>
              <p:cNvPr id="101463" name="Oval 63"/>
              <p:cNvSpPr>
                <a:spLocks noChangeArrowheads="1"/>
              </p:cNvSpPr>
              <p:nvPr/>
            </p:nvSpPr>
            <p:spPr bwMode="auto">
              <a:xfrm>
                <a:off x="1749" y="3719"/>
                <a:ext cx="313" cy="95"/>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101464" name="Rectangle 64"/>
              <p:cNvSpPr>
                <a:spLocks noChangeArrowheads="1"/>
              </p:cNvSpPr>
              <p:nvPr/>
            </p:nvSpPr>
            <p:spPr bwMode="auto">
              <a:xfrm>
                <a:off x="1834" y="3746"/>
                <a:ext cx="142" cy="96"/>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101465" name="Text Box 65"/>
              <p:cNvSpPr txBox="1">
                <a:spLocks noChangeArrowheads="1"/>
              </p:cNvSpPr>
              <p:nvPr/>
            </p:nvSpPr>
            <p:spPr bwMode="auto">
              <a:xfrm>
                <a:off x="1765" y="3661"/>
                <a:ext cx="294"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a:defRPr/>
                </a:pPr>
                <a:r>
                  <a:rPr lang="en-US" sz="2000" smtClean="0"/>
                  <a:t>1a</a:t>
                </a:r>
                <a:endParaRPr lang="en-US" sz="2400" smtClean="0"/>
              </a:p>
            </p:txBody>
          </p:sp>
        </p:grpSp>
        <p:grpSp>
          <p:nvGrpSpPr>
            <p:cNvPr id="247873" name="Group 66"/>
            <p:cNvGrpSpPr>
              <a:grpSpLocks/>
            </p:cNvGrpSpPr>
            <p:nvPr/>
          </p:nvGrpSpPr>
          <p:grpSpPr bwMode="auto">
            <a:xfrm>
              <a:off x="2238" y="3689"/>
              <a:ext cx="316" cy="250"/>
              <a:chOff x="2091" y="3843"/>
              <a:chExt cx="316" cy="250"/>
            </a:xfrm>
          </p:grpSpPr>
          <p:sp>
            <p:nvSpPr>
              <p:cNvPr id="101451" name="Oval 67"/>
              <p:cNvSpPr>
                <a:spLocks noChangeArrowheads="1"/>
              </p:cNvSpPr>
              <p:nvPr/>
            </p:nvSpPr>
            <p:spPr bwMode="auto">
              <a:xfrm>
                <a:off x="2094" y="3967"/>
                <a:ext cx="313" cy="81"/>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101452" name="Line 68"/>
              <p:cNvSpPr>
                <a:spLocks noChangeShapeType="1"/>
              </p:cNvSpPr>
              <p:nvPr/>
            </p:nvSpPr>
            <p:spPr bwMode="auto">
              <a:xfrm>
                <a:off x="2094" y="3960"/>
                <a:ext cx="0" cy="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101453" name="Line 69"/>
              <p:cNvSpPr>
                <a:spLocks noChangeShapeType="1"/>
              </p:cNvSpPr>
              <p:nvPr/>
            </p:nvSpPr>
            <p:spPr bwMode="auto">
              <a:xfrm>
                <a:off x="2407" y="3960"/>
                <a:ext cx="0" cy="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101454" name="Rectangle 70"/>
              <p:cNvSpPr>
                <a:spLocks noChangeArrowheads="1"/>
              </p:cNvSpPr>
              <p:nvPr/>
            </p:nvSpPr>
            <p:spPr bwMode="auto">
              <a:xfrm>
                <a:off x="2094" y="3960"/>
                <a:ext cx="310" cy="49"/>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sz="2400">
                  <a:latin typeface="Arial" charset="0"/>
                  <a:ea typeface="ＭＳ Ｐゴシック" charset="0"/>
                </a:endParaRPr>
              </a:p>
            </p:txBody>
          </p:sp>
          <p:sp>
            <p:nvSpPr>
              <p:cNvPr id="101455" name="Oval 71"/>
              <p:cNvSpPr>
                <a:spLocks noChangeArrowheads="1"/>
              </p:cNvSpPr>
              <p:nvPr/>
            </p:nvSpPr>
            <p:spPr bwMode="auto">
              <a:xfrm>
                <a:off x="2091" y="3901"/>
                <a:ext cx="313" cy="95"/>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grpSp>
            <p:nvGrpSpPr>
              <p:cNvPr id="247888" name="Group 72"/>
              <p:cNvGrpSpPr>
                <a:grpSpLocks/>
              </p:cNvGrpSpPr>
              <p:nvPr/>
            </p:nvGrpSpPr>
            <p:grpSpPr bwMode="auto">
              <a:xfrm>
                <a:off x="2106" y="3843"/>
                <a:ext cx="294" cy="250"/>
                <a:chOff x="2910" y="2425"/>
                <a:chExt cx="296" cy="250"/>
              </a:xfrm>
            </p:grpSpPr>
            <p:sp>
              <p:nvSpPr>
                <p:cNvPr id="101457" name="Rectangle 73"/>
                <p:cNvSpPr>
                  <a:spLocks noChangeArrowheads="1"/>
                </p:cNvSpPr>
                <p:nvPr/>
              </p:nvSpPr>
              <p:spPr bwMode="auto">
                <a:xfrm>
                  <a:off x="2982" y="2490"/>
                  <a:ext cx="144" cy="132"/>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101458" name="Text Box 74"/>
                <p:cNvSpPr txBox="1">
                  <a:spLocks noChangeArrowheads="1"/>
                </p:cNvSpPr>
                <p:nvPr/>
              </p:nvSpPr>
              <p:spPr bwMode="auto">
                <a:xfrm>
                  <a:off x="2910" y="2425"/>
                  <a:ext cx="296"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a:defRPr/>
                  </a:pPr>
                  <a:r>
                    <a:rPr lang="en-US" sz="2000" smtClean="0"/>
                    <a:t>1d</a:t>
                  </a:r>
                </a:p>
              </p:txBody>
            </p:sp>
          </p:grpSp>
        </p:grpSp>
        <p:grpSp>
          <p:nvGrpSpPr>
            <p:cNvPr id="247874" name="Group 75"/>
            <p:cNvGrpSpPr>
              <a:grpSpLocks/>
            </p:cNvGrpSpPr>
            <p:nvPr/>
          </p:nvGrpSpPr>
          <p:grpSpPr bwMode="auto">
            <a:xfrm>
              <a:off x="2778" y="3573"/>
              <a:ext cx="316" cy="250"/>
              <a:chOff x="2016" y="1976"/>
              <a:chExt cx="316" cy="250"/>
            </a:xfrm>
          </p:grpSpPr>
          <p:sp>
            <p:nvSpPr>
              <p:cNvPr id="101443" name="Oval 76"/>
              <p:cNvSpPr>
                <a:spLocks noChangeArrowheads="1"/>
              </p:cNvSpPr>
              <p:nvPr/>
            </p:nvSpPr>
            <p:spPr bwMode="auto">
              <a:xfrm>
                <a:off x="2019" y="2102"/>
                <a:ext cx="313" cy="81"/>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101444" name="Line 77"/>
              <p:cNvSpPr>
                <a:spLocks noChangeShapeType="1"/>
              </p:cNvSpPr>
              <p:nvPr/>
            </p:nvSpPr>
            <p:spPr bwMode="auto">
              <a:xfrm>
                <a:off x="2019" y="2095"/>
                <a:ext cx="0" cy="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101445" name="Line 78"/>
              <p:cNvSpPr>
                <a:spLocks noChangeShapeType="1"/>
              </p:cNvSpPr>
              <p:nvPr/>
            </p:nvSpPr>
            <p:spPr bwMode="auto">
              <a:xfrm>
                <a:off x="2332" y="2095"/>
                <a:ext cx="0" cy="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101446" name="Rectangle 79"/>
              <p:cNvSpPr>
                <a:spLocks noChangeArrowheads="1"/>
              </p:cNvSpPr>
              <p:nvPr/>
            </p:nvSpPr>
            <p:spPr bwMode="auto">
              <a:xfrm>
                <a:off x="2019" y="2095"/>
                <a:ext cx="310" cy="49"/>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sz="2400">
                  <a:latin typeface="Arial" charset="0"/>
                  <a:ea typeface="ＭＳ Ｐゴシック" charset="0"/>
                </a:endParaRPr>
              </a:p>
            </p:txBody>
          </p:sp>
          <p:sp>
            <p:nvSpPr>
              <p:cNvPr id="101447" name="Oval 80"/>
              <p:cNvSpPr>
                <a:spLocks noChangeArrowheads="1"/>
              </p:cNvSpPr>
              <p:nvPr/>
            </p:nvSpPr>
            <p:spPr bwMode="auto">
              <a:xfrm>
                <a:off x="2016" y="2036"/>
                <a:ext cx="313" cy="95"/>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grpSp>
            <p:nvGrpSpPr>
              <p:cNvPr id="247880" name="Group 81"/>
              <p:cNvGrpSpPr>
                <a:grpSpLocks/>
              </p:cNvGrpSpPr>
              <p:nvPr/>
            </p:nvGrpSpPr>
            <p:grpSpPr bwMode="auto">
              <a:xfrm>
                <a:off x="2029" y="1976"/>
                <a:ext cx="294" cy="250"/>
                <a:chOff x="2909" y="2425"/>
                <a:chExt cx="299" cy="250"/>
              </a:xfrm>
            </p:grpSpPr>
            <p:sp>
              <p:nvSpPr>
                <p:cNvPr id="101449" name="Rectangle 82"/>
                <p:cNvSpPr>
                  <a:spLocks noChangeArrowheads="1"/>
                </p:cNvSpPr>
                <p:nvPr/>
              </p:nvSpPr>
              <p:spPr bwMode="auto">
                <a:xfrm>
                  <a:off x="2982" y="2490"/>
                  <a:ext cx="136" cy="132"/>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101450" name="Text Box 83"/>
                <p:cNvSpPr txBox="1">
                  <a:spLocks noChangeArrowheads="1"/>
                </p:cNvSpPr>
                <p:nvPr/>
              </p:nvSpPr>
              <p:spPr bwMode="auto">
                <a:xfrm>
                  <a:off x="2909" y="2425"/>
                  <a:ext cx="299"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a:defRPr/>
                  </a:pPr>
                  <a:r>
                    <a:rPr lang="en-US" sz="2000" smtClean="0"/>
                    <a:t>1b</a:t>
                  </a:r>
                  <a:endParaRPr lang="en-US" sz="2400" smtClean="0"/>
                </a:p>
              </p:txBody>
            </p:sp>
          </p:grpSp>
        </p:grpSp>
      </p:grpSp>
      <p:grpSp>
        <p:nvGrpSpPr>
          <p:cNvPr id="247828" name="Group 84"/>
          <p:cNvGrpSpPr>
            <a:grpSpLocks/>
          </p:cNvGrpSpPr>
          <p:nvPr/>
        </p:nvGrpSpPr>
        <p:grpSpPr bwMode="auto">
          <a:xfrm>
            <a:off x="5414963" y="5324475"/>
            <a:ext cx="501650" cy="396875"/>
            <a:chOff x="3537" y="3473"/>
            <a:chExt cx="316" cy="250"/>
          </a:xfrm>
        </p:grpSpPr>
        <p:sp>
          <p:nvSpPr>
            <p:cNvPr id="101424" name="Oval 85"/>
            <p:cNvSpPr>
              <a:spLocks noChangeArrowheads="1"/>
            </p:cNvSpPr>
            <p:nvPr/>
          </p:nvSpPr>
          <p:spPr bwMode="auto">
            <a:xfrm>
              <a:off x="3540" y="3598"/>
              <a:ext cx="313" cy="81"/>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101425" name="Line 86"/>
            <p:cNvSpPr>
              <a:spLocks noChangeShapeType="1"/>
            </p:cNvSpPr>
            <p:nvPr/>
          </p:nvSpPr>
          <p:spPr bwMode="auto">
            <a:xfrm>
              <a:off x="3540" y="3591"/>
              <a:ext cx="0" cy="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101426" name="Line 87"/>
            <p:cNvSpPr>
              <a:spLocks noChangeShapeType="1"/>
            </p:cNvSpPr>
            <p:nvPr/>
          </p:nvSpPr>
          <p:spPr bwMode="auto">
            <a:xfrm>
              <a:off x="3853" y="3591"/>
              <a:ext cx="0" cy="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101427" name="Rectangle 88"/>
            <p:cNvSpPr>
              <a:spLocks noChangeArrowheads="1"/>
            </p:cNvSpPr>
            <p:nvPr/>
          </p:nvSpPr>
          <p:spPr bwMode="auto">
            <a:xfrm>
              <a:off x="3540" y="3591"/>
              <a:ext cx="310" cy="49"/>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sz="2400">
                <a:latin typeface="Arial" charset="0"/>
                <a:ea typeface="ＭＳ Ｐゴシック" charset="0"/>
              </a:endParaRPr>
            </a:p>
          </p:txBody>
        </p:sp>
        <p:sp>
          <p:nvSpPr>
            <p:cNvPr id="101428" name="Oval 89"/>
            <p:cNvSpPr>
              <a:spLocks noChangeArrowheads="1"/>
            </p:cNvSpPr>
            <p:nvPr/>
          </p:nvSpPr>
          <p:spPr bwMode="auto">
            <a:xfrm>
              <a:off x="3537" y="3532"/>
              <a:ext cx="313" cy="95"/>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101429" name="Rectangle 90"/>
            <p:cNvSpPr>
              <a:spLocks noChangeArrowheads="1"/>
            </p:cNvSpPr>
            <p:nvPr/>
          </p:nvSpPr>
          <p:spPr bwMode="auto">
            <a:xfrm>
              <a:off x="3624" y="3545"/>
              <a:ext cx="141" cy="120"/>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101430" name="Text Box 91"/>
            <p:cNvSpPr txBox="1">
              <a:spLocks noChangeArrowheads="1"/>
            </p:cNvSpPr>
            <p:nvPr/>
          </p:nvSpPr>
          <p:spPr bwMode="auto">
            <a:xfrm>
              <a:off x="3551" y="3473"/>
              <a:ext cx="294"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a:defRPr/>
              </a:pPr>
              <a:r>
                <a:rPr lang="en-US" sz="2000" smtClean="0"/>
                <a:t>2a</a:t>
              </a:r>
              <a:endParaRPr lang="en-US" sz="2400" smtClean="0"/>
            </a:p>
          </p:txBody>
        </p:sp>
      </p:grpSp>
      <p:sp>
        <p:nvSpPr>
          <p:cNvPr id="101397" name="Line 92"/>
          <p:cNvSpPr>
            <a:spLocks noChangeShapeType="1"/>
          </p:cNvSpPr>
          <p:nvPr/>
        </p:nvSpPr>
        <p:spPr bwMode="auto">
          <a:xfrm>
            <a:off x="6635750" y="5241925"/>
            <a:ext cx="85725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Arial" charset="0"/>
              <a:ea typeface="ＭＳ Ｐゴシック" charset="0"/>
            </a:endParaRPr>
          </a:p>
        </p:txBody>
      </p:sp>
      <p:sp>
        <p:nvSpPr>
          <p:cNvPr id="101398" name="Line 93"/>
          <p:cNvSpPr>
            <a:spLocks noChangeShapeType="1"/>
          </p:cNvSpPr>
          <p:nvPr/>
        </p:nvSpPr>
        <p:spPr bwMode="auto">
          <a:xfrm>
            <a:off x="6889750" y="5707063"/>
            <a:ext cx="73501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Arial" charset="0"/>
              <a:ea typeface="ＭＳ Ｐゴシック" charset="0"/>
            </a:endParaRPr>
          </a:p>
        </p:txBody>
      </p:sp>
      <p:sp>
        <p:nvSpPr>
          <p:cNvPr id="101399" name="Line 94"/>
          <p:cNvSpPr>
            <a:spLocks noChangeShapeType="1"/>
          </p:cNvSpPr>
          <p:nvPr/>
        </p:nvSpPr>
        <p:spPr bwMode="auto">
          <a:xfrm>
            <a:off x="5921375" y="5553075"/>
            <a:ext cx="488950" cy="1524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101400" name="Line 95"/>
          <p:cNvSpPr>
            <a:spLocks noChangeShapeType="1"/>
          </p:cNvSpPr>
          <p:nvPr/>
        </p:nvSpPr>
        <p:spPr bwMode="auto">
          <a:xfrm>
            <a:off x="6530975" y="5351463"/>
            <a:ext cx="68263" cy="2286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Arial" charset="0"/>
              <a:ea typeface="ＭＳ Ｐゴシック" charset="0"/>
            </a:endParaRPr>
          </a:p>
        </p:txBody>
      </p:sp>
      <p:grpSp>
        <p:nvGrpSpPr>
          <p:cNvPr id="247833" name="Group 96"/>
          <p:cNvGrpSpPr>
            <a:grpSpLocks/>
          </p:cNvGrpSpPr>
          <p:nvPr/>
        </p:nvGrpSpPr>
        <p:grpSpPr bwMode="auto">
          <a:xfrm>
            <a:off x="6142038" y="5046663"/>
            <a:ext cx="501650" cy="396875"/>
            <a:chOff x="4320" y="1936"/>
            <a:chExt cx="316" cy="250"/>
          </a:xfrm>
        </p:grpSpPr>
        <p:sp>
          <p:nvSpPr>
            <p:cNvPr id="101417" name="Oval 97"/>
            <p:cNvSpPr>
              <a:spLocks noChangeArrowheads="1"/>
            </p:cNvSpPr>
            <p:nvPr/>
          </p:nvSpPr>
          <p:spPr bwMode="auto">
            <a:xfrm>
              <a:off x="4323" y="2054"/>
              <a:ext cx="313" cy="81"/>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101418" name="Line 98"/>
            <p:cNvSpPr>
              <a:spLocks noChangeShapeType="1"/>
            </p:cNvSpPr>
            <p:nvPr/>
          </p:nvSpPr>
          <p:spPr bwMode="auto">
            <a:xfrm>
              <a:off x="4323" y="2047"/>
              <a:ext cx="0" cy="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101419" name="Line 99"/>
            <p:cNvSpPr>
              <a:spLocks noChangeShapeType="1"/>
            </p:cNvSpPr>
            <p:nvPr/>
          </p:nvSpPr>
          <p:spPr bwMode="auto">
            <a:xfrm>
              <a:off x="4636" y="2047"/>
              <a:ext cx="0" cy="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101420" name="Rectangle 100"/>
            <p:cNvSpPr>
              <a:spLocks noChangeArrowheads="1"/>
            </p:cNvSpPr>
            <p:nvPr/>
          </p:nvSpPr>
          <p:spPr bwMode="auto">
            <a:xfrm>
              <a:off x="4323" y="2047"/>
              <a:ext cx="310" cy="49"/>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sz="2400">
                <a:latin typeface="Arial" charset="0"/>
                <a:ea typeface="ＭＳ Ｐゴシック" charset="0"/>
              </a:endParaRPr>
            </a:p>
          </p:txBody>
        </p:sp>
        <p:sp>
          <p:nvSpPr>
            <p:cNvPr id="101421" name="Oval 101"/>
            <p:cNvSpPr>
              <a:spLocks noChangeArrowheads="1"/>
            </p:cNvSpPr>
            <p:nvPr/>
          </p:nvSpPr>
          <p:spPr bwMode="auto">
            <a:xfrm>
              <a:off x="4320" y="1988"/>
              <a:ext cx="313" cy="95"/>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101422" name="Rectangle 102"/>
            <p:cNvSpPr>
              <a:spLocks noChangeArrowheads="1"/>
            </p:cNvSpPr>
            <p:nvPr/>
          </p:nvSpPr>
          <p:spPr bwMode="auto">
            <a:xfrm>
              <a:off x="4407" y="2001"/>
              <a:ext cx="141" cy="118"/>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101423" name="Text Box 103"/>
            <p:cNvSpPr txBox="1">
              <a:spLocks noChangeArrowheads="1"/>
            </p:cNvSpPr>
            <p:nvPr/>
          </p:nvSpPr>
          <p:spPr bwMode="auto">
            <a:xfrm>
              <a:off x="4338" y="1936"/>
              <a:ext cx="285"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a:defRPr/>
              </a:pPr>
              <a:r>
                <a:rPr lang="en-US" sz="2000" smtClean="0"/>
                <a:t>2c</a:t>
              </a:r>
              <a:endParaRPr lang="en-US" sz="2400" smtClean="0"/>
            </a:p>
          </p:txBody>
        </p:sp>
      </p:grpSp>
      <p:grpSp>
        <p:nvGrpSpPr>
          <p:cNvPr id="247834" name="Group 104"/>
          <p:cNvGrpSpPr>
            <a:grpSpLocks/>
          </p:cNvGrpSpPr>
          <p:nvPr/>
        </p:nvGrpSpPr>
        <p:grpSpPr bwMode="auto">
          <a:xfrm>
            <a:off x="6405563" y="5502275"/>
            <a:ext cx="501650" cy="396875"/>
            <a:chOff x="4596" y="2158"/>
            <a:chExt cx="316" cy="250"/>
          </a:xfrm>
        </p:grpSpPr>
        <p:sp>
          <p:nvSpPr>
            <p:cNvPr id="101410" name="Oval 105"/>
            <p:cNvSpPr>
              <a:spLocks noChangeArrowheads="1"/>
            </p:cNvSpPr>
            <p:nvPr/>
          </p:nvSpPr>
          <p:spPr bwMode="auto">
            <a:xfrm>
              <a:off x="4599" y="2276"/>
              <a:ext cx="313" cy="81"/>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101411" name="Line 106"/>
            <p:cNvSpPr>
              <a:spLocks noChangeShapeType="1"/>
            </p:cNvSpPr>
            <p:nvPr/>
          </p:nvSpPr>
          <p:spPr bwMode="auto">
            <a:xfrm>
              <a:off x="4599" y="2269"/>
              <a:ext cx="0" cy="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101412" name="Line 107"/>
            <p:cNvSpPr>
              <a:spLocks noChangeShapeType="1"/>
            </p:cNvSpPr>
            <p:nvPr/>
          </p:nvSpPr>
          <p:spPr bwMode="auto">
            <a:xfrm>
              <a:off x="4912" y="2269"/>
              <a:ext cx="0" cy="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101413" name="Rectangle 108"/>
            <p:cNvSpPr>
              <a:spLocks noChangeArrowheads="1"/>
            </p:cNvSpPr>
            <p:nvPr/>
          </p:nvSpPr>
          <p:spPr bwMode="auto">
            <a:xfrm>
              <a:off x="4599" y="2269"/>
              <a:ext cx="310" cy="49"/>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sz="2400">
                <a:latin typeface="Arial" charset="0"/>
                <a:ea typeface="ＭＳ Ｐゴシック" charset="0"/>
              </a:endParaRPr>
            </a:p>
          </p:txBody>
        </p:sp>
        <p:sp>
          <p:nvSpPr>
            <p:cNvPr id="101414" name="Oval 109"/>
            <p:cNvSpPr>
              <a:spLocks noChangeArrowheads="1"/>
            </p:cNvSpPr>
            <p:nvPr/>
          </p:nvSpPr>
          <p:spPr bwMode="auto">
            <a:xfrm>
              <a:off x="4596" y="2210"/>
              <a:ext cx="313" cy="95"/>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101415" name="Rectangle 110"/>
            <p:cNvSpPr>
              <a:spLocks noChangeArrowheads="1"/>
            </p:cNvSpPr>
            <p:nvPr/>
          </p:nvSpPr>
          <p:spPr bwMode="auto">
            <a:xfrm>
              <a:off x="4683" y="2223"/>
              <a:ext cx="142" cy="110"/>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101416" name="Text Box 111"/>
            <p:cNvSpPr txBox="1">
              <a:spLocks noChangeArrowheads="1"/>
            </p:cNvSpPr>
            <p:nvPr/>
          </p:nvSpPr>
          <p:spPr bwMode="auto">
            <a:xfrm>
              <a:off x="4610" y="2158"/>
              <a:ext cx="294"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a:defRPr/>
              </a:pPr>
              <a:r>
                <a:rPr lang="en-US" sz="2000" smtClean="0"/>
                <a:t>2b</a:t>
              </a:r>
              <a:endParaRPr lang="en-US" sz="2400" smtClean="0"/>
            </a:p>
          </p:txBody>
        </p:sp>
      </p:grpSp>
      <p:sp>
        <p:nvSpPr>
          <p:cNvPr id="101403" name="Text Box 112"/>
          <p:cNvSpPr txBox="1">
            <a:spLocks noChangeArrowheads="1"/>
          </p:cNvSpPr>
          <p:nvPr/>
        </p:nvSpPr>
        <p:spPr bwMode="auto">
          <a:xfrm>
            <a:off x="7656513" y="5159375"/>
            <a:ext cx="893762" cy="51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defRPr/>
            </a:pPr>
            <a:r>
              <a:rPr lang="en-US" sz="1400" smtClean="0"/>
              <a:t>other</a:t>
            </a:r>
          </a:p>
          <a:p>
            <a:pPr>
              <a:defRPr/>
            </a:pPr>
            <a:r>
              <a:rPr lang="en-US" sz="1400" smtClean="0"/>
              <a:t>networks</a:t>
            </a:r>
          </a:p>
        </p:txBody>
      </p:sp>
      <p:sp>
        <p:nvSpPr>
          <p:cNvPr id="247836" name="Freeform 113"/>
          <p:cNvSpPr>
            <a:spLocks/>
          </p:cNvSpPr>
          <p:nvPr/>
        </p:nvSpPr>
        <p:spPr bwMode="auto">
          <a:xfrm flipH="1">
            <a:off x="292100" y="4772025"/>
            <a:ext cx="1171575" cy="1758950"/>
          </a:xfrm>
          <a:custGeom>
            <a:avLst/>
            <a:gdLst>
              <a:gd name="T0" fmla="*/ 2147483646 w 738"/>
              <a:gd name="T1" fmla="*/ 2147483646 h 1108"/>
              <a:gd name="T2" fmla="*/ 2147483646 w 738"/>
              <a:gd name="T3" fmla="*/ 2147483646 h 1108"/>
              <a:gd name="T4" fmla="*/ 2147483646 w 738"/>
              <a:gd name="T5" fmla="*/ 2147483646 h 1108"/>
              <a:gd name="T6" fmla="*/ 2147483646 w 738"/>
              <a:gd name="T7" fmla="*/ 2147483646 h 1108"/>
              <a:gd name="T8" fmla="*/ 2147483646 w 738"/>
              <a:gd name="T9" fmla="*/ 2147483646 h 1108"/>
              <a:gd name="T10" fmla="*/ 2147483646 w 738"/>
              <a:gd name="T11" fmla="*/ 2147483646 h 1108"/>
              <a:gd name="T12" fmla="*/ 2147483646 w 738"/>
              <a:gd name="T13" fmla="*/ 2147483646 h 1108"/>
              <a:gd name="T14" fmla="*/ 2147483646 w 738"/>
              <a:gd name="T15" fmla="*/ 2147483646 h 110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738" h="1108">
                <a:moveTo>
                  <a:pt x="32" y="394"/>
                </a:moveTo>
                <a:cubicBezTo>
                  <a:pt x="66" y="301"/>
                  <a:pt x="108" y="228"/>
                  <a:pt x="213" y="172"/>
                </a:cubicBezTo>
                <a:cubicBezTo>
                  <a:pt x="318" y="116"/>
                  <a:pt x="588" y="0"/>
                  <a:pt x="663" y="56"/>
                </a:cubicBezTo>
                <a:cubicBezTo>
                  <a:pt x="738" y="112"/>
                  <a:pt x="659" y="346"/>
                  <a:pt x="661" y="509"/>
                </a:cubicBezTo>
                <a:cubicBezTo>
                  <a:pt x="663" y="672"/>
                  <a:pt x="731" y="956"/>
                  <a:pt x="677" y="1032"/>
                </a:cubicBezTo>
                <a:cubicBezTo>
                  <a:pt x="623" y="1108"/>
                  <a:pt x="442" y="999"/>
                  <a:pt x="338" y="962"/>
                </a:cubicBezTo>
                <a:cubicBezTo>
                  <a:pt x="234" y="925"/>
                  <a:pt x="102" y="904"/>
                  <a:pt x="51" y="809"/>
                </a:cubicBezTo>
                <a:cubicBezTo>
                  <a:pt x="0" y="715"/>
                  <a:pt x="36" y="481"/>
                  <a:pt x="32" y="394"/>
                </a:cubicBezTo>
                <a:close/>
              </a:path>
            </a:pathLst>
          </a:custGeom>
          <a:gradFill rotWithShape="1">
            <a:gsLst>
              <a:gs pos="0">
                <a:srgbClr val="66CCFF"/>
              </a:gs>
              <a:gs pos="100000">
                <a:srgbClr val="FFFF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he-IL"/>
          </a:p>
        </p:txBody>
      </p:sp>
      <p:sp>
        <p:nvSpPr>
          <p:cNvPr id="101405" name="Text Box 114"/>
          <p:cNvSpPr txBox="1">
            <a:spLocks noChangeArrowheads="1"/>
          </p:cNvSpPr>
          <p:nvPr/>
        </p:nvSpPr>
        <p:spPr bwMode="auto">
          <a:xfrm>
            <a:off x="349250" y="5556250"/>
            <a:ext cx="893763" cy="51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defRPr/>
            </a:pPr>
            <a:r>
              <a:rPr lang="en-US" sz="1400" smtClean="0"/>
              <a:t>other</a:t>
            </a:r>
          </a:p>
          <a:p>
            <a:pPr>
              <a:defRPr/>
            </a:pPr>
            <a:r>
              <a:rPr lang="en-US" sz="1400" smtClean="0"/>
              <a:t>networks</a:t>
            </a:r>
          </a:p>
        </p:txBody>
      </p:sp>
      <p:sp>
        <p:nvSpPr>
          <p:cNvPr id="101406" name="Line 115"/>
          <p:cNvSpPr>
            <a:spLocks noChangeShapeType="1"/>
          </p:cNvSpPr>
          <p:nvPr/>
        </p:nvSpPr>
        <p:spPr bwMode="auto">
          <a:xfrm flipH="1">
            <a:off x="1149350" y="5118100"/>
            <a:ext cx="468313" cy="26828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Arial" charset="0"/>
              <a:ea typeface="ＭＳ Ｐゴシック" charset="0"/>
            </a:endParaRPr>
          </a:p>
        </p:txBody>
      </p:sp>
      <p:sp>
        <p:nvSpPr>
          <p:cNvPr id="247839" name="Freeform 116"/>
          <p:cNvSpPr>
            <a:spLocks/>
          </p:cNvSpPr>
          <p:nvPr/>
        </p:nvSpPr>
        <p:spPr bwMode="auto">
          <a:xfrm>
            <a:off x="4913313" y="5607050"/>
            <a:ext cx="523875" cy="261938"/>
          </a:xfrm>
          <a:custGeom>
            <a:avLst/>
            <a:gdLst>
              <a:gd name="T0" fmla="*/ 0 w 654"/>
              <a:gd name="T1" fmla="*/ 2147483646 h 420"/>
              <a:gd name="T2" fmla="*/ 2147483646 w 654"/>
              <a:gd name="T3" fmla="*/ 0 h 420"/>
              <a:gd name="T4" fmla="*/ 0 60000 65536"/>
              <a:gd name="T5" fmla="*/ 0 60000 65536"/>
            </a:gdLst>
            <a:ahLst/>
            <a:cxnLst>
              <a:cxn ang="T4">
                <a:pos x="T0" y="T1"/>
              </a:cxn>
              <a:cxn ang="T5">
                <a:pos x="T2" y="T3"/>
              </a:cxn>
            </a:cxnLst>
            <a:rect l="0" t="0" r="r" b="b"/>
            <a:pathLst>
              <a:path w="654" h="420">
                <a:moveTo>
                  <a:pt x="0" y="420"/>
                </a:moveTo>
                <a:lnTo>
                  <a:pt x="654" y="0"/>
                </a:lnTo>
              </a:path>
            </a:pathLst>
          </a:custGeom>
          <a:noFill/>
          <a:ln w="19050"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he-IL"/>
          </a:p>
        </p:txBody>
      </p:sp>
      <p:sp>
        <p:nvSpPr>
          <p:cNvPr id="247840" name="Freeform 117"/>
          <p:cNvSpPr>
            <a:spLocks/>
          </p:cNvSpPr>
          <p:nvPr/>
        </p:nvSpPr>
        <p:spPr bwMode="auto">
          <a:xfrm>
            <a:off x="2800350" y="5014913"/>
            <a:ext cx="704850" cy="409575"/>
          </a:xfrm>
          <a:custGeom>
            <a:avLst/>
            <a:gdLst>
              <a:gd name="T0" fmla="*/ 0 w 444"/>
              <a:gd name="T1" fmla="*/ 0 h 258"/>
              <a:gd name="T2" fmla="*/ 2147483646 w 444"/>
              <a:gd name="T3" fmla="*/ 2147483646 h 258"/>
              <a:gd name="T4" fmla="*/ 0 60000 65536"/>
              <a:gd name="T5" fmla="*/ 0 60000 65536"/>
            </a:gdLst>
            <a:ahLst/>
            <a:cxnLst>
              <a:cxn ang="T4">
                <a:pos x="T0" y="T1"/>
              </a:cxn>
              <a:cxn ang="T5">
                <a:pos x="T2" y="T3"/>
              </a:cxn>
            </a:cxnLst>
            <a:rect l="0" t="0" r="r" b="b"/>
            <a:pathLst>
              <a:path w="444" h="258">
                <a:moveTo>
                  <a:pt x="0" y="0"/>
                </a:moveTo>
                <a:lnTo>
                  <a:pt x="444" y="258"/>
                </a:lnTo>
              </a:path>
            </a:pathLst>
          </a:custGeom>
          <a:noFill/>
          <a:ln w="19050"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he-IL"/>
          </a:p>
        </p:txBody>
      </p:sp>
    </p:spTree>
    <p:extLst>
      <p:ext uri="{BB962C8B-B14F-4D97-AF65-F5344CB8AC3E}">
        <p14:creationId xmlns:p14="http://schemas.microsoft.com/office/powerpoint/2010/main" val="3680174289"/>
      </p:ext>
    </p:extLst>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4" name="Rectangle 2"/>
          <p:cNvSpPr>
            <a:spLocks noGrp="1" noChangeArrowheads="1"/>
          </p:cNvSpPr>
          <p:nvPr>
            <p:ph type="title"/>
          </p:nvPr>
        </p:nvSpPr>
        <p:spPr/>
        <p:txBody>
          <a:bodyPr/>
          <a:lstStyle/>
          <a:p>
            <a:pPr>
              <a:defRPr/>
            </a:pPr>
            <a:r>
              <a:rPr lang="en-US" sz="3200">
                <a:ea typeface="ＭＳ Ｐゴシック" charset="0"/>
                <a:cs typeface="+mj-cs"/>
              </a:rPr>
              <a:t>Example: setting forwarding table in router 1d</a:t>
            </a:r>
          </a:p>
        </p:txBody>
      </p:sp>
      <p:sp>
        <p:nvSpPr>
          <p:cNvPr id="102405" name="Rectangle 3"/>
          <p:cNvSpPr>
            <a:spLocks noGrp="1" noChangeArrowheads="1"/>
          </p:cNvSpPr>
          <p:nvPr>
            <p:ph type="body" idx="1"/>
          </p:nvPr>
        </p:nvSpPr>
        <p:spPr/>
        <p:txBody>
          <a:bodyPr/>
          <a:lstStyle/>
          <a:p>
            <a:pPr>
              <a:buFont typeface="Wingdings" charset="0"/>
              <a:buChar char="v"/>
              <a:defRPr/>
            </a:pPr>
            <a:r>
              <a:rPr lang="en-US" sz="2400">
                <a:ea typeface="ＭＳ Ｐゴシック" charset="0"/>
                <a:cs typeface="+mn-cs"/>
              </a:rPr>
              <a:t>suppose AS1 learns (via inter-AS protocol) that subnet </a:t>
            </a:r>
            <a:r>
              <a:rPr lang="en-US" sz="2400" i="1">
                <a:solidFill>
                  <a:srgbClr val="CC0000"/>
                </a:solidFill>
                <a:ea typeface="ＭＳ Ｐゴシック" charset="0"/>
                <a:cs typeface="+mn-cs"/>
              </a:rPr>
              <a:t>x</a:t>
            </a:r>
            <a:r>
              <a:rPr lang="en-US" sz="2400">
                <a:ea typeface="ＭＳ Ｐゴシック" charset="0"/>
                <a:cs typeface="+mn-cs"/>
              </a:rPr>
              <a:t> reachable via AS3 (gateway 1c), but not via AS2</a:t>
            </a:r>
          </a:p>
          <a:p>
            <a:pPr lvl="1">
              <a:buFont typeface="Wingdings" charset="0"/>
              <a:buChar char="§"/>
              <a:defRPr/>
            </a:pPr>
            <a:r>
              <a:rPr lang="en-US">
                <a:ea typeface="ＭＳ Ｐゴシック" charset="0"/>
              </a:rPr>
              <a:t>inter-AS protocol propagates reachability info to all internal routers</a:t>
            </a:r>
          </a:p>
          <a:p>
            <a:pPr>
              <a:buFont typeface="Wingdings" charset="0"/>
              <a:buChar char="v"/>
              <a:defRPr/>
            </a:pPr>
            <a:r>
              <a:rPr lang="en-US" sz="2400">
                <a:ea typeface="ＭＳ Ｐゴシック" charset="0"/>
                <a:cs typeface="+mn-cs"/>
              </a:rPr>
              <a:t>router 1d determines from intra-AS routing info that its interface </a:t>
            </a:r>
            <a:r>
              <a:rPr lang="en-US" sz="2400" i="1">
                <a:solidFill>
                  <a:srgbClr val="CC0000"/>
                </a:solidFill>
                <a:ea typeface="ＭＳ Ｐゴシック" charset="0"/>
                <a:cs typeface="+mn-cs"/>
              </a:rPr>
              <a:t>I</a:t>
            </a:r>
            <a:r>
              <a:rPr lang="en-US" sz="2400">
                <a:ea typeface="ＭＳ Ｐゴシック" charset="0"/>
                <a:cs typeface="+mn-cs"/>
              </a:rPr>
              <a:t>  is on the least cost path to 1c</a:t>
            </a:r>
          </a:p>
          <a:p>
            <a:pPr lvl="1">
              <a:buFont typeface="Wingdings" charset="0"/>
              <a:buChar char="§"/>
              <a:defRPr/>
            </a:pPr>
            <a:r>
              <a:rPr lang="en-US">
                <a:ea typeface="ＭＳ Ｐゴシック" charset="0"/>
              </a:rPr>
              <a:t>installs forwarding table entry </a:t>
            </a:r>
            <a:r>
              <a:rPr lang="en-US" i="1">
                <a:solidFill>
                  <a:srgbClr val="CC0000"/>
                </a:solidFill>
                <a:ea typeface="ＭＳ Ｐゴシック" charset="0"/>
              </a:rPr>
              <a:t>(x,I)</a:t>
            </a:r>
            <a:endParaRPr lang="en-US">
              <a:solidFill>
                <a:srgbClr val="CC0000"/>
              </a:solidFill>
              <a:ea typeface="ＭＳ Ｐゴシック" charset="0"/>
            </a:endParaRPr>
          </a:p>
        </p:txBody>
      </p:sp>
      <p:sp>
        <p:nvSpPr>
          <p:cNvPr id="102402" name="Footer Placeholder 4"/>
          <p:cNvSpPr>
            <a:spLocks noGrp="1"/>
          </p:cNvSpPr>
          <p:nvPr>
            <p:ph type="ftr" sz="quarter" idx="4294967295"/>
          </p:nvPr>
        </p:nvSpPr>
        <p:spPr>
          <a:xfrm>
            <a:off x="6248400" y="6467475"/>
            <a:ext cx="2895600" cy="287338"/>
          </a:xfrm>
          <a:prstGeom prst="rect">
            <a:avLst/>
          </a:prstGeom>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defRPr/>
            </a:pPr>
            <a:r>
              <a:rPr lang="en-US">
                <a:latin typeface="Tahoma" charset="0"/>
              </a:rPr>
              <a:t>Network Layer</a:t>
            </a:r>
          </a:p>
        </p:txBody>
      </p:sp>
      <p:sp>
        <p:nvSpPr>
          <p:cNvPr id="102403" name="Slide Number Placeholder 5"/>
          <p:cNvSpPr>
            <a:spLocks noGrp="1"/>
          </p:cNvSpPr>
          <p:nvPr>
            <p:ph type="sldNum" sz="quarter" idx="4294967295"/>
          </p:nvPr>
        </p:nvSpPr>
        <p:spPr>
          <a:xfrm>
            <a:off x="8467725" y="6462713"/>
            <a:ext cx="676275" cy="276225"/>
          </a:xfrm>
          <a:prstGeom prst="rect">
            <a:avLst/>
          </a:prstGeom>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algn="l" rtl="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algn="l" rtl="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algn="l" rtl="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algn="l" rtl="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a:defRPr/>
            </a:pPr>
            <a:r>
              <a:rPr lang="en-US" smtClean="0">
                <a:latin typeface="Tahoma" panose="020B0604030504040204" pitchFamily="34" charset="0"/>
              </a:rPr>
              <a:t>4-</a:t>
            </a:r>
            <a:fld id="{BC9986A9-A7F6-450E-ACF7-C0DB6515604D}" type="slidenum">
              <a:rPr lang="en-US" smtClean="0">
                <a:latin typeface="Tahoma" panose="020B0604030504040204" pitchFamily="34" charset="0"/>
              </a:rPr>
              <a:pPr>
                <a:defRPr/>
              </a:pPr>
              <a:t>170</a:t>
            </a:fld>
            <a:endParaRPr lang="en-US" smtClean="0">
              <a:latin typeface="Tahoma" panose="020B0604030504040204" pitchFamily="34" charset="0"/>
            </a:endParaRPr>
          </a:p>
        </p:txBody>
      </p:sp>
      <p:sp>
        <p:nvSpPr>
          <p:cNvPr id="248838" name="Freeform 4"/>
          <p:cNvSpPr>
            <a:spLocks/>
          </p:cNvSpPr>
          <p:nvPr/>
        </p:nvSpPr>
        <p:spPr bwMode="auto">
          <a:xfrm>
            <a:off x="7277100" y="4562475"/>
            <a:ext cx="1171575" cy="1758950"/>
          </a:xfrm>
          <a:custGeom>
            <a:avLst/>
            <a:gdLst>
              <a:gd name="T0" fmla="*/ 2147483646 w 738"/>
              <a:gd name="T1" fmla="*/ 2147483646 h 1108"/>
              <a:gd name="T2" fmla="*/ 2147483646 w 738"/>
              <a:gd name="T3" fmla="*/ 2147483646 h 1108"/>
              <a:gd name="T4" fmla="*/ 2147483646 w 738"/>
              <a:gd name="T5" fmla="*/ 2147483646 h 1108"/>
              <a:gd name="T6" fmla="*/ 2147483646 w 738"/>
              <a:gd name="T7" fmla="*/ 2147483646 h 1108"/>
              <a:gd name="T8" fmla="*/ 2147483646 w 738"/>
              <a:gd name="T9" fmla="*/ 2147483646 h 1108"/>
              <a:gd name="T10" fmla="*/ 2147483646 w 738"/>
              <a:gd name="T11" fmla="*/ 2147483646 h 1108"/>
              <a:gd name="T12" fmla="*/ 2147483646 w 738"/>
              <a:gd name="T13" fmla="*/ 2147483646 h 1108"/>
              <a:gd name="T14" fmla="*/ 2147483646 w 738"/>
              <a:gd name="T15" fmla="*/ 2147483646 h 110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738" h="1108">
                <a:moveTo>
                  <a:pt x="32" y="394"/>
                </a:moveTo>
                <a:cubicBezTo>
                  <a:pt x="66" y="301"/>
                  <a:pt x="108" y="228"/>
                  <a:pt x="213" y="172"/>
                </a:cubicBezTo>
                <a:cubicBezTo>
                  <a:pt x="318" y="116"/>
                  <a:pt x="588" y="0"/>
                  <a:pt x="663" y="56"/>
                </a:cubicBezTo>
                <a:cubicBezTo>
                  <a:pt x="738" y="112"/>
                  <a:pt x="659" y="346"/>
                  <a:pt x="661" y="509"/>
                </a:cubicBezTo>
                <a:cubicBezTo>
                  <a:pt x="663" y="672"/>
                  <a:pt x="731" y="956"/>
                  <a:pt x="677" y="1032"/>
                </a:cubicBezTo>
                <a:cubicBezTo>
                  <a:pt x="623" y="1108"/>
                  <a:pt x="442" y="999"/>
                  <a:pt x="338" y="962"/>
                </a:cubicBezTo>
                <a:cubicBezTo>
                  <a:pt x="234" y="925"/>
                  <a:pt x="102" y="904"/>
                  <a:pt x="51" y="809"/>
                </a:cubicBezTo>
                <a:cubicBezTo>
                  <a:pt x="0" y="715"/>
                  <a:pt x="36" y="481"/>
                  <a:pt x="32" y="394"/>
                </a:cubicBezTo>
                <a:close/>
              </a:path>
            </a:pathLst>
          </a:custGeom>
          <a:gradFill rotWithShape="1">
            <a:gsLst>
              <a:gs pos="0">
                <a:srgbClr val="66CCFF"/>
              </a:gs>
              <a:gs pos="100000">
                <a:srgbClr val="FFFF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he-IL"/>
          </a:p>
        </p:txBody>
      </p:sp>
      <p:sp>
        <p:nvSpPr>
          <p:cNvPr id="248839" name="Freeform 5"/>
          <p:cNvSpPr>
            <a:spLocks/>
          </p:cNvSpPr>
          <p:nvPr/>
        </p:nvSpPr>
        <p:spPr bwMode="auto">
          <a:xfrm>
            <a:off x="5230813" y="4872038"/>
            <a:ext cx="1944687" cy="1292225"/>
          </a:xfrm>
          <a:custGeom>
            <a:avLst/>
            <a:gdLst>
              <a:gd name="T0" fmla="*/ 2147483646 w 1162"/>
              <a:gd name="T1" fmla="*/ 2147483646 h 543"/>
              <a:gd name="T2" fmla="*/ 2147483646 w 1162"/>
              <a:gd name="T3" fmla="*/ 2147483646 h 543"/>
              <a:gd name="T4" fmla="*/ 2147483646 w 1162"/>
              <a:gd name="T5" fmla="*/ 2147483646 h 543"/>
              <a:gd name="T6" fmla="*/ 2147483646 w 1162"/>
              <a:gd name="T7" fmla="*/ 2147483646 h 543"/>
              <a:gd name="T8" fmla="*/ 2147483646 w 1162"/>
              <a:gd name="T9" fmla="*/ 2147483646 h 543"/>
              <a:gd name="T10" fmla="*/ 2147483646 w 1162"/>
              <a:gd name="T11" fmla="*/ 2147483646 h 543"/>
              <a:gd name="T12" fmla="*/ 2147483646 w 1162"/>
              <a:gd name="T13" fmla="*/ 2147483646 h 543"/>
              <a:gd name="T14" fmla="*/ 2147483646 w 1162"/>
              <a:gd name="T15" fmla="*/ 2147483646 h 543"/>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162" h="543">
                <a:moveTo>
                  <a:pt x="56" y="162"/>
                </a:moveTo>
                <a:cubicBezTo>
                  <a:pt x="115" y="100"/>
                  <a:pt x="221" y="28"/>
                  <a:pt x="368" y="14"/>
                </a:cubicBezTo>
                <a:cubicBezTo>
                  <a:pt x="515" y="0"/>
                  <a:pt x="811" y="42"/>
                  <a:pt x="940" y="79"/>
                </a:cubicBezTo>
                <a:cubicBezTo>
                  <a:pt x="1069" y="116"/>
                  <a:pt x="1126" y="177"/>
                  <a:pt x="1144" y="239"/>
                </a:cubicBezTo>
                <a:cubicBezTo>
                  <a:pt x="1162" y="301"/>
                  <a:pt x="1141" y="401"/>
                  <a:pt x="1048" y="451"/>
                </a:cubicBezTo>
                <a:cubicBezTo>
                  <a:pt x="955" y="501"/>
                  <a:pt x="746" y="543"/>
                  <a:pt x="586" y="541"/>
                </a:cubicBezTo>
                <a:cubicBezTo>
                  <a:pt x="426" y="539"/>
                  <a:pt x="176" y="502"/>
                  <a:pt x="88" y="439"/>
                </a:cubicBezTo>
                <a:cubicBezTo>
                  <a:pt x="0" y="376"/>
                  <a:pt x="63" y="220"/>
                  <a:pt x="56" y="162"/>
                </a:cubicBezTo>
                <a:close/>
              </a:path>
            </a:pathLst>
          </a:custGeom>
          <a:solidFill>
            <a:srgbClr val="66CC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he-IL"/>
          </a:p>
        </p:txBody>
      </p:sp>
      <p:sp>
        <p:nvSpPr>
          <p:cNvPr id="248840" name="Freeform 6"/>
          <p:cNvSpPr>
            <a:spLocks/>
          </p:cNvSpPr>
          <p:nvPr/>
        </p:nvSpPr>
        <p:spPr bwMode="auto">
          <a:xfrm>
            <a:off x="1477963" y="4164013"/>
            <a:ext cx="1679575" cy="1411287"/>
          </a:xfrm>
          <a:custGeom>
            <a:avLst/>
            <a:gdLst>
              <a:gd name="T0" fmla="*/ 2147483646 w 1198"/>
              <a:gd name="T1" fmla="*/ 2147483646 h 451"/>
              <a:gd name="T2" fmla="*/ 2147483646 w 1198"/>
              <a:gd name="T3" fmla="*/ 2147483646 h 451"/>
              <a:gd name="T4" fmla="*/ 2147483646 w 1198"/>
              <a:gd name="T5" fmla="*/ 2147483646 h 451"/>
              <a:gd name="T6" fmla="*/ 2147483646 w 1198"/>
              <a:gd name="T7" fmla="*/ 2147483646 h 451"/>
              <a:gd name="T8" fmla="*/ 2147483646 w 1198"/>
              <a:gd name="T9" fmla="*/ 2147483646 h 451"/>
              <a:gd name="T10" fmla="*/ 2147483646 w 1198"/>
              <a:gd name="T11" fmla="*/ 2147483646 h 451"/>
              <a:gd name="T12" fmla="*/ 2147483646 w 1198"/>
              <a:gd name="T13" fmla="*/ 2147483646 h 451"/>
              <a:gd name="T14" fmla="*/ 2147483646 w 1198"/>
              <a:gd name="T15" fmla="*/ 2147483646 h 451"/>
              <a:gd name="T16" fmla="*/ 2147483646 w 1198"/>
              <a:gd name="T17" fmla="*/ 2147483646 h 45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198" h="451">
                <a:moveTo>
                  <a:pt x="88" y="181"/>
                </a:moveTo>
                <a:cubicBezTo>
                  <a:pt x="159" y="143"/>
                  <a:pt x="120" y="111"/>
                  <a:pt x="180" y="89"/>
                </a:cubicBezTo>
                <a:cubicBezTo>
                  <a:pt x="240" y="67"/>
                  <a:pt x="313" y="60"/>
                  <a:pt x="448" y="49"/>
                </a:cubicBezTo>
                <a:cubicBezTo>
                  <a:pt x="583" y="38"/>
                  <a:pt x="866" y="0"/>
                  <a:pt x="988" y="25"/>
                </a:cubicBezTo>
                <a:cubicBezTo>
                  <a:pt x="1110" y="50"/>
                  <a:pt x="1198" y="132"/>
                  <a:pt x="1181" y="197"/>
                </a:cubicBezTo>
                <a:cubicBezTo>
                  <a:pt x="1164" y="262"/>
                  <a:pt x="1034" y="375"/>
                  <a:pt x="889" y="413"/>
                </a:cubicBezTo>
                <a:cubicBezTo>
                  <a:pt x="744" y="451"/>
                  <a:pt x="449" y="438"/>
                  <a:pt x="307" y="425"/>
                </a:cubicBezTo>
                <a:cubicBezTo>
                  <a:pt x="165" y="412"/>
                  <a:pt x="72" y="378"/>
                  <a:pt x="36" y="337"/>
                </a:cubicBezTo>
                <a:cubicBezTo>
                  <a:pt x="0" y="296"/>
                  <a:pt x="77" y="213"/>
                  <a:pt x="88" y="181"/>
                </a:cubicBezTo>
                <a:close/>
              </a:path>
            </a:pathLst>
          </a:custGeom>
          <a:solidFill>
            <a:srgbClr val="66CC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he-IL"/>
          </a:p>
        </p:txBody>
      </p:sp>
      <p:sp>
        <p:nvSpPr>
          <p:cNvPr id="248841" name="Freeform 7"/>
          <p:cNvSpPr>
            <a:spLocks/>
          </p:cNvSpPr>
          <p:nvPr/>
        </p:nvSpPr>
        <p:spPr bwMode="auto">
          <a:xfrm>
            <a:off x="2108200" y="4908550"/>
            <a:ext cx="400050" cy="180975"/>
          </a:xfrm>
          <a:custGeom>
            <a:avLst/>
            <a:gdLst>
              <a:gd name="T0" fmla="*/ 0 w 252"/>
              <a:gd name="T1" fmla="*/ 2147483646 h 114"/>
              <a:gd name="T2" fmla="*/ 2147483646 w 252"/>
              <a:gd name="T3" fmla="*/ 0 h 114"/>
              <a:gd name="T4" fmla="*/ 0 60000 65536"/>
              <a:gd name="T5" fmla="*/ 0 60000 65536"/>
            </a:gdLst>
            <a:ahLst/>
            <a:cxnLst>
              <a:cxn ang="T4">
                <a:pos x="T0" y="T1"/>
              </a:cxn>
              <a:cxn ang="T5">
                <a:pos x="T2" y="T3"/>
              </a:cxn>
            </a:cxnLst>
            <a:rect l="0" t="0" r="r" b="b"/>
            <a:pathLst>
              <a:path w="252" h="114">
                <a:moveTo>
                  <a:pt x="0" y="114"/>
                </a:moveTo>
                <a:lnTo>
                  <a:pt x="252" y="0"/>
                </a:lnTo>
              </a:path>
            </a:pathLst>
          </a:custGeom>
          <a:noFill/>
          <a:ln w="12700"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he-IL"/>
          </a:p>
        </p:txBody>
      </p:sp>
      <p:sp>
        <p:nvSpPr>
          <p:cNvPr id="102410" name="Text Box 8"/>
          <p:cNvSpPr txBox="1">
            <a:spLocks noChangeArrowheads="1"/>
          </p:cNvSpPr>
          <p:nvPr/>
        </p:nvSpPr>
        <p:spPr bwMode="auto">
          <a:xfrm>
            <a:off x="2052638" y="5129213"/>
            <a:ext cx="665162"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defRPr/>
            </a:pPr>
            <a:r>
              <a:rPr lang="en-US" sz="2000" smtClean="0"/>
              <a:t>AS3</a:t>
            </a:r>
            <a:endParaRPr lang="en-US" smtClean="0"/>
          </a:p>
        </p:txBody>
      </p:sp>
      <p:sp>
        <p:nvSpPr>
          <p:cNvPr id="102411" name="Text Box 9"/>
          <p:cNvSpPr txBox="1">
            <a:spLocks noChangeArrowheads="1"/>
          </p:cNvSpPr>
          <p:nvPr/>
        </p:nvSpPr>
        <p:spPr bwMode="auto">
          <a:xfrm>
            <a:off x="5867400" y="5794375"/>
            <a:ext cx="615950" cy="366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defRPr/>
            </a:pPr>
            <a:r>
              <a:rPr lang="en-US" smtClean="0"/>
              <a:t>AS2</a:t>
            </a:r>
          </a:p>
        </p:txBody>
      </p:sp>
      <p:sp>
        <p:nvSpPr>
          <p:cNvPr id="102412" name="Line 10"/>
          <p:cNvSpPr>
            <a:spLocks noChangeShapeType="1"/>
          </p:cNvSpPr>
          <p:nvPr/>
        </p:nvSpPr>
        <p:spPr bwMode="auto">
          <a:xfrm flipV="1">
            <a:off x="5746750" y="5283200"/>
            <a:ext cx="434975" cy="19208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Arial" charset="0"/>
              <a:ea typeface="ＭＳ Ｐゴシック" charset="0"/>
            </a:endParaRPr>
          </a:p>
        </p:txBody>
      </p:sp>
      <p:sp>
        <p:nvSpPr>
          <p:cNvPr id="102413" name="Line 11"/>
          <p:cNvSpPr>
            <a:spLocks noChangeShapeType="1"/>
          </p:cNvSpPr>
          <p:nvPr/>
        </p:nvSpPr>
        <p:spPr bwMode="auto">
          <a:xfrm flipH="1" flipV="1">
            <a:off x="2324100" y="4641850"/>
            <a:ext cx="241300" cy="17462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Arial" charset="0"/>
              <a:ea typeface="ＭＳ Ｐゴシック" charset="0"/>
            </a:endParaRPr>
          </a:p>
        </p:txBody>
      </p:sp>
      <p:sp>
        <p:nvSpPr>
          <p:cNvPr id="102414" name="Line 12"/>
          <p:cNvSpPr>
            <a:spLocks noChangeShapeType="1"/>
          </p:cNvSpPr>
          <p:nvPr/>
        </p:nvSpPr>
        <p:spPr bwMode="auto">
          <a:xfrm flipH="1">
            <a:off x="1882775" y="4635500"/>
            <a:ext cx="147638" cy="37623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Arial" charset="0"/>
              <a:ea typeface="ＭＳ Ｐゴシック" charset="0"/>
            </a:endParaRPr>
          </a:p>
        </p:txBody>
      </p:sp>
      <p:grpSp>
        <p:nvGrpSpPr>
          <p:cNvPr id="248847" name="Group 13"/>
          <p:cNvGrpSpPr>
            <a:grpSpLocks/>
          </p:cNvGrpSpPr>
          <p:nvPr/>
        </p:nvGrpSpPr>
        <p:grpSpPr bwMode="auto">
          <a:xfrm>
            <a:off x="1619250" y="4903788"/>
            <a:ext cx="501650" cy="396875"/>
            <a:chOff x="873" y="3243"/>
            <a:chExt cx="316" cy="250"/>
          </a:xfrm>
        </p:grpSpPr>
        <p:sp>
          <p:nvSpPr>
            <p:cNvPr id="102517" name="Oval 14"/>
            <p:cNvSpPr>
              <a:spLocks noChangeArrowheads="1"/>
            </p:cNvSpPr>
            <p:nvPr/>
          </p:nvSpPr>
          <p:spPr bwMode="auto">
            <a:xfrm>
              <a:off x="876" y="3361"/>
              <a:ext cx="313" cy="81"/>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102518" name="Line 15"/>
            <p:cNvSpPr>
              <a:spLocks noChangeShapeType="1"/>
            </p:cNvSpPr>
            <p:nvPr/>
          </p:nvSpPr>
          <p:spPr bwMode="auto">
            <a:xfrm>
              <a:off x="876" y="3354"/>
              <a:ext cx="0" cy="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102519" name="Line 16"/>
            <p:cNvSpPr>
              <a:spLocks noChangeShapeType="1"/>
            </p:cNvSpPr>
            <p:nvPr/>
          </p:nvSpPr>
          <p:spPr bwMode="auto">
            <a:xfrm>
              <a:off x="1189" y="3354"/>
              <a:ext cx="0" cy="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102520" name="Rectangle 17"/>
            <p:cNvSpPr>
              <a:spLocks noChangeArrowheads="1"/>
            </p:cNvSpPr>
            <p:nvPr/>
          </p:nvSpPr>
          <p:spPr bwMode="auto">
            <a:xfrm>
              <a:off x="876" y="3354"/>
              <a:ext cx="310" cy="49"/>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sz="2400">
                <a:latin typeface="Arial" charset="0"/>
                <a:ea typeface="ＭＳ Ｐゴシック" charset="0"/>
              </a:endParaRPr>
            </a:p>
          </p:txBody>
        </p:sp>
        <p:sp>
          <p:nvSpPr>
            <p:cNvPr id="102521" name="Oval 18"/>
            <p:cNvSpPr>
              <a:spLocks noChangeArrowheads="1"/>
            </p:cNvSpPr>
            <p:nvPr/>
          </p:nvSpPr>
          <p:spPr bwMode="auto">
            <a:xfrm>
              <a:off x="873" y="3295"/>
              <a:ext cx="313" cy="95"/>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102522" name="Rectangle 19"/>
            <p:cNvSpPr>
              <a:spLocks noChangeArrowheads="1"/>
            </p:cNvSpPr>
            <p:nvPr/>
          </p:nvSpPr>
          <p:spPr bwMode="auto">
            <a:xfrm>
              <a:off x="960" y="3308"/>
              <a:ext cx="141" cy="124"/>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102523" name="Text Box 20"/>
            <p:cNvSpPr txBox="1">
              <a:spLocks noChangeArrowheads="1"/>
            </p:cNvSpPr>
            <p:nvPr/>
          </p:nvSpPr>
          <p:spPr bwMode="auto">
            <a:xfrm>
              <a:off x="887" y="3243"/>
              <a:ext cx="294"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a:defRPr/>
              </a:pPr>
              <a:r>
                <a:rPr lang="en-US" sz="2000" smtClean="0"/>
                <a:t>3b</a:t>
              </a:r>
              <a:endParaRPr lang="en-US" sz="2400" smtClean="0"/>
            </a:p>
          </p:txBody>
        </p:sp>
      </p:grpSp>
      <p:grpSp>
        <p:nvGrpSpPr>
          <p:cNvPr id="248848" name="Group 21"/>
          <p:cNvGrpSpPr>
            <a:grpSpLocks/>
          </p:cNvGrpSpPr>
          <p:nvPr/>
        </p:nvGrpSpPr>
        <p:grpSpPr bwMode="auto">
          <a:xfrm>
            <a:off x="1889125" y="4327525"/>
            <a:ext cx="501650" cy="396875"/>
            <a:chOff x="2016" y="1976"/>
            <a:chExt cx="316" cy="250"/>
          </a:xfrm>
        </p:grpSpPr>
        <p:sp>
          <p:nvSpPr>
            <p:cNvPr id="102509" name="Oval 22"/>
            <p:cNvSpPr>
              <a:spLocks noChangeArrowheads="1"/>
            </p:cNvSpPr>
            <p:nvPr/>
          </p:nvSpPr>
          <p:spPr bwMode="auto">
            <a:xfrm>
              <a:off x="2019" y="2102"/>
              <a:ext cx="313" cy="81"/>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102510" name="Line 23"/>
            <p:cNvSpPr>
              <a:spLocks noChangeShapeType="1"/>
            </p:cNvSpPr>
            <p:nvPr/>
          </p:nvSpPr>
          <p:spPr bwMode="auto">
            <a:xfrm>
              <a:off x="2019" y="2095"/>
              <a:ext cx="0" cy="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102511" name="Line 24"/>
            <p:cNvSpPr>
              <a:spLocks noChangeShapeType="1"/>
            </p:cNvSpPr>
            <p:nvPr/>
          </p:nvSpPr>
          <p:spPr bwMode="auto">
            <a:xfrm>
              <a:off x="2332" y="2095"/>
              <a:ext cx="0" cy="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102512" name="Rectangle 25"/>
            <p:cNvSpPr>
              <a:spLocks noChangeArrowheads="1"/>
            </p:cNvSpPr>
            <p:nvPr/>
          </p:nvSpPr>
          <p:spPr bwMode="auto">
            <a:xfrm>
              <a:off x="2019" y="2095"/>
              <a:ext cx="310" cy="49"/>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sz="2400">
                <a:latin typeface="Arial" charset="0"/>
                <a:ea typeface="ＭＳ Ｐゴシック" charset="0"/>
              </a:endParaRPr>
            </a:p>
          </p:txBody>
        </p:sp>
        <p:sp>
          <p:nvSpPr>
            <p:cNvPr id="102513" name="Oval 26"/>
            <p:cNvSpPr>
              <a:spLocks noChangeArrowheads="1"/>
            </p:cNvSpPr>
            <p:nvPr/>
          </p:nvSpPr>
          <p:spPr bwMode="auto">
            <a:xfrm>
              <a:off x="2016" y="2036"/>
              <a:ext cx="313" cy="95"/>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grpSp>
          <p:nvGrpSpPr>
            <p:cNvPr id="248946" name="Group 27"/>
            <p:cNvGrpSpPr>
              <a:grpSpLocks/>
            </p:cNvGrpSpPr>
            <p:nvPr/>
          </p:nvGrpSpPr>
          <p:grpSpPr bwMode="auto">
            <a:xfrm>
              <a:off x="2032" y="1976"/>
              <a:ext cx="285" cy="250"/>
              <a:chOff x="2912" y="2425"/>
              <a:chExt cx="290" cy="250"/>
            </a:xfrm>
          </p:grpSpPr>
          <p:sp>
            <p:nvSpPr>
              <p:cNvPr id="102515" name="Rectangle 28"/>
              <p:cNvSpPr>
                <a:spLocks noChangeArrowheads="1"/>
              </p:cNvSpPr>
              <p:nvPr/>
            </p:nvSpPr>
            <p:spPr bwMode="auto">
              <a:xfrm>
                <a:off x="2982" y="2490"/>
                <a:ext cx="133" cy="132"/>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102516" name="Text Box 29"/>
              <p:cNvSpPr txBox="1">
                <a:spLocks noChangeArrowheads="1"/>
              </p:cNvSpPr>
              <p:nvPr/>
            </p:nvSpPr>
            <p:spPr bwMode="auto">
              <a:xfrm>
                <a:off x="2912" y="2425"/>
                <a:ext cx="290"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a:defRPr/>
                </a:pPr>
                <a:r>
                  <a:rPr lang="en-US" sz="2000" smtClean="0"/>
                  <a:t>3c</a:t>
                </a:r>
                <a:endParaRPr lang="en-US" sz="2400" smtClean="0"/>
              </a:p>
            </p:txBody>
          </p:sp>
        </p:grpSp>
      </p:grpSp>
      <p:grpSp>
        <p:nvGrpSpPr>
          <p:cNvPr id="248849" name="Group 30"/>
          <p:cNvGrpSpPr>
            <a:grpSpLocks/>
          </p:cNvGrpSpPr>
          <p:nvPr/>
        </p:nvGrpSpPr>
        <p:grpSpPr bwMode="auto">
          <a:xfrm>
            <a:off x="2466975" y="4702175"/>
            <a:ext cx="501650" cy="396875"/>
            <a:chOff x="1434" y="3104"/>
            <a:chExt cx="316" cy="250"/>
          </a:xfrm>
        </p:grpSpPr>
        <p:grpSp>
          <p:nvGrpSpPr>
            <p:cNvPr id="248933" name="Group 31"/>
            <p:cNvGrpSpPr>
              <a:grpSpLocks/>
            </p:cNvGrpSpPr>
            <p:nvPr/>
          </p:nvGrpSpPr>
          <p:grpSpPr bwMode="auto">
            <a:xfrm>
              <a:off x="1434" y="3163"/>
              <a:ext cx="316" cy="147"/>
              <a:chOff x="1434" y="3163"/>
              <a:chExt cx="316" cy="147"/>
            </a:xfrm>
          </p:grpSpPr>
          <p:sp>
            <p:nvSpPr>
              <p:cNvPr id="102503" name="Oval 32"/>
              <p:cNvSpPr>
                <a:spLocks noChangeArrowheads="1"/>
              </p:cNvSpPr>
              <p:nvPr/>
            </p:nvSpPr>
            <p:spPr bwMode="auto">
              <a:xfrm>
                <a:off x="1437" y="3229"/>
                <a:ext cx="313" cy="81"/>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102504" name="Line 33"/>
              <p:cNvSpPr>
                <a:spLocks noChangeShapeType="1"/>
              </p:cNvSpPr>
              <p:nvPr/>
            </p:nvSpPr>
            <p:spPr bwMode="auto">
              <a:xfrm>
                <a:off x="1437" y="3222"/>
                <a:ext cx="0" cy="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102505" name="Line 34"/>
              <p:cNvSpPr>
                <a:spLocks noChangeShapeType="1"/>
              </p:cNvSpPr>
              <p:nvPr/>
            </p:nvSpPr>
            <p:spPr bwMode="auto">
              <a:xfrm>
                <a:off x="1750" y="3222"/>
                <a:ext cx="0" cy="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102506" name="Rectangle 35"/>
              <p:cNvSpPr>
                <a:spLocks noChangeArrowheads="1"/>
              </p:cNvSpPr>
              <p:nvPr/>
            </p:nvSpPr>
            <p:spPr bwMode="auto">
              <a:xfrm>
                <a:off x="1437" y="3222"/>
                <a:ext cx="310" cy="49"/>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sz="2400">
                  <a:latin typeface="Arial" charset="0"/>
                  <a:ea typeface="ＭＳ Ｐゴシック" charset="0"/>
                </a:endParaRPr>
              </a:p>
            </p:txBody>
          </p:sp>
          <p:sp>
            <p:nvSpPr>
              <p:cNvPr id="102507" name="Oval 36"/>
              <p:cNvSpPr>
                <a:spLocks noChangeArrowheads="1"/>
              </p:cNvSpPr>
              <p:nvPr/>
            </p:nvSpPr>
            <p:spPr bwMode="auto">
              <a:xfrm>
                <a:off x="1434" y="3163"/>
                <a:ext cx="313" cy="95"/>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102508" name="Rectangle 37"/>
              <p:cNvSpPr>
                <a:spLocks noChangeArrowheads="1"/>
              </p:cNvSpPr>
              <p:nvPr/>
            </p:nvSpPr>
            <p:spPr bwMode="auto">
              <a:xfrm>
                <a:off x="1521" y="3176"/>
                <a:ext cx="142" cy="110"/>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grpSp>
        <p:sp>
          <p:nvSpPr>
            <p:cNvPr id="102502" name="Text Box 38"/>
            <p:cNvSpPr txBox="1">
              <a:spLocks noChangeArrowheads="1"/>
            </p:cNvSpPr>
            <p:nvPr/>
          </p:nvSpPr>
          <p:spPr bwMode="auto">
            <a:xfrm>
              <a:off x="1448" y="3104"/>
              <a:ext cx="294"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a:defRPr/>
              </a:pPr>
              <a:r>
                <a:rPr lang="en-US" sz="2000" smtClean="0"/>
                <a:t>3a</a:t>
              </a:r>
              <a:endParaRPr lang="en-US" sz="2400" smtClean="0"/>
            </a:p>
          </p:txBody>
        </p:sp>
      </p:grpSp>
      <p:grpSp>
        <p:nvGrpSpPr>
          <p:cNvPr id="248850" name="Group 39"/>
          <p:cNvGrpSpPr>
            <a:grpSpLocks/>
          </p:cNvGrpSpPr>
          <p:nvPr/>
        </p:nvGrpSpPr>
        <p:grpSpPr bwMode="auto">
          <a:xfrm>
            <a:off x="2495550" y="5227638"/>
            <a:ext cx="2660650" cy="1122362"/>
            <a:chOff x="1572" y="3293"/>
            <a:chExt cx="1676" cy="707"/>
          </a:xfrm>
        </p:grpSpPr>
        <p:sp>
          <p:nvSpPr>
            <p:cNvPr id="248890" name="Freeform 40"/>
            <p:cNvSpPr>
              <a:spLocks/>
            </p:cNvSpPr>
            <p:nvPr/>
          </p:nvSpPr>
          <p:spPr bwMode="auto">
            <a:xfrm>
              <a:off x="1572" y="3293"/>
              <a:ext cx="1676" cy="707"/>
            </a:xfrm>
            <a:custGeom>
              <a:avLst/>
              <a:gdLst>
                <a:gd name="T0" fmla="*/ 542 w 1583"/>
                <a:gd name="T1" fmla="*/ 496 h 682"/>
                <a:gd name="T2" fmla="*/ 1429 w 1583"/>
                <a:gd name="T3" fmla="*/ 163 h 682"/>
                <a:gd name="T4" fmla="*/ 2760 w 1583"/>
                <a:gd name="T5" fmla="*/ 43 h 682"/>
                <a:gd name="T6" fmla="*/ 4060 w 1583"/>
                <a:gd name="T7" fmla="*/ 429 h 682"/>
                <a:gd name="T8" fmla="*/ 5490 w 1583"/>
                <a:gd name="T9" fmla="*/ 943 h 682"/>
                <a:gd name="T10" fmla="*/ 4465 w 1583"/>
                <a:gd name="T11" fmla="*/ 1418 h 682"/>
                <a:gd name="T12" fmla="*/ 2421 w 1583"/>
                <a:gd name="T13" fmla="*/ 1448 h 682"/>
                <a:gd name="T14" fmla="*/ 313 w 1583"/>
                <a:gd name="T15" fmla="*/ 1313 h 682"/>
                <a:gd name="T16" fmla="*/ 542 w 1583"/>
                <a:gd name="T17" fmla="*/ 496 h 68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583" h="682">
                  <a:moveTo>
                    <a:pt x="155" y="224"/>
                  </a:moveTo>
                  <a:cubicBezTo>
                    <a:pt x="208" y="137"/>
                    <a:pt x="302" y="108"/>
                    <a:pt x="407" y="74"/>
                  </a:cubicBezTo>
                  <a:cubicBezTo>
                    <a:pt x="512" y="40"/>
                    <a:pt x="660" y="0"/>
                    <a:pt x="785" y="20"/>
                  </a:cubicBezTo>
                  <a:cubicBezTo>
                    <a:pt x="910" y="40"/>
                    <a:pt x="1027" y="126"/>
                    <a:pt x="1157" y="194"/>
                  </a:cubicBezTo>
                  <a:cubicBezTo>
                    <a:pt x="1287" y="262"/>
                    <a:pt x="1545" y="353"/>
                    <a:pt x="1564" y="428"/>
                  </a:cubicBezTo>
                  <a:cubicBezTo>
                    <a:pt x="1583" y="503"/>
                    <a:pt x="1417" y="606"/>
                    <a:pt x="1272" y="644"/>
                  </a:cubicBezTo>
                  <a:cubicBezTo>
                    <a:pt x="1127" y="682"/>
                    <a:pt x="887" y="664"/>
                    <a:pt x="690" y="656"/>
                  </a:cubicBezTo>
                  <a:cubicBezTo>
                    <a:pt x="493" y="648"/>
                    <a:pt x="178" y="668"/>
                    <a:pt x="89" y="596"/>
                  </a:cubicBezTo>
                  <a:cubicBezTo>
                    <a:pt x="0" y="524"/>
                    <a:pt x="102" y="311"/>
                    <a:pt x="155" y="224"/>
                  </a:cubicBezTo>
                  <a:close/>
                </a:path>
              </a:pathLst>
            </a:custGeom>
            <a:solidFill>
              <a:srgbClr val="66CC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he-IL"/>
            </a:p>
          </p:txBody>
        </p:sp>
        <p:sp>
          <p:nvSpPr>
            <p:cNvPr id="102459" name="Text Box 41"/>
            <p:cNvSpPr txBox="1">
              <a:spLocks noChangeArrowheads="1"/>
            </p:cNvSpPr>
            <p:nvPr/>
          </p:nvSpPr>
          <p:spPr bwMode="auto">
            <a:xfrm>
              <a:off x="1719" y="3724"/>
              <a:ext cx="419"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defRPr/>
              </a:pPr>
              <a:r>
                <a:rPr lang="en-US" sz="2000" smtClean="0"/>
                <a:t>AS1</a:t>
              </a:r>
              <a:endParaRPr lang="en-US" smtClean="0"/>
            </a:p>
          </p:txBody>
        </p:sp>
        <p:sp>
          <p:nvSpPr>
            <p:cNvPr id="102460" name="Line 42"/>
            <p:cNvSpPr>
              <a:spLocks noChangeShapeType="1"/>
            </p:cNvSpPr>
            <p:nvPr/>
          </p:nvSpPr>
          <p:spPr bwMode="auto">
            <a:xfrm flipH="1">
              <a:off x="2134" y="3469"/>
              <a:ext cx="93" cy="10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Arial" charset="0"/>
                <a:ea typeface="ＭＳ Ｐゴシック" charset="0"/>
              </a:endParaRPr>
            </a:p>
          </p:txBody>
        </p:sp>
        <p:sp>
          <p:nvSpPr>
            <p:cNvPr id="102461" name="Line 43"/>
            <p:cNvSpPr>
              <a:spLocks noChangeShapeType="1"/>
            </p:cNvSpPr>
            <p:nvPr/>
          </p:nvSpPr>
          <p:spPr bwMode="auto">
            <a:xfrm>
              <a:off x="2388" y="3491"/>
              <a:ext cx="3" cy="28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Arial" charset="0"/>
                <a:ea typeface="ＭＳ Ｐゴシック" charset="0"/>
              </a:endParaRPr>
            </a:p>
          </p:txBody>
        </p:sp>
        <p:sp>
          <p:nvSpPr>
            <p:cNvPr id="102462" name="Line 44"/>
            <p:cNvSpPr>
              <a:spLocks noChangeShapeType="1"/>
            </p:cNvSpPr>
            <p:nvPr/>
          </p:nvSpPr>
          <p:spPr bwMode="auto">
            <a:xfrm>
              <a:off x="2490" y="3461"/>
              <a:ext cx="313" cy="211"/>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Arial" charset="0"/>
                <a:ea typeface="ＭＳ Ｐゴシック" charset="0"/>
              </a:endParaRPr>
            </a:p>
          </p:txBody>
        </p:sp>
        <p:sp>
          <p:nvSpPr>
            <p:cNvPr id="102463" name="Line 45"/>
            <p:cNvSpPr>
              <a:spLocks noChangeShapeType="1"/>
            </p:cNvSpPr>
            <p:nvPr/>
          </p:nvSpPr>
          <p:spPr bwMode="auto">
            <a:xfrm flipH="1">
              <a:off x="2566" y="3749"/>
              <a:ext cx="237" cy="7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Arial" charset="0"/>
                <a:ea typeface="ＭＳ Ｐゴシック" charset="0"/>
              </a:endParaRPr>
            </a:p>
          </p:txBody>
        </p:sp>
        <p:sp>
          <p:nvSpPr>
            <p:cNvPr id="102464" name="Line 46"/>
            <p:cNvSpPr>
              <a:spLocks noChangeShapeType="1"/>
            </p:cNvSpPr>
            <p:nvPr/>
          </p:nvSpPr>
          <p:spPr bwMode="auto">
            <a:xfrm flipH="1" flipV="1">
              <a:off x="2202" y="3638"/>
              <a:ext cx="568" cy="51"/>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Arial" charset="0"/>
                <a:ea typeface="ＭＳ Ｐゴシック" charset="0"/>
              </a:endParaRPr>
            </a:p>
          </p:txBody>
        </p:sp>
        <p:sp>
          <p:nvSpPr>
            <p:cNvPr id="102465" name="Line 47"/>
            <p:cNvSpPr>
              <a:spLocks noChangeShapeType="1"/>
            </p:cNvSpPr>
            <p:nvPr/>
          </p:nvSpPr>
          <p:spPr bwMode="auto">
            <a:xfrm>
              <a:off x="2143" y="3689"/>
              <a:ext cx="127" cy="8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Arial" charset="0"/>
                <a:ea typeface="ＭＳ Ｐゴシック" charset="0"/>
              </a:endParaRPr>
            </a:p>
          </p:txBody>
        </p:sp>
        <p:grpSp>
          <p:nvGrpSpPr>
            <p:cNvPr id="248898" name="Group 48"/>
            <p:cNvGrpSpPr>
              <a:grpSpLocks/>
            </p:cNvGrpSpPr>
            <p:nvPr/>
          </p:nvGrpSpPr>
          <p:grpSpPr bwMode="auto">
            <a:xfrm>
              <a:off x="2202" y="3293"/>
              <a:ext cx="316" cy="250"/>
              <a:chOff x="2055" y="3447"/>
              <a:chExt cx="316" cy="250"/>
            </a:xfrm>
          </p:grpSpPr>
          <p:sp>
            <p:nvSpPr>
              <p:cNvPr id="102493" name="Oval 49"/>
              <p:cNvSpPr>
                <a:spLocks noChangeArrowheads="1"/>
              </p:cNvSpPr>
              <p:nvPr/>
            </p:nvSpPr>
            <p:spPr bwMode="auto">
              <a:xfrm>
                <a:off x="2058" y="3571"/>
                <a:ext cx="313" cy="81"/>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102494" name="Line 50"/>
              <p:cNvSpPr>
                <a:spLocks noChangeShapeType="1"/>
              </p:cNvSpPr>
              <p:nvPr/>
            </p:nvSpPr>
            <p:spPr bwMode="auto">
              <a:xfrm>
                <a:off x="2058" y="3564"/>
                <a:ext cx="0" cy="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102495" name="Line 51"/>
              <p:cNvSpPr>
                <a:spLocks noChangeShapeType="1"/>
              </p:cNvSpPr>
              <p:nvPr/>
            </p:nvSpPr>
            <p:spPr bwMode="auto">
              <a:xfrm>
                <a:off x="2371" y="3564"/>
                <a:ext cx="0" cy="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102496" name="Rectangle 52"/>
              <p:cNvSpPr>
                <a:spLocks noChangeArrowheads="1"/>
              </p:cNvSpPr>
              <p:nvPr/>
            </p:nvSpPr>
            <p:spPr bwMode="auto">
              <a:xfrm>
                <a:off x="2058" y="3564"/>
                <a:ext cx="310" cy="49"/>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sz="2400">
                  <a:latin typeface="Arial" charset="0"/>
                  <a:ea typeface="ＭＳ Ｐゴシック" charset="0"/>
                </a:endParaRPr>
              </a:p>
            </p:txBody>
          </p:sp>
          <p:sp>
            <p:nvSpPr>
              <p:cNvPr id="102497" name="Oval 53"/>
              <p:cNvSpPr>
                <a:spLocks noChangeArrowheads="1"/>
              </p:cNvSpPr>
              <p:nvPr/>
            </p:nvSpPr>
            <p:spPr bwMode="auto">
              <a:xfrm>
                <a:off x="2055" y="3505"/>
                <a:ext cx="313" cy="95"/>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grpSp>
            <p:nvGrpSpPr>
              <p:cNvPr id="248930" name="Group 54"/>
              <p:cNvGrpSpPr>
                <a:grpSpLocks/>
              </p:cNvGrpSpPr>
              <p:nvPr/>
            </p:nvGrpSpPr>
            <p:grpSpPr bwMode="auto">
              <a:xfrm>
                <a:off x="2072" y="3447"/>
                <a:ext cx="285" cy="250"/>
                <a:chOff x="2912" y="2425"/>
                <a:chExt cx="292" cy="250"/>
              </a:xfrm>
            </p:grpSpPr>
            <p:sp>
              <p:nvSpPr>
                <p:cNvPr id="102499" name="Rectangle 55"/>
                <p:cNvSpPr>
                  <a:spLocks noChangeArrowheads="1"/>
                </p:cNvSpPr>
                <p:nvPr/>
              </p:nvSpPr>
              <p:spPr bwMode="auto">
                <a:xfrm>
                  <a:off x="2982" y="2490"/>
                  <a:ext cx="144" cy="132"/>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102500" name="Text Box 56"/>
                <p:cNvSpPr txBox="1">
                  <a:spLocks noChangeArrowheads="1"/>
                </p:cNvSpPr>
                <p:nvPr/>
              </p:nvSpPr>
              <p:spPr bwMode="auto">
                <a:xfrm>
                  <a:off x="2912" y="2425"/>
                  <a:ext cx="292"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a:defRPr/>
                  </a:pPr>
                  <a:r>
                    <a:rPr lang="en-US" sz="2000" smtClean="0"/>
                    <a:t>1c</a:t>
                  </a:r>
                </a:p>
              </p:txBody>
            </p:sp>
          </p:grpSp>
        </p:grpSp>
        <p:grpSp>
          <p:nvGrpSpPr>
            <p:cNvPr id="248899" name="Group 57"/>
            <p:cNvGrpSpPr>
              <a:grpSpLocks/>
            </p:cNvGrpSpPr>
            <p:nvPr/>
          </p:nvGrpSpPr>
          <p:grpSpPr bwMode="auto">
            <a:xfrm>
              <a:off x="1896" y="3507"/>
              <a:ext cx="316" cy="250"/>
              <a:chOff x="1749" y="3661"/>
              <a:chExt cx="316" cy="250"/>
            </a:xfrm>
          </p:grpSpPr>
          <p:sp>
            <p:nvSpPr>
              <p:cNvPr id="102486" name="Oval 58"/>
              <p:cNvSpPr>
                <a:spLocks noChangeArrowheads="1"/>
              </p:cNvSpPr>
              <p:nvPr/>
            </p:nvSpPr>
            <p:spPr bwMode="auto">
              <a:xfrm>
                <a:off x="1752" y="3781"/>
                <a:ext cx="313" cy="81"/>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102487" name="Line 59"/>
              <p:cNvSpPr>
                <a:spLocks noChangeShapeType="1"/>
              </p:cNvSpPr>
              <p:nvPr/>
            </p:nvSpPr>
            <p:spPr bwMode="auto">
              <a:xfrm>
                <a:off x="1752" y="3774"/>
                <a:ext cx="0" cy="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102488" name="Line 60"/>
              <p:cNvSpPr>
                <a:spLocks noChangeShapeType="1"/>
              </p:cNvSpPr>
              <p:nvPr/>
            </p:nvSpPr>
            <p:spPr bwMode="auto">
              <a:xfrm>
                <a:off x="2065" y="3774"/>
                <a:ext cx="0" cy="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102489" name="Rectangle 61"/>
              <p:cNvSpPr>
                <a:spLocks noChangeArrowheads="1"/>
              </p:cNvSpPr>
              <p:nvPr/>
            </p:nvSpPr>
            <p:spPr bwMode="auto">
              <a:xfrm>
                <a:off x="1752" y="3774"/>
                <a:ext cx="310" cy="49"/>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sz="2400">
                  <a:latin typeface="Arial" charset="0"/>
                  <a:ea typeface="ＭＳ Ｐゴシック" charset="0"/>
                </a:endParaRPr>
              </a:p>
            </p:txBody>
          </p:sp>
          <p:sp>
            <p:nvSpPr>
              <p:cNvPr id="102490" name="Oval 62"/>
              <p:cNvSpPr>
                <a:spLocks noChangeArrowheads="1"/>
              </p:cNvSpPr>
              <p:nvPr/>
            </p:nvSpPr>
            <p:spPr bwMode="auto">
              <a:xfrm>
                <a:off x="1749" y="3719"/>
                <a:ext cx="313" cy="95"/>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102491" name="Rectangle 63"/>
              <p:cNvSpPr>
                <a:spLocks noChangeArrowheads="1"/>
              </p:cNvSpPr>
              <p:nvPr/>
            </p:nvSpPr>
            <p:spPr bwMode="auto">
              <a:xfrm>
                <a:off x="1834" y="3746"/>
                <a:ext cx="142" cy="96"/>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102492" name="Text Box 64"/>
              <p:cNvSpPr txBox="1">
                <a:spLocks noChangeArrowheads="1"/>
              </p:cNvSpPr>
              <p:nvPr/>
            </p:nvSpPr>
            <p:spPr bwMode="auto">
              <a:xfrm>
                <a:off x="1765" y="3661"/>
                <a:ext cx="294"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a:defRPr/>
                </a:pPr>
                <a:r>
                  <a:rPr lang="en-US" sz="2000" smtClean="0"/>
                  <a:t>1a</a:t>
                </a:r>
                <a:endParaRPr lang="en-US" sz="2400" smtClean="0"/>
              </a:p>
            </p:txBody>
          </p:sp>
        </p:grpSp>
        <p:grpSp>
          <p:nvGrpSpPr>
            <p:cNvPr id="248900" name="Group 65"/>
            <p:cNvGrpSpPr>
              <a:grpSpLocks/>
            </p:cNvGrpSpPr>
            <p:nvPr/>
          </p:nvGrpSpPr>
          <p:grpSpPr bwMode="auto">
            <a:xfrm>
              <a:off x="2238" y="3689"/>
              <a:ext cx="316" cy="250"/>
              <a:chOff x="2091" y="3843"/>
              <a:chExt cx="316" cy="250"/>
            </a:xfrm>
          </p:grpSpPr>
          <p:sp>
            <p:nvSpPr>
              <p:cNvPr id="102478" name="Oval 66"/>
              <p:cNvSpPr>
                <a:spLocks noChangeArrowheads="1"/>
              </p:cNvSpPr>
              <p:nvPr/>
            </p:nvSpPr>
            <p:spPr bwMode="auto">
              <a:xfrm>
                <a:off x="2094" y="3967"/>
                <a:ext cx="313" cy="81"/>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102479" name="Line 67"/>
              <p:cNvSpPr>
                <a:spLocks noChangeShapeType="1"/>
              </p:cNvSpPr>
              <p:nvPr/>
            </p:nvSpPr>
            <p:spPr bwMode="auto">
              <a:xfrm>
                <a:off x="2094" y="3960"/>
                <a:ext cx="0" cy="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102480" name="Line 68"/>
              <p:cNvSpPr>
                <a:spLocks noChangeShapeType="1"/>
              </p:cNvSpPr>
              <p:nvPr/>
            </p:nvSpPr>
            <p:spPr bwMode="auto">
              <a:xfrm>
                <a:off x="2407" y="3960"/>
                <a:ext cx="0" cy="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102481" name="Rectangle 69"/>
              <p:cNvSpPr>
                <a:spLocks noChangeArrowheads="1"/>
              </p:cNvSpPr>
              <p:nvPr/>
            </p:nvSpPr>
            <p:spPr bwMode="auto">
              <a:xfrm>
                <a:off x="2094" y="3960"/>
                <a:ext cx="310" cy="49"/>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sz="2400">
                  <a:latin typeface="Arial" charset="0"/>
                  <a:ea typeface="ＭＳ Ｐゴシック" charset="0"/>
                </a:endParaRPr>
              </a:p>
            </p:txBody>
          </p:sp>
          <p:sp>
            <p:nvSpPr>
              <p:cNvPr id="102482" name="Oval 70"/>
              <p:cNvSpPr>
                <a:spLocks noChangeArrowheads="1"/>
              </p:cNvSpPr>
              <p:nvPr/>
            </p:nvSpPr>
            <p:spPr bwMode="auto">
              <a:xfrm>
                <a:off x="2091" y="3901"/>
                <a:ext cx="313" cy="95"/>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grpSp>
            <p:nvGrpSpPr>
              <p:cNvPr id="248915" name="Group 71"/>
              <p:cNvGrpSpPr>
                <a:grpSpLocks/>
              </p:cNvGrpSpPr>
              <p:nvPr/>
            </p:nvGrpSpPr>
            <p:grpSpPr bwMode="auto">
              <a:xfrm>
                <a:off x="2106" y="3843"/>
                <a:ext cx="294" cy="250"/>
                <a:chOff x="2910" y="2425"/>
                <a:chExt cx="296" cy="250"/>
              </a:xfrm>
            </p:grpSpPr>
            <p:sp>
              <p:nvSpPr>
                <p:cNvPr id="102484" name="Rectangle 72"/>
                <p:cNvSpPr>
                  <a:spLocks noChangeArrowheads="1"/>
                </p:cNvSpPr>
                <p:nvPr/>
              </p:nvSpPr>
              <p:spPr bwMode="auto">
                <a:xfrm>
                  <a:off x="2982" y="2490"/>
                  <a:ext cx="144" cy="132"/>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102485" name="Text Box 73"/>
                <p:cNvSpPr txBox="1">
                  <a:spLocks noChangeArrowheads="1"/>
                </p:cNvSpPr>
                <p:nvPr/>
              </p:nvSpPr>
              <p:spPr bwMode="auto">
                <a:xfrm>
                  <a:off x="2910" y="2425"/>
                  <a:ext cx="296"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a:defRPr/>
                  </a:pPr>
                  <a:r>
                    <a:rPr lang="en-US" sz="2000" smtClean="0"/>
                    <a:t>1d</a:t>
                  </a:r>
                </a:p>
              </p:txBody>
            </p:sp>
          </p:grpSp>
        </p:grpSp>
        <p:grpSp>
          <p:nvGrpSpPr>
            <p:cNvPr id="248901" name="Group 74"/>
            <p:cNvGrpSpPr>
              <a:grpSpLocks/>
            </p:cNvGrpSpPr>
            <p:nvPr/>
          </p:nvGrpSpPr>
          <p:grpSpPr bwMode="auto">
            <a:xfrm>
              <a:off x="2778" y="3573"/>
              <a:ext cx="316" cy="250"/>
              <a:chOff x="2016" y="1976"/>
              <a:chExt cx="316" cy="250"/>
            </a:xfrm>
          </p:grpSpPr>
          <p:sp>
            <p:nvSpPr>
              <p:cNvPr id="102470" name="Oval 75"/>
              <p:cNvSpPr>
                <a:spLocks noChangeArrowheads="1"/>
              </p:cNvSpPr>
              <p:nvPr/>
            </p:nvSpPr>
            <p:spPr bwMode="auto">
              <a:xfrm>
                <a:off x="2019" y="2102"/>
                <a:ext cx="313" cy="81"/>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102471" name="Line 76"/>
              <p:cNvSpPr>
                <a:spLocks noChangeShapeType="1"/>
              </p:cNvSpPr>
              <p:nvPr/>
            </p:nvSpPr>
            <p:spPr bwMode="auto">
              <a:xfrm>
                <a:off x="2019" y="2095"/>
                <a:ext cx="0" cy="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102472" name="Line 77"/>
              <p:cNvSpPr>
                <a:spLocks noChangeShapeType="1"/>
              </p:cNvSpPr>
              <p:nvPr/>
            </p:nvSpPr>
            <p:spPr bwMode="auto">
              <a:xfrm>
                <a:off x="2332" y="2095"/>
                <a:ext cx="0" cy="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102473" name="Rectangle 78"/>
              <p:cNvSpPr>
                <a:spLocks noChangeArrowheads="1"/>
              </p:cNvSpPr>
              <p:nvPr/>
            </p:nvSpPr>
            <p:spPr bwMode="auto">
              <a:xfrm>
                <a:off x="2019" y="2095"/>
                <a:ext cx="310" cy="49"/>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sz="2400">
                  <a:latin typeface="Arial" charset="0"/>
                  <a:ea typeface="ＭＳ Ｐゴシック" charset="0"/>
                </a:endParaRPr>
              </a:p>
            </p:txBody>
          </p:sp>
          <p:sp>
            <p:nvSpPr>
              <p:cNvPr id="102474" name="Oval 79"/>
              <p:cNvSpPr>
                <a:spLocks noChangeArrowheads="1"/>
              </p:cNvSpPr>
              <p:nvPr/>
            </p:nvSpPr>
            <p:spPr bwMode="auto">
              <a:xfrm>
                <a:off x="2016" y="2036"/>
                <a:ext cx="313" cy="95"/>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grpSp>
            <p:nvGrpSpPr>
              <p:cNvPr id="248907" name="Group 80"/>
              <p:cNvGrpSpPr>
                <a:grpSpLocks/>
              </p:cNvGrpSpPr>
              <p:nvPr/>
            </p:nvGrpSpPr>
            <p:grpSpPr bwMode="auto">
              <a:xfrm>
                <a:off x="2029" y="1976"/>
                <a:ext cx="294" cy="250"/>
                <a:chOff x="2909" y="2425"/>
                <a:chExt cx="299" cy="250"/>
              </a:xfrm>
            </p:grpSpPr>
            <p:sp>
              <p:nvSpPr>
                <p:cNvPr id="102476" name="Rectangle 81"/>
                <p:cNvSpPr>
                  <a:spLocks noChangeArrowheads="1"/>
                </p:cNvSpPr>
                <p:nvPr/>
              </p:nvSpPr>
              <p:spPr bwMode="auto">
                <a:xfrm>
                  <a:off x="2982" y="2490"/>
                  <a:ext cx="136" cy="132"/>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102477" name="Text Box 82"/>
                <p:cNvSpPr txBox="1">
                  <a:spLocks noChangeArrowheads="1"/>
                </p:cNvSpPr>
                <p:nvPr/>
              </p:nvSpPr>
              <p:spPr bwMode="auto">
                <a:xfrm>
                  <a:off x="2909" y="2425"/>
                  <a:ext cx="299"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a:defRPr/>
                  </a:pPr>
                  <a:r>
                    <a:rPr lang="en-US" sz="2000" smtClean="0"/>
                    <a:t>1b</a:t>
                  </a:r>
                  <a:endParaRPr lang="en-US" sz="2400" smtClean="0"/>
                </a:p>
              </p:txBody>
            </p:sp>
          </p:grpSp>
        </p:grpSp>
      </p:grpSp>
      <p:grpSp>
        <p:nvGrpSpPr>
          <p:cNvPr id="248851" name="Group 83"/>
          <p:cNvGrpSpPr>
            <a:grpSpLocks/>
          </p:cNvGrpSpPr>
          <p:nvPr/>
        </p:nvGrpSpPr>
        <p:grpSpPr bwMode="auto">
          <a:xfrm>
            <a:off x="5414963" y="5324475"/>
            <a:ext cx="501650" cy="396875"/>
            <a:chOff x="3537" y="3473"/>
            <a:chExt cx="316" cy="250"/>
          </a:xfrm>
        </p:grpSpPr>
        <p:sp>
          <p:nvSpPr>
            <p:cNvPr id="102451" name="Oval 84"/>
            <p:cNvSpPr>
              <a:spLocks noChangeArrowheads="1"/>
            </p:cNvSpPr>
            <p:nvPr/>
          </p:nvSpPr>
          <p:spPr bwMode="auto">
            <a:xfrm>
              <a:off x="3540" y="3598"/>
              <a:ext cx="313" cy="81"/>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102452" name="Line 85"/>
            <p:cNvSpPr>
              <a:spLocks noChangeShapeType="1"/>
            </p:cNvSpPr>
            <p:nvPr/>
          </p:nvSpPr>
          <p:spPr bwMode="auto">
            <a:xfrm>
              <a:off x="3540" y="3591"/>
              <a:ext cx="0" cy="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102453" name="Line 86"/>
            <p:cNvSpPr>
              <a:spLocks noChangeShapeType="1"/>
            </p:cNvSpPr>
            <p:nvPr/>
          </p:nvSpPr>
          <p:spPr bwMode="auto">
            <a:xfrm>
              <a:off x="3853" y="3591"/>
              <a:ext cx="0" cy="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102454" name="Rectangle 87"/>
            <p:cNvSpPr>
              <a:spLocks noChangeArrowheads="1"/>
            </p:cNvSpPr>
            <p:nvPr/>
          </p:nvSpPr>
          <p:spPr bwMode="auto">
            <a:xfrm>
              <a:off x="3540" y="3591"/>
              <a:ext cx="310" cy="49"/>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sz="2400">
                <a:latin typeface="Arial" charset="0"/>
                <a:ea typeface="ＭＳ Ｐゴシック" charset="0"/>
              </a:endParaRPr>
            </a:p>
          </p:txBody>
        </p:sp>
        <p:sp>
          <p:nvSpPr>
            <p:cNvPr id="102455" name="Oval 88"/>
            <p:cNvSpPr>
              <a:spLocks noChangeArrowheads="1"/>
            </p:cNvSpPr>
            <p:nvPr/>
          </p:nvSpPr>
          <p:spPr bwMode="auto">
            <a:xfrm>
              <a:off x="3537" y="3532"/>
              <a:ext cx="313" cy="95"/>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102456" name="Rectangle 89"/>
            <p:cNvSpPr>
              <a:spLocks noChangeArrowheads="1"/>
            </p:cNvSpPr>
            <p:nvPr/>
          </p:nvSpPr>
          <p:spPr bwMode="auto">
            <a:xfrm>
              <a:off x="3624" y="3545"/>
              <a:ext cx="141" cy="120"/>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102457" name="Text Box 90"/>
            <p:cNvSpPr txBox="1">
              <a:spLocks noChangeArrowheads="1"/>
            </p:cNvSpPr>
            <p:nvPr/>
          </p:nvSpPr>
          <p:spPr bwMode="auto">
            <a:xfrm>
              <a:off x="3551" y="3473"/>
              <a:ext cx="294"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a:defRPr/>
              </a:pPr>
              <a:r>
                <a:rPr lang="en-US" sz="2000" smtClean="0"/>
                <a:t>2a</a:t>
              </a:r>
              <a:endParaRPr lang="en-US" sz="2400" smtClean="0"/>
            </a:p>
          </p:txBody>
        </p:sp>
      </p:grpSp>
      <p:sp>
        <p:nvSpPr>
          <p:cNvPr id="102420" name="Line 91"/>
          <p:cNvSpPr>
            <a:spLocks noChangeShapeType="1"/>
          </p:cNvSpPr>
          <p:nvPr/>
        </p:nvSpPr>
        <p:spPr bwMode="auto">
          <a:xfrm>
            <a:off x="6635750" y="5241925"/>
            <a:ext cx="85725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Arial" charset="0"/>
              <a:ea typeface="ＭＳ Ｐゴシック" charset="0"/>
            </a:endParaRPr>
          </a:p>
        </p:txBody>
      </p:sp>
      <p:sp>
        <p:nvSpPr>
          <p:cNvPr id="102421" name="Line 92"/>
          <p:cNvSpPr>
            <a:spLocks noChangeShapeType="1"/>
          </p:cNvSpPr>
          <p:nvPr/>
        </p:nvSpPr>
        <p:spPr bwMode="auto">
          <a:xfrm>
            <a:off x="6889750" y="5707063"/>
            <a:ext cx="73501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Arial" charset="0"/>
              <a:ea typeface="ＭＳ Ｐゴシック" charset="0"/>
            </a:endParaRPr>
          </a:p>
        </p:txBody>
      </p:sp>
      <p:sp>
        <p:nvSpPr>
          <p:cNvPr id="102422" name="Line 93"/>
          <p:cNvSpPr>
            <a:spLocks noChangeShapeType="1"/>
          </p:cNvSpPr>
          <p:nvPr/>
        </p:nvSpPr>
        <p:spPr bwMode="auto">
          <a:xfrm>
            <a:off x="5921375" y="5553075"/>
            <a:ext cx="488950" cy="1524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102423" name="Line 94"/>
          <p:cNvSpPr>
            <a:spLocks noChangeShapeType="1"/>
          </p:cNvSpPr>
          <p:nvPr/>
        </p:nvSpPr>
        <p:spPr bwMode="auto">
          <a:xfrm>
            <a:off x="6530975" y="5351463"/>
            <a:ext cx="68263" cy="2286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Arial" charset="0"/>
              <a:ea typeface="ＭＳ Ｐゴシック" charset="0"/>
            </a:endParaRPr>
          </a:p>
        </p:txBody>
      </p:sp>
      <p:grpSp>
        <p:nvGrpSpPr>
          <p:cNvPr id="248856" name="Group 95"/>
          <p:cNvGrpSpPr>
            <a:grpSpLocks/>
          </p:cNvGrpSpPr>
          <p:nvPr/>
        </p:nvGrpSpPr>
        <p:grpSpPr bwMode="auto">
          <a:xfrm>
            <a:off x="6142038" y="5046663"/>
            <a:ext cx="501650" cy="396875"/>
            <a:chOff x="4320" y="1936"/>
            <a:chExt cx="316" cy="250"/>
          </a:xfrm>
        </p:grpSpPr>
        <p:sp>
          <p:nvSpPr>
            <p:cNvPr id="102444" name="Oval 96"/>
            <p:cNvSpPr>
              <a:spLocks noChangeArrowheads="1"/>
            </p:cNvSpPr>
            <p:nvPr/>
          </p:nvSpPr>
          <p:spPr bwMode="auto">
            <a:xfrm>
              <a:off x="4323" y="2054"/>
              <a:ext cx="313" cy="81"/>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102445" name="Line 97"/>
            <p:cNvSpPr>
              <a:spLocks noChangeShapeType="1"/>
            </p:cNvSpPr>
            <p:nvPr/>
          </p:nvSpPr>
          <p:spPr bwMode="auto">
            <a:xfrm>
              <a:off x="4323" y="2047"/>
              <a:ext cx="0" cy="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102446" name="Line 98"/>
            <p:cNvSpPr>
              <a:spLocks noChangeShapeType="1"/>
            </p:cNvSpPr>
            <p:nvPr/>
          </p:nvSpPr>
          <p:spPr bwMode="auto">
            <a:xfrm>
              <a:off x="4636" y="2047"/>
              <a:ext cx="0" cy="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102447" name="Rectangle 99"/>
            <p:cNvSpPr>
              <a:spLocks noChangeArrowheads="1"/>
            </p:cNvSpPr>
            <p:nvPr/>
          </p:nvSpPr>
          <p:spPr bwMode="auto">
            <a:xfrm>
              <a:off x="4323" y="2047"/>
              <a:ext cx="310" cy="49"/>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sz="2400">
                <a:latin typeface="Arial" charset="0"/>
                <a:ea typeface="ＭＳ Ｐゴシック" charset="0"/>
              </a:endParaRPr>
            </a:p>
          </p:txBody>
        </p:sp>
        <p:sp>
          <p:nvSpPr>
            <p:cNvPr id="102448" name="Oval 100"/>
            <p:cNvSpPr>
              <a:spLocks noChangeArrowheads="1"/>
            </p:cNvSpPr>
            <p:nvPr/>
          </p:nvSpPr>
          <p:spPr bwMode="auto">
            <a:xfrm>
              <a:off x="4320" y="1988"/>
              <a:ext cx="313" cy="95"/>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102449" name="Rectangle 101"/>
            <p:cNvSpPr>
              <a:spLocks noChangeArrowheads="1"/>
            </p:cNvSpPr>
            <p:nvPr/>
          </p:nvSpPr>
          <p:spPr bwMode="auto">
            <a:xfrm>
              <a:off x="4407" y="2001"/>
              <a:ext cx="141" cy="118"/>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102450" name="Text Box 102"/>
            <p:cNvSpPr txBox="1">
              <a:spLocks noChangeArrowheads="1"/>
            </p:cNvSpPr>
            <p:nvPr/>
          </p:nvSpPr>
          <p:spPr bwMode="auto">
            <a:xfrm>
              <a:off x="4338" y="1936"/>
              <a:ext cx="285"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a:defRPr/>
              </a:pPr>
              <a:r>
                <a:rPr lang="en-US" sz="2000" smtClean="0"/>
                <a:t>2c</a:t>
              </a:r>
              <a:endParaRPr lang="en-US" sz="2400" smtClean="0"/>
            </a:p>
          </p:txBody>
        </p:sp>
      </p:grpSp>
      <p:grpSp>
        <p:nvGrpSpPr>
          <p:cNvPr id="248857" name="Group 103"/>
          <p:cNvGrpSpPr>
            <a:grpSpLocks/>
          </p:cNvGrpSpPr>
          <p:nvPr/>
        </p:nvGrpSpPr>
        <p:grpSpPr bwMode="auto">
          <a:xfrm>
            <a:off x="6405563" y="5502275"/>
            <a:ext cx="501650" cy="396875"/>
            <a:chOff x="4596" y="2158"/>
            <a:chExt cx="316" cy="250"/>
          </a:xfrm>
        </p:grpSpPr>
        <p:sp>
          <p:nvSpPr>
            <p:cNvPr id="102437" name="Oval 104"/>
            <p:cNvSpPr>
              <a:spLocks noChangeArrowheads="1"/>
            </p:cNvSpPr>
            <p:nvPr/>
          </p:nvSpPr>
          <p:spPr bwMode="auto">
            <a:xfrm>
              <a:off x="4599" y="2276"/>
              <a:ext cx="313" cy="81"/>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102438" name="Line 105"/>
            <p:cNvSpPr>
              <a:spLocks noChangeShapeType="1"/>
            </p:cNvSpPr>
            <p:nvPr/>
          </p:nvSpPr>
          <p:spPr bwMode="auto">
            <a:xfrm>
              <a:off x="4599" y="2269"/>
              <a:ext cx="0" cy="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102439" name="Line 106"/>
            <p:cNvSpPr>
              <a:spLocks noChangeShapeType="1"/>
            </p:cNvSpPr>
            <p:nvPr/>
          </p:nvSpPr>
          <p:spPr bwMode="auto">
            <a:xfrm>
              <a:off x="4912" y="2269"/>
              <a:ext cx="0" cy="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102440" name="Rectangle 107"/>
            <p:cNvSpPr>
              <a:spLocks noChangeArrowheads="1"/>
            </p:cNvSpPr>
            <p:nvPr/>
          </p:nvSpPr>
          <p:spPr bwMode="auto">
            <a:xfrm>
              <a:off x="4599" y="2269"/>
              <a:ext cx="310" cy="49"/>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sz="2400">
                <a:latin typeface="Arial" charset="0"/>
                <a:ea typeface="ＭＳ Ｐゴシック" charset="0"/>
              </a:endParaRPr>
            </a:p>
          </p:txBody>
        </p:sp>
        <p:sp>
          <p:nvSpPr>
            <p:cNvPr id="102441" name="Oval 108"/>
            <p:cNvSpPr>
              <a:spLocks noChangeArrowheads="1"/>
            </p:cNvSpPr>
            <p:nvPr/>
          </p:nvSpPr>
          <p:spPr bwMode="auto">
            <a:xfrm>
              <a:off x="4596" y="2210"/>
              <a:ext cx="313" cy="95"/>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102442" name="Rectangle 109"/>
            <p:cNvSpPr>
              <a:spLocks noChangeArrowheads="1"/>
            </p:cNvSpPr>
            <p:nvPr/>
          </p:nvSpPr>
          <p:spPr bwMode="auto">
            <a:xfrm>
              <a:off x="4683" y="2223"/>
              <a:ext cx="142" cy="110"/>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102443" name="Text Box 110"/>
            <p:cNvSpPr txBox="1">
              <a:spLocks noChangeArrowheads="1"/>
            </p:cNvSpPr>
            <p:nvPr/>
          </p:nvSpPr>
          <p:spPr bwMode="auto">
            <a:xfrm>
              <a:off x="4610" y="2158"/>
              <a:ext cx="294"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a:defRPr/>
              </a:pPr>
              <a:r>
                <a:rPr lang="en-US" sz="2000" smtClean="0"/>
                <a:t>2b</a:t>
              </a:r>
              <a:endParaRPr lang="en-US" sz="2400" smtClean="0"/>
            </a:p>
          </p:txBody>
        </p:sp>
      </p:grpSp>
      <p:sp>
        <p:nvSpPr>
          <p:cNvPr id="102426" name="Text Box 111"/>
          <p:cNvSpPr txBox="1">
            <a:spLocks noChangeArrowheads="1"/>
          </p:cNvSpPr>
          <p:nvPr/>
        </p:nvSpPr>
        <p:spPr bwMode="auto">
          <a:xfrm>
            <a:off x="7656513" y="5159375"/>
            <a:ext cx="893762" cy="51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defRPr/>
            </a:pPr>
            <a:r>
              <a:rPr lang="en-US" sz="1400" smtClean="0"/>
              <a:t>other</a:t>
            </a:r>
          </a:p>
          <a:p>
            <a:pPr>
              <a:defRPr/>
            </a:pPr>
            <a:r>
              <a:rPr lang="en-US" sz="1400" smtClean="0"/>
              <a:t>networks</a:t>
            </a:r>
          </a:p>
        </p:txBody>
      </p:sp>
      <p:sp>
        <p:nvSpPr>
          <p:cNvPr id="248859" name="Freeform 112"/>
          <p:cNvSpPr>
            <a:spLocks/>
          </p:cNvSpPr>
          <p:nvPr/>
        </p:nvSpPr>
        <p:spPr bwMode="auto">
          <a:xfrm flipH="1">
            <a:off x="292100" y="4772025"/>
            <a:ext cx="1171575" cy="1758950"/>
          </a:xfrm>
          <a:custGeom>
            <a:avLst/>
            <a:gdLst>
              <a:gd name="T0" fmla="*/ 2147483646 w 738"/>
              <a:gd name="T1" fmla="*/ 2147483646 h 1108"/>
              <a:gd name="T2" fmla="*/ 2147483646 w 738"/>
              <a:gd name="T3" fmla="*/ 2147483646 h 1108"/>
              <a:gd name="T4" fmla="*/ 2147483646 w 738"/>
              <a:gd name="T5" fmla="*/ 2147483646 h 1108"/>
              <a:gd name="T6" fmla="*/ 2147483646 w 738"/>
              <a:gd name="T7" fmla="*/ 2147483646 h 1108"/>
              <a:gd name="T8" fmla="*/ 2147483646 w 738"/>
              <a:gd name="T9" fmla="*/ 2147483646 h 1108"/>
              <a:gd name="T10" fmla="*/ 2147483646 w 738"/>
              <a:gd name="T11" fmla="*/ 2147483646 h 1108"/>
              <a:gd name="T12" fmla="*/ 2147483646 w 738"/>
              <a:gd name="T13" fmla="*/ 2147483646 h 1108"/>
              <a:gd name="T14" fmla="*/ 2147483646 w 738"/>
              <a:gd name="T15" fmla="*/ 2147483646 h 110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738" h="1108">
                <a:moveTo>
                  <a:pt x="32" y="394"/>
                </a:moveTo>
                <a:cubicBezTo>
                  <a:pt x="66" y="301"/>
                  <a:pt x="108" y="228"/>
                  <a:pt x="213" y="172"/>
                </a:cubicBezTo>
                <a:cubicBezTo>
                  <a:pt x="318" y="116"/>
                  <a:pt x="588" y="0"/>
                  <a:pt x="663" y="56"/>
                </a:cubicBezTo>
                <a:cubicBezTo>
                  <a:pt x="738" y="112"/>
                  <a:pt x="659" y="346"/>
                  <a:pt x="661" y="509"/>
                </a:cubicBezTo>
                <a:cubicBezTo>
                  <a:pt x="663" y="672"/>
                  <a:pt x="731" y="956"/>
                  <a:pt x="677" y="1032"/>
                </a:cubicBezTo>
                <a:cubicBezTo>
                  <a:pt x="623" y="1108"/>
                  <a:pt x="442" y="999"/>
                  <a:pt x="338" y="962"/>
                </a:cubicBezTo>
                <a:cubicBezTo>
                  <a:pt x="234" y="925"/>
                  <a:pt x="102" y="904"/>
                  <a:pt x="51" y="809"/>
                </a:cubicBezTo>
                <a:cubicBezTo>
                  <a:pt x="0" y="715"/>
                  <a:pt x="36" y="481"/>
                  <a:pt x="32" y="394"/>
                </a:cubicBezTo>
                <a:close/>
              </a:path>
            </a:pathLst>
          </a:custGeom>
          <a:gradFill rotWithShape="1">
            <a:gsLst>
              <a:gs pos="0">
                <a:srgbClr val="66CCFF"/>
              </a:gs>
              <a:gs pos="100000">
                <a:srgbClr val="FFFF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he-IL"/>
          </a:p>
        </p:txBody>
      </p:sp>
      <p:sp>
        <p:nvSpPr>
          <p:cNvPr id="102428" name="Text Box 113"/>
          <p:cNvSpPr txBox="1">
            <a:spLocks noChangeArrowheads="1"/>
          </p:cNvSpPr>
          <p:nvPr/>
        </p:nvSpPr>
        <p:spPr bwMode="auto">
          <a:xfrm>
            <a:off x="349250" y="5556250"/>
            <a:ext cx="893763" cy="51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defRPr/>
            </a:pPr>
            <a:r>
              <a:rPr lang="en-US" sz="1400" smtClean="0"/>
              <a:t>other</a:t>
            </a:r>
          </a:p>
          <a:p>
            <a:pPr>
              <a:defRPr/>
            </a:pPr>
            <a:r>
              <a:rPr lang="en-US" sz="1400" smtClean="0"/>
              <a:t>networks</a:t>
            </a:r>
          </a:p>
        </p:txBody>
      </p:sp>
      <p:sp>
        <p:nvSpPr>
          <p:cNvPr id="102429" name="Line 114"/>
          <p:cNvSpPr>
            <a:spLocks noChangeShapeType="1"/>
          </p:cNvSpPr>
          <p:nvPr/>
        </p:nvSpPr>
        <p:spPr bwMode="auto">
          <a:xfrm flipH="1">
            <a:off x="1149350" y="5118100"/>
            <a:ext cx="468313" cy="26828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Arial" charset="0"/>
              <a:ea typeface="ＭＳ Ｐゴシック" charset="0"/>
            </a:endParaRPr>
          </a:p>
        </p:txBody>
      </p:sp>
      <p:sp>
        <p:nvSpPr>
          <p:cNvPr id="248862" name="Freeform 115"/>
          <p:cNvSpPr>
            <a:spLocks/>
          </p:cNvSpPr>
          <p:nvPr/>
        </p:nvSpPr>
        <p:spPr bwMode="auto">
          <a:xfrm>
            <a:off x="4913313" y="5607050"/>
            <a:ext cx="523875" cy="261938"/>
          </a:xfrm>
          <a:custGeom>
            <a:avLst/>
            <a:gdLst>
              <a:gd name="T0" fmla="*/ 0 w 654"/>
              <a:gd name="T1" fmla="*/ 2147483646 h 420"/>
              <a:gd name="T2" fmla="*/ 2147483646 w 654"/>
              <a:gd name="T3" fmla="*/ 0 h 420"/>
              <a:gd name="T4" fmla="*/ 0 60000 65536"/>
              <a:gd name="T5" fmla="*/ 0 60000 65536"/>
            </a:gdLst>
            <a:ahLst/>
            <a:cxnLst>
              <a:cxn ang="T4">
                <a:pos x="T0" y="T1"/>
              </a:cxn>
              <a:cxn ang="T5">
                <a:pos x="T2" y="T3"/>
              </a:cxn>
            </a:cxnLst>
            <a:rect l="0" t="0" r="r" b="b"/>
            <a:pathLst>
              <a:path w="654" h="420">
                <a:moveTo>
                  <a:pt x="0" y="420"/>
                </a:moveTo>
                <a:lnTo>
                  <a:pt x="654" y="0"/>
                </a:lnTo>
              </a:path>
            </a:pathLst>
          </a:custGeom>
          <a:noFill/>
          <a:ln w="19050"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he-IL"/>
          </a:p>
        </p:txBody>
      </p:sp>
      <p:sp>
        <p:nvSpPr>
          <p:cNvPr id="248863" name="Freeform 116"/>
          <p:cNvSpPr>
            <a:spLocks/>
          </p:cNvSpPr>
          <p:nvPr/>
        </p:nvSpPr>
        <p:spPr bwMode="auto">
          <a:xfrm>
            <a:off x="3552825" y="3990975"/>
            <a:ext cx="973138" cy="795338"/>
          </a:xfrm>
          <a:custGeom>
            <a:avLst/>
            <a:gdLst>
              <a:gd name="T0" fmla="*/ 2147483646 w 1198"/>
              <a:gd name="T1" fmla="*/ 2147483646 h 451"/>
              <a:gd name="T2" fmla="*/ 2147483646 w 1198"/>
              <a:gd name="T3" fmla="*/ 2147483646 h 451"/>
              <a:gd name="T4" fmla="*/ 2147483646 w 1198"/>
              <a:gd name="T5" fmla="*/ 2147483646 h 451"/>
              <a:gd name="T6" fmla="*/ 2147483646 w 1198"/>
              <a:gd name="T7" fmla="*/ 2147483646 h 451"/>
              <a:gd name="T8" fmla="*/ 2147483646 w 1198"/>
              <a:gd name="T9" fmla="*/ 2147483646 h 451"/>
              <a:gd name="T10" fmla="*/ 2147483646 w 1198"/>
              <a:gd name="T11" fmla="*/ 2147483646 h 451"/>
              <a:gd name="T12" fmla="*/ 2147483646 w 1198"/>
              <a:gd name="T13" fmla="*/ 2147483646 h 451"/>
              <a:gd name="T14" fmla="*/ 2147483646 w 1198"/>
              <a:gd name="T15" fmla="*/ 2147483646 h 451"/>
              <a:gd name="T16" fmla="*/ 2147483646 w 1198"/>
              <a:gd name="T17" fmla="*/ 2147483646 h 45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198" h="451">
                <a:moveTo>
                  <a:pt x="88" y="181"/>
                </a:moveTo>
                <a:cubicBezTo>
                  <a:pt x="159" y="143"/>
                  <a:pt x="120" y="111"/>
                  <a:pt x="180" y="89"/>
                </a:cubicBezTo>
                <a:cubicBezTo>
                  <a:pt x="240" y="67"/>
                  <a:pt x="313" y="60"/>
                  <a:pt x="448" y="49"/>
                </a:cubicBezTo>
                <a:cubicBezTo>
                  <a:pt x="583" y="38"/>
                  <a:pt x="866" y="0"/>
                  <a:pt x="988" y="25"/>
                </a:cubicBezTo>
                <a:cubicBezTo>
                  <a:pt x="1110" y="50"/>
                  <a:pt x="1198" y="132"/>
                  <a:pt x="1181" y="197"/>
                </a:cubicBezTo>
                <a:cubicBezTo>
                  <a:pt x="1164" y="262"/>
                  <a:pt x="1034" y="375"/>
                  <a:pt x="889" y="413"/>
                </a:cubicBezTo>
                <a:cubicBezTo>
                  <a:pt x="744" y="451"/>
                  <a:pt x="449" y="438"/>
                  <a:pt x="307" y="425"/>
                </a:cubicBezTo>
                <a:cubicBezTo>
                  <a:pt x="165" y="412"/>
                  <a:pt x="72" y="378"/>
                  <a:pt x="36" y="337"/>
                </a:cubicBezTo>
                <a:cubicBezTo>
                  <a:pt x="0" y="296"/>
                  <a:pt x="77" y="213"/>
                  <a:pt x="88" y="181"/>
                </a:cubicBezTo>
                <a:close/>
              </a:path>
            </a:pathLst>
          </a:custGeom>
          <a:solidFill>
            <a:srgbClr val="66CC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he-IL"/>
          </a:p>
        </p:txBody>
      </p:sp>
      <p:sp>
        <p:nvSpPr>
          <p:cNvPr id="102432" name="Text Box 117"/>
          <p:cNvSpPr txBox="1">
            <a:spLocks noChangeArrowheads="1"/>
          </p:cNvSpPr>
          <p:nvPr/>
        </p:nvSpPr>
        <p:spPr bwMode="auto">
          <a:xfrm>
            <a:off x="3875088" y="4148138"/>
            <a:ext cx="336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defRPr/>
            </a:pPr>
            <a:r>
              <a:rPr lang="en-US" sz="2400" smtClean="0">
                <a:solidFill>
                  <a:schemeClr val="bg1"/>
                </a:solidFill>
              </a:rPr>
              <a:t>x</a:t>
            </a:r>
          </a:p>
        </p:txBody>
      </p:sp>
      <p:sp>
        <p:nvSpPr>
          <p:cNvPr id="102433" name="Line 118"/>
          <p:cNvSpPr>
            <a:spLocks noChangeShapeType="1"/>
          </p:cNvSpPr>
          <p:nvPr/>
        </p:nvSpPr>
        <p:spPr bwMode="auto">
          <a:xfrm flipH="1">
            <a:off x="3857625" y="3690938"/>
            <a:ext cx="1316038" cy="2219325"/>
          </a:xfrm>
          <a:prstGeom prst="line">
            <a:avLst/>
          </a:prstGeom>
          <a:noFill/>
          <a:ln w="95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Arial" charset="0"/>
              <a:ea typeface="ＭＳ Ｐゴシック" charset="0"/>
            </a:endParaRPr>
          </a:p>
        </p:txBody>
      </p:sp>
      <p:sp>
        <p:nvSpPr>
          <p:cNvPr id="102434" name="Text Box 119"/>
          <p:cNvSpPr txBox="1">
            <a:spLocks noChangeArrowheads="1"/>
          </p:cNvSpPr>
          <p:nvPr/>
        </p:nvSpPr>
        <p:spPr bwMode="auto">
          <a:xfrm rot="-1061543">
            <a:off x="2935288" y="3878263"/>
            <a:ext cx="742950"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Arial" pitchFamily="34" charset="0"/>
                <a:ea typeface="MS PGothic" pitchFamily="34" charset="-128"/>
              </a:defRPr>
            </a:lvl1pPr>
            <a:lvl2pPr marL="742950" indent="-285750">
              <a:defRPr sz="2400">
                <a:solidFill>
                  <a:schemeClr val="tx1"/>
                </a:solidFill>
                <a:latin typeface="Arial" pitchFamily="34" charset="0"/>
                <a:ea typeface="MS PGothic" pitchFamily="34" charset="-128"/>
              </a:defRPr>
            </a:lvl2pPr>
            <a:lvl3pPr marL="1143000" indent="-228600">
              <a:defRPr sz="2400">
                <a:solidFill>
                  <a:schemeClr val="tx1"/>
                </a:solidFill>
                <a:latin typeface="Arial" pitchFamily="34" charset="0"/>
                <a:ea typeface="MS PGothic" pitchFamily="34" charset="-128"/>
              </a:defRPr>
            </a:lvl3pPr>
            <a:lvl4pPr marL="1600200" indent="-228600">
              <a:defRPr sz="2400">
                <a:solidFill>
                  <a:schemeClr val="tx1"/>
                </a:solidFill>
                <a:latin typeface="Arial" pitchFamily="34" charset="0"/>
                <a:ea typeface="MS PGothic" pitchFamily="34" charset="-128"/>
              </a:defRPr>
            </a:lvl4pPr>
            <a:lvl5pPr marL="2057400" indent="-228600">
              <a:defRPr sz="2400">
                <a:solidFill>
                  <a:schemeClr val="tx1"/>
                </a:solidFill>
                <a:latin typeface="Arial" pitchFamily="34" charset="0"/>
                <a:ea typeface="MS PGothic" pitchFamily="34" charset="-128"/>
              </a:defRPr>
            </a:lvl5pPr>
            <a:lvl6pPr marL="2514600" indent="-228600" algn="l" rtl="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algn="l" rtl="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algn="l" rtl="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algn="l" rtl="0" eaLnBrk="0" fontAlgn="base" hangingPunct="0">
              <a:spcBef>
                <a:spcPct val="0"/>
              </a:spcBef>
              <a:spcAft>
                <a:spcPct val="0"/>
              </a:spcAft>
              <a:defRPr sz="2400">
                <a:solidFill>
                  <a:schemeClr val="tx1"/>
                </a:solidFill>
                <a:latin typeface="Arial" pitchFamily="34" charset="0"/>
                <a:ea typeface="MS PGothic" pitchFamily="34" charset="-128"/>
              </a:defRPr>
            </a:lvl9pPr>
          </a:lstStyle>
          <a:p>
            <a:pPr>
              <a:defRPr/>
            </a:pPr>
            <a:r>
              <a:rPr lang="en-US" sz="4400" smtClean="0"/>
              <a:t>…</a:t>
            </a:r>
          </a:p>
        </p:txBody>
      </p:sp>
      <p:sp>
        <p:nvSpPr>
          <p:cNvPr id="248867" name="Freeform 120"/>
          <p:cNvSpPr>
            <a:spLocks/>
          </p:cNvSpPr>
          <p:nvPr/>
        </p:nvSpPr>
        <p:spPr bwMode="auto">
          <a:xfrm>
            <a:off x="2800350" y="5014913"/>
            <a:ext cx="704850" cy="409575"/>
          </a:xfrm>
          <a:custGeom>
            <a:avLst/>
            <a:gdLst>
              <a:gd name="T0" fmla="*/ 0 w 444"/>
              <a:gd name="T1" fmla="*/ 0 h 258"/>
              <a:gd name="T2" fmla="*/ 2147483646 w 444"/>
              <a:gd name="T3" fmla="*/ 2147483646 h 258"/>
              <a:gd name="T4" fmla="*/ 0 60000 65536"/>
              <a:gd name="T5" fmla="*/ 0 60000 65536"/>
            </a:gdLst>
            <a:ahLst/>
            <a:cxnLst>
              <a:cxn ang="T4">
                <a:pos x="T0" y="T1"/>
              </a:cxn>
              <a:cxn ang="T5">
                <a:pos x="T2" y="T3"/>
              </a:cxn>
            </a:cxnLst>
            <a:rect l="0" t="0" r="r" b="b"/>
            <a:pathLst>
              <a:path w="444" h="258">
                <a:moveTo>
                  <a:pt x="0" y="0"/>
                </a:moveTo>
                <a:lnTo>
                  <a:pt x="444" y="258"/>
                </a:lnTo>
              </a:path>
            </a:pathLst>
          </a:custGeom>
          <a:noFill/>
          <a:ln w="19050"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he-IL"/>
          </a:p>
        </p:txBody>
      </p:sp>
    </p:spTree>
    <p:extLst>
      <p:ext uri="{BB962C8B-B14F-4D97-AF65-F5344CB8AC3E}">
        <p14:creationId xmlns:p14="http://schemas.microsoft.com/office/powerpoint/2010/main" val="3355092510"/>
      </p:ext>
    </p:extLst>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8" name="Rectangle 2"/>
          <p:cNvSpPr>
            <a:spLocks noGrp="1" noChangeArrowheads="1"/>
          </p:cNvSpPr>
          <p:nvPr>
            <p:ph type="title"/>
          </p:nvPr>
        </p:nvSpPr>
        <p:spPr/>
        <p:txBody>
          <a:bodyPr/>
          <a:lstStyle/>
          <a:p>
            <a:pPr>
              <a:defRPr/>
            </a:pPr>
            <a:r>
              <a:rPr lang="en-US" sz="3600">
                <a:ea typeface="ＭＳ Ｐゴシック" charset="0"/>
                <a:cs typeface="+mj-cs"/>
              </a:rPr>
              <a:t>Example: choosing among multiple ASes</a:t>
            </a:r>
          </a:p>
        </p:txBody>
      </p:sp>
      <p:sp>
        <p:nvSpPr>
          <p:cNvPr id="103429" name="Rectangle 3"/>
          <p:cNvSpPr>
            <a:spLocks noGrp="1" noChangeArrowheads="1"/>
          </p:cNvSpPr>
          <p:nvPr>
            <p:ph type="body" idx="1"/>
          </p:nvPr>
        </p:nvSpPr>
        <p:spPr/>
        <p:txBody>
          <a:bodyPr/>
          <a:lstStyle/>
          <a:p>
            <a:pPr>
              <a:lnSpc>
                <a:spcPct val="80000"/>
              </a:lnSpc>
              <a:buFont typeface="Wingdings" charset="0"/>
              <a:buChar char="v"/>
              <a:defRPr/>
            </a:pPr>
            <a:r>
              <a:rPr lang="en-US" sz="2400">
                <a:ea typeface="ＭＳ Ｐゴシック" charset="0"/>
                <a:cs typeface="+mn-cs"/>
              </a:rPr>
              <a:t>now suppose AS1 learns from inter-AS protocol that subnet </a:t>
            </a:r>
            <a:r>
              <a:rPr lang="en-US" sz="2400" i="1">
                <a:solidFill>
                  <a:srgbClr val="CC0000"/>
                </a:solidFill>
                <a:ea typeface="ＭＳ Ｐゴシック" charset="0"/>
                <a:cs typeface="+mn-cs"/>
              </a:rPr>
              <a:t>x</a:t>
            </a:r>
            <a:r>
              <a:rPr lang="en-US" sz="2400">
                <a:ea typeface="ＭＳ Ｐゴシック" charset="0"/>
                <a:cs typeface="+mn-cs"/>
              </a:rPr>
              <a:t> is reachable from AS3 </a:t>
            </a:r>
            <a:r>
              <a:rPr lang="en-US" sz="2400" i="1">
                <a:ea typeface="ＭＳ Ｐゴシック" charset="0"/>
                <a:cs typeface="+mn-cs"/>
              </a:rPr>
              <a:t>and</a:t>
            </a:r>
            <a:r>
              <a:rPr lang="en-US" sz="2400">
                <a:ea typeface="ＭＳ Ｐゴシック" charset="0"/>
                <a:cs typeface="+mn-cs"/>
              </a:rPr>
              <a:t> from AS2.</a:t>
            </a:r>
          </a:p>
          <a:p>
            <a:pPr>
              <a:lnSpc>
                <a:spcPct val="80000"/>
              </a:lnSpc>
              <a:buFont typeface="Wingdings" charset="0"/>
              <a:buChar char="v"/>
              <a:defRPr/>
            </a:pPr>
            <a:r>
              <a:rPr lang="en-US" sz="2400">
                <a:ea typeface="ＭＳ Ｐゴシック" charset="0"/>
                <a:cs typeface="+mn-cs"/>
              </a:rPr>
              <a:t>to configure forwarding table, router 1d must determine which gateway it should forward packets towards for dest </a:t>
            </a:r>
            <a:r>
              <a:rPr lang="en-US" sz="2400">
                <a:solidFill>
                  <a:srgbClr val="CC0000"/>
                </a:solidFill>
                <a:ea typeface="ＭＳ Ｐゴシック" charset="0"/>
                <a:cs typeface="+mn-cs"/>
              </a:rPr>
              <a:t>x </a:t>
            </a:r>
            <a:r>
              <a:rPr lang="en-US" sz="2400">
                <a:ea typeface="ＭＳ Ｐゴシック" charset="0"/>
                <a:cs typeface="+mn-cs"/>
              </a:rPr>
              <a:t> </a:t>
            </a:r>
          </a:p>
          <a:p>
            <a:pPr lvl="1">
              <a:lnSpc>
                <a:spcPct val="80000"/>
              </a:lnSpc>
              <a:buFont typeface="Wingdings" charset="0"/>
              <a:buChar char="§"/>
              <a:defRPr/>
            </a:pPr>
            <a:r>
              <a:rPr lang="en-US">
                <a:ea typeface="ＭＳ Ｐゴシック" charset="0"/>
              </a:rPr>
              <a:t>this is also job of inter-AS routing protocol!</a:t>
            </a:r>
          </a:p>
          <a:p>
            <a:pPr>
              <a:buFont typeface="Wingdings" charset="0"/>
              <a:buChar char="v"/>
              <a:defRPr/>
            </a:pPr>
            <a:endParaRPr lang="en-US" sz="2400">
              <a:ea typeface="ＭＳ Ｐゴシック" charset="0"/>
              <a:cs typeface="+mn-cs"/>
            </a:endParaRPr>
          </a:p>
        </p:txBody>
      </p:sp>
      <p:sp>
        <p:nvSpPr>
          <p:cNvPr id="103426" name="Footer Placeholder 4"/>
          <p:cNvSpPr>
            <a:spLocks noGrp="1"/>
          </p:cNvSpPr>
          <p:nvPr>
            <p:ph type="ftr" sz="quarter" idx="4294967295"/>
          </p:nvPr>
        </p:nvSpPr>
        <p:spPr>
          <a:xfrm>
            <a:off x="6248400" y="6467475"/>
            <a:ext cx="2895600" cy="287338"/>
          </a:xfrm>
          <a:prstGeom prst="rect">
            <a:avLst/>
          </a:prstGeom>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defRPr/>
            </a:pPr>
            <a:r>
              <a:rPr lang="en-US">
                <a:latin typeface="Tahoma" charset="0"/>
              </a:rPr>
              <a:t>Network Layer</a:t>
            </a:r>
          </a:p>
        </p:txBody>
      </p:sp>
      <p:sp>
        <p:nvSpPr>
          <p:cNvPr id="103427" name="Slide Number Placeholder 5"/>
          <p:cNvSpPr>
            <a:spLocks noGrp="1"/>
          </p:cNvSpPr>
          <p:nvPr>
            <p:ph type="sldNum" sz="quarter" idx="4294967295"/>
          </p:nvPr>
        </p:nvSpPr>
        <p:spPr>
          <a:xfrm>
            <a:off x="8467725" y="6462713"/>
            <a:ext cx="676275" cy="276225"/>
          </a:xfrm>
          <a:prstGeom prst="rect">
            <a:avLst/>
          </a:prstGeom>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algn="l" rtl="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algn="l" rtl="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algn="l" rtl="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algn="l" rtl="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a:defRPr/>
            </a:pPr>
            <a:r>
              <a:rPr lang="en-US" smtClean="0">
                <a:latin typeface="Tahoma" panose="020B0604030504040204" pitchFamily="34" charset="0"/>
              </a:rPr>
              <a:t>4-</a:t>
            </a:r>
            <a:fld id="{C6F96C3C-74C4-492B-A0BB-258613FE08A2}" type="slidenum">
              <a:rPr lang="en-US" smtClean="0">
                <a:latin typeface="Tahoma" panose="020B0604030504040204" pitchFamily="34" charset="0"/>
              </a:rPr>
              <a:pPr>
                <a:defRPr/>
              </a:pPr>
              <a:t>171</a:t>
            </a:fld>
            <a:endParaRPr lang="en-US" smtClean="0">
              <a:latin typeface="Tahoma" panose="020B0604030504040204" pitchFamily="34" charset="0"/>
            </a:endParaRPr>
          </a:p>
        </p:txBody>
      </p:sp>
      <p:sp>
        <p:nvSpPr>
          <p:cNvPr id="249862" name="Freeform 4"/>
          <p:cNvSpPr>
            <a:spLocks/>
          </p:cNvSpPr>
          <p:nvPr/>
        </p:nvSpPr>
        <p:spPr bwMode="auto">
          <a:xfrm>
            <a:off x="7277100" y="4562475"/>
            <a:ext cx="1171575" cy="1758950"/>
          </a:xfrm>
          <a:custGeom>
            <a:avLst/>
            <a:gdLst>
              <a:gd name="T0" fmla="*/ 2147483646 w 738"/>
              <a:gd name="T1" fmla="*/ 2147483646 h 1108"/>
              <a:gd name="T2" fmla="*/ 2147483646 w 738"/>
              <a:gd name="T3" fmla="*/ 2147483646 h 1108"/>
              <a:gd name="T4" fmla="*/ 2147483646 w 738"/>
              <a:gd name="T5" fmla="*/ 2147483646 h 1108"/>
              <a:gd name="T6" fmla="*/ 2147483646 w 738"/>
              <a:gd name="T7" fmla="*/ 2147483646 h 1108"/>
              <a:gd name="T8" fmla="*/ 2147483646 w 738"/>
              <a:gd name="T9" fmla="*/ 2147483646 h 1108"/>
              <a:gd name="T10" fmla="*/ 2147483646 w 738"/>
              <a:gd name="T11" fmla="*/ 2147483646 h 1108"/>
              <a:gd name="T12" fmla="*/ 2147483646 w 738"/>
              <a:gd name="T13" fmla="*/ 2147483646 h 1108"/>
              <a:gd name="T14" fmla="*/ 2147483646 w 738"/>
              <a:gd name="T15" fmla="*/ 2147483646 h 110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738" h="1108">
                <a:moveTo>
                  <a:pt x="32" y="394"/>
                </a:moveTo>
                <a:cubicBezTo>
                  <a:pt x="66" y="301"/>
                  <a:pt x="108" y="228"/>
                  <a:pt x="213" y="172"/>
                </a:cubicBezTo>
                <a:cubicBezTo>
                  <a:pt x="318" y="116"/>
                  <a:pt x="588" y="0"/>
                  <a:pt x="663" y="56"/>
                </a:cubicBezTo>
                <a:cubicBezTo>
                  <a:pt x="738" y="112"/>
                  <a:pt x="659" y="346"/>
                  <a:pt x="661" y="509"/>
                </a:cubicBezTo>
                <a:cubicBezTo>
                  <a:pt x="663" y="672"/>
                  <a:pt x="731" y="956"/>
                  <a:pt x="677" y="1032"/>
                </a:cubicBezTo>
                <a:cubicBezTo>
                  <a:pt x="623" y="1108"/>
                  <a:pt x="442" y="999"/>
                  <a:pt x="338" y="962"/>
                </a:cubicBezTo>
                <a:cubicBezTo>
                  <a:pt x="234" y="925"/>
                  <a:pt x="102" y="904"/>
                  <a:pt x="51" y="809"/>
                </a:cubicBezTo>
                <a:cubicBezTo>
                  <a:pt x="0" y="715"/>
                  <a:pt x="36" y="481"/>
                  <a:pt x="32" y="394"/>
                </a:cubicBezTo>
                <a:close/>
              </a:path>
            </a:pathLst>
          </a:custGeom>
          <a:gradFill rotWithShape="1">
            <a:gsLst>
              <a:gs pos="0">
                <a:srgbClr val="66CCFF"/>
              </a:gs>
              <a:gs pos="100000">
                <a:srgbClr val="FFFF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he-IL"/>
          </a:p>
        </p:txBody>
      </p:sp>
      <p:sp>
        <p:nvSpPr>
          <p:cNvPr id="249863" name="Freeform 5"/>
          <p:cNvSpPr>
            <a:spLocks/>
          </p:cNvSpPr>
          <p:nvPr/>
        </p:nvSpPr>
        <p:spPr bwMode="auto">
          <a:xfrm>
            <a:off x="5230813" y="4872038"/>
            <a:ext cx="1944687" cy="1292225"/>
          </a:xfrm>
          <a:custGeom>
            <a:avLst/>
            <a:gdLst>
              <a:gd name="T0" fmla="*/ 2147483646 w 1162"/>
              <a:gd name="T1" fmla="*/ 2147483646 h 543"/>
              <a:gd name="T2" fmla="*/ 2147483646 w 1162"/>
              <a:gd name="T3" fmla="*/ 2147483646 h 543"/>
              <a:gd name="T4" fmla="*/ 2147483646 w 1162"/>
              <a:gd name="T5" fmla="*/ 2147483646 h 543"/>
              <a:gd name="T6" fmla="*/ 2147483646 w 1162"/>
              <a:gd name="T7" fmla="*/ 2147483646 h 543"/>
              <a:gd name="T8" fmla="*/ 2147483646 w 1162"/>
              <a:gd name="T9" fmla="*/ 2147483646 h 543"/>
              <a:gd name="T10" fmla="*/ 2147483646 w 1162"/>
              <a:gd name="T11" fmla="*/ 2147483646 h 543"/>
              <a:gd name="T12" fmla="*/ 2147483646 w 1162"/>
              <a:gd name="T13" fmla="*/ 2147483646 h 543"/>
              <a:gd name="T14" fmla="*/ 2147483646 w 1162"/>
              <a:gd name="T15" fmla="*/ 2147483646 h 543"/>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162" h="543">
                <a:moveTo>
                  <a:pt x="56" y="162"/>
                </a:moveTo>
                <a:cubicBezTo>
                  <a:pt x="115" y="100"/>
                  <a:pt x="221" y="28"/>
                  <a:pt x="368" y="14"/>
                </a:cubicBezTo>
                <a:cubicBezTo>
                  <a:pt x="515" y="0"/>
                  <a:pt x="811" y="42"/>
                  <a:pt x="940" y="79"/>
                </a:cubicBezTo>
                <a:cubicBezTo>
                  <a:pt x="1069" y="116"/>
                  <a:pt x="1126" y="177"/>
                  <a:pt x="1144" y="239"/>
                </a:cubicBezTo>
                <a:cubicBezTo>
                  <a:pt x="1162" y="301"/>
                  <a:pt x="1141" y="401"/>
                  <a:pt x="1048" y="451"/>
                </a:cubicBezTo>
                <a:cubicBezTo>
                  <a:pt x="955" y="501"/>
                  <a:pt x="746" y="543"/>
                  <a:pt x="586" y="541"/>
                </a:cubicBezTo>
                <a:cubicBezTo>
                  <a:pt x="426" y="539"/>
                  <a:pt x="176" y="502"/>
                  <a:pt x="88" y="439"/>
                </a:cubicBezTo>
                <a:cubicBezTo>
                  <a:pt x="0" y="376"/>
                  <a:pt x="63" y="220"/>
                  <a:pt x="56" y="162"/>
                </a:cubicBezTo>
                <a:close/>
              </a:path>
            </a:pathLst>
          </a:custGeom>
          <a:solidFill>
            <a:srgbClr val="66CC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he-IL"/>
          </a:p>
        </p:txBody>
      </p:sp>
      <p:sp>
        <p:nvSpPr>
          <p:cNvPr id="249864" name="Freeform 6"/>
          <p:cNvSpPr>
            <a:spLocks/>
          </p:cNvSpPr>
          <p:nvPr/>
        </p:nvSpPr>
        <p:spPr bwMode="auto">
          <a:xfrm>
            <a:off x="1477963" y="4164013"/>
            <a:ext cx="1679575" cy="1411287"/>
          </a:xfrm>
          <a:custGeom>
            <a:avLst/>
            <a:gdLst>
              <a:gd name="T0" fmla="*/ 2147483646 w 1198"/>
              <a:gd name="T1" fmla="*/ 2147483646 h 451"/>
              <a:gd name="T2" fmla="*/ 2147483646 w 1198"/>
              <a:gd name="T3" fmla="*/ 2147483646 h 451"/>
              <a:gd name="T4" fmla="*/ 2147483646 w 1198"/>
              <a:gd name="T5" fmla="*/ 2147483646 h 451"/>
              <a:gd name="T6" fmla="*/ 2147483646 w 1198"/>
              <a:gd name="T7" fmla="*/ 2147483646 h 451"/>
              <a:gd name="T8" fmla="*/ 2147483646 w 1198"/>
              <a:gd name="T9" fmla="*/ 2147483646 h 451"/>
              <a:gd name="T10" fmla="*/ 2147483646 w 1198"/>
              <a:gd name="T11" fmla="*/ 2147483646 h 451"/>
              <a:gd name="T12" fmla="*/ 2147483646 w 1198"/>
              <a:gd name="T13" fmla="*/ 2147483646 h 451"/>
              <a:gd name="T14" fmla="*/ 2147483646 w 1198"/>
              <a:gd name="T15" fmla="*/ 2147483646 h 451"/>
              <a:gd name="T16" fmla="*/ 2147483646 w 1198"/>
              <a:gd name="T17" fmla="*/ 2147483646 h 45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198" h="451">
                <a:moveTo>
                  <a:pt x="88" y="181"/>
                </a:moveTo>
                <a:cubicBezTo>
                  <a:pt x="159" y="143"/>
                  <a:pt x="120" y="111"/>
                  <a:pt x="180" y="89"/>
                </a:cubicBezTo>
                <a:cubicBezTo>
                  <a:pt x="240" y="67"/>
                  <a:pt x="313" y="60"/>
                  <a:pt x="448" y="49"/>
                </a:cubicBezTo>
                <a:cubicBezTo>
                  <a:pt x="583" y="38"/>
                  <a:pt x="866" y="0"/>
                  <a:pt x="988" y="25"/>
                </a:cubicBezTo>
                <a:cubicBezTo>
                  <a:pt x="1110" y="50"/>
                  <a:pt x="1198" y="132"/>
                  <a:pt x="1181" y="197"/>
                </a:cubicBezTo>
                <a:cubicBezTo>
                  <a:pt x="1164" y="262"/>
                  <a:pt x="1034" y="375"/>
                  <a:pt x="889" y="413"/>
                </a:cubicBezTo>
                <a:cubicBezTo>
                  <a:pt x="744" y="451"/>
                  <a:pt x="449" y="438"/>
                  <a:pt x="307" y="425"/>
                </a:cubicBezTo>
                <a:cubicBezTo>
                  <a:pt x="165" y="412"/>
                  <a:pt x="72" y="378"/>
                  <a:pt x="36" y="337"/>
                </a:cubicBezTo>
                <a:cubicBezTo>
                  <a:pt x="0" y="296"/>
                  <a:pt x="77" y="213"/>
                  <a:pt x="88" y="181"/>
                </a:cubicBezTo>
                <a:close/>
              </a:path>
            </a:pathLst>
          </a:custGeom>
          <a:solidFill>
            <a:srgbClr val="66CC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he-IL"/>
          </a:p>
        </p:txBody>
      </p:sp>
      <p:sp>
        <p:nvSpPr>
          <p:cNvPr id="249865" name="Freeform 7"/>
          <p:cNvSpPr>
            <a:spLocks/>
          </p:cNvSpPr>
          <p:nvPr/>
        </p:nvSpPr>
        <p:spPr bwMode="auto">
          <a:xfrm>
            <a:off x="2108200" y="4908550"/>
            <a:ext cx="400050" cy="180975"/>
          </a:xfrm>
          <a:custGeom>
            <a:avLst/>
            <a:gdLst>
              <a:gd name="T0" fmla="*/ 0 w 252"/>
              <a:gd name="T1" fmla="*/ 2147483646 h 114"/>
              <a:gd name="T2" fmla="*/ 2147483646 w 252"/>
              <a:gd name="T3" fmla="*/ 0 h 114"/>
              <a:gd name="T4" fmla="*/ 0 60000 65536"/>
              <a:gd name="T5" fmla="*/ 0 60000 65536"/>
            </a:gdLst>
            <a:ahLst/>
            <a:cxnLst>
              <a:cxn ang="T4">
                <a:pos x="T0" y="T1"/>
              </a:cxn>
              <a:cxn ang="T5">
                <a:pos x="T2" y="T3"/>
              </a:cxn>
            </a:cxnLst>
            <a:rect l="0" t="0" r="r" b="b"/>
            <a:pathLst>
              <a:path w="252" h="114">
                <a:moveTo>
                  <a:pt x="0" y="114"/>
                </a:moveTo>
                <a:lnTo>
                  <a:pt x="252" y="0"/>
                </a:lnTo>
              </a:path>
            </a:pathLst>
          </a:custGeom>
          <a:noFill/>
          <a:ln w="12700"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he-IL"/>
          </a:p>
        </p:txBody>
      </p:sp>
      <p:sp>
        <p:nvSpPr>
          <p:cNvPr id="103434" name="Text Box 8"/>
          <p:cNvSpPr txBox="1">
            <a:spLocks noChangeArrowheads="1"/>
          </p:cNvSpPr>
          <p:nvPr/>
        </p:nvSpPr>
        <p:spPr bwMode="auto">
          <a:xfrm>
            <a:off x="2052638" y="5129213"/>
            <a:ext cx="665162"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defRPr/>
            </a:pPr>
            <a:r>
              <a:rPr lang="en-US" sz="2000" smtClean="0"/>
              <a:t>AS3</a:t>
            </a:r>
            <a:endParaRPr lang="en-US" smtClean="0"/>
          </a:p>
        </p:txBody>
      </p:sp>
      <p:sp>
        <p:nvSpPr>
          <p:cNvPr id="103435" name="Text Box 9"/>
          <p:cNvSpPr txBox="1">
            <a:spLocks noChangeArrowheads="1"/>
          </p:cNvSpPr>
          <p:nvPr/>
        </p:nvSpPr>
        <p:spPr bwMode="auto">
          <a:xfrm>
            <a:off x="5867400" y="5794375"/>
            <a:ext cx="615950" cy="366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defRPr/>
            </a:pPr>
            <a:r>
              <a:rPr lang="en-US" smtClean="0"/>
              <a:t>AS2</a:t>
            </a:r>
          </a:p>
        </p:txBody>
      </p:sp>
      <p:sp>
        <p:nvSpPr>
          <p:cNvPr id="103436" name="Line 10"/>
          <p:cNvSpPr>
            <a:spLocks noChangeShapeType="1"/>
          </p:cNvSpPr>
          <p:nvPr/>
        </p:nvSpPr>
        <p:spPr bwMode="auto">
          <a:xfrm flipV="1">
            <a:off x="5746750" y="5283200"/>
            <a:ext cx="434975" cy="19208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Arial" charset="0"/>
              <a:ea typeface="ＭＳ Ｐゴシック" charset="0"/>
            </a:endParaRPr>
          </a:p>
        </p:txBody>
      </p:sp>
      <p:sp>
        <p:nvSpPr>
          <p:cNvPr id="103437" name="Line 11"/>
          <p:cNvSpPr>
            <a:spLocks noChangeShapeType="1"/>
          </p:cNvSpPr>
          <p:nvPr/>
        </p:nvSpPr>
        <p:spPr bwMode="auto">
          <a:xfrm flipH="1" flipV="1">
            <a:off x="2324100" y="4641850"/>
            <a:ext cx="241300" cy="17462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Arial" charset="0"/>
              <a:ea typeface="ＭＳ Ｐゴシック" charset="0"/>
            </a:endParaRPr>
          </a:p>
        </p:txBody>
      </p:sp>
      <p:sp>
        <p:nvSpPr>
          <p:cNvPr id="103438" name="Line 12"/>
          <p:cNvSpPr>
            <a:spLocks noChangeShapeType="1"/>
          </p:cNvSpPr>
          <p:nvPr/>
        </p:nvSpPr>
        <p:spPr bwMode="auto">
          <a:xfrm flipH="1">
            <a:off x="1882775" y="4635500"/>
            <a:ext cx="147638" cy="37623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Arial" charset="0"/>
              <a:ea typeface="ＭＳ Ｐゴシック" charset="0"/>
            </a:endParaRPr>
          </a:p>
        </p:txBody>
      </p:sp>
      <p:grpSp>
        <p:nvGrpSpPr>
          <p:cNvPr id="249871" name="Group 13"/>
          <p:cNvGrpSpPr>
            <a:grpSpLocks/>
          </p:cNvGrpSpPr>
          <p:nvPr/>
        </p:nvGrpSpPr>
        <p:grpSpPr bwMode="auto">
          <a:xfrm>
            <a:off x="1619250" y="4903788"/>
            <a:ext cx="501650" cy="396875"/>
            <a:chOff x="873" y="3243"/>
            <a:chExt cx="316" cy="250"/>
          </a:xfrm>
        </p:grpSpPr>
        <p:sp>
          <p:nvSpPr>
            <p:cNvPr id="103544" name="Oval 14"/>
            <p:cNvSpPr>
              <a:spLocks noChangeArrowheads="1"/>
            </p:cNvSpPr>
            <p:nvPr/>
          </p:nvSpPr>
          <p:spPr bwMode="auto">
            <a:xfrm>
              <a:off x="876" y="3361"/>
              <a:ext cx="313" cy="81"/>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103545" name="Line 15"/>
            <p:cNvSpPr>
              <a:spLocks noChangeShapeType="1"/>
            </p:cNvSpPr>
            <p:nvPr/>
          </p:nvSpPr>
          <p:spPr bwMode="auto">
            <a:xfrm>
              <a:off x="876" y="3354"/>
              <a:ext cx="0" cy="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103546" name="Line 16"/>
            <p:cNvSpPr>
              <a:spLocks noChangeShapeType="1"/>
            </p:cNvSpPr>
            <p:nvPr/>
          </p:nvSpPr>
          <p:spPr bwMode="auto">
            <a:xfrm>
              <a:off x="1189" y="3354"/>
              <a:ext cx="0" cy="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103547" name="Rectangle 17"/>
            <p:cNvSpPr>
              <a:spLocks noChangeArrowheads="1"/>
            </p:cNvSpPr>
            <p:nvPr/>
          </p:nvSpPr>
          <p:spPr bwMode="auto">
            <a:xfrm>
              <a:off x="876" y="3354"/>
              <a:ext cx="310" cy="49"/>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sz="2400">
                <a:latin typeface="Arial" charset="0"/>
                <a:ea typeface="ＭＳ Ｐゴシック" charset="0"/>
              </a:endParaRPr>
            </a:p>
          </p:txBody>
        </p:sp>
        <p:sp>
          <p:nvSpPr>
            <p:cNvPr id="103548" name="Oval 18"/>
            <p:cNvSpPr>
              <a:spLocks noChangeArrowheads="1"/>
            </p:cNvSpPr>
            <p:nvPr/>
          </p:nvSpPr>
          <p:spPr bwMode="auto">
            <a:xfrm>
              <a:off x="873" y="3295"/>
              <a:ext cx="313" cy="95"/>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103549" name="Rectangle 19"/>
            <p:cNvSpPr>
              <a:spLocks noChangeArrowheads="1"/>
            </p:cNvSpPr>
            <p:nvPr/>
          </p:nvSpPr>
          <p:spPr bwMode="auto">
            <a:xfrm>
              <a:off x="960" y="3308"/>
              <a:ext cx="141" cy="124"/>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103550" name="Text Box 20"/>
            <p:cNvSpPr txBox="1">
              <a:spLocks noChangeArrowheads="1"/>
            </p:cNvSpPr>
            <p:nvPr/>
          </p:nvSpPr>
          <p:spPr bwMode="auto">
            <a:xfrm>
              <a:off x="887" y="3243"/>
              <a:ext cx="294"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a:defRPr/>
              </a:pPr>
              <a:r>
                <a:rPr lang="en-US" sz="2000" smtClean="0"/>
                <a:t>3b</a:t>
              </a:r>
              <a:endParaRPr lang="en-US" sz="2400" smtClean="0"/>
            </a:p>
          </p:txBody>
        </p:sp>
      </p:grpSp>
      <p:grpSp>
        <p:nvGrpSpPr>
          <p:cNvPr id="249872" name="Group 21"/>
          <p:cNvGrpSpPr>
            <a:grpSpLocks/>
          </p:cNvGrpSpPr>
          <p:nvPr/>
        </p:nvGrpSpPr>
        <p:grpSpPr bwMode="auto">
          <a:xfrm>
            <a:off x="1889125" y="4327525"/>
            <a:ext cx="501650" cy="396875"/>
            <a:chOff x="2016" y="1976"/>
            <a:chExt cx="316" cy="250"/>
          </a:xfrm>
        </p:grpSpPr>
        <p:sp>
          <p:nvSpPr>
            <p:cNvPr id="103536" name="Oval 22"/>
            <p:cNvSpPr>
              <a:spLocks noChangeArrowheads="1"/>
            </p:cNvSpPr>
            <p:nvPr/>
          </p:nvSpPr>
          <p:spPr bwMode="auto">
            <a:xfrm>
              <a:off x="2019" y="2102"/>
              <a:ext cx="313" cy="81"/>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103537" name="Line 23"/>
            <p:cNvSpPr>
              <a:spLocks noChangeShapeType="1"/>
            </p:cNvSpPr>
            <p:nvPr/>
          </p:nvSpPr>
          <p:spPr bwMode="auto">
            <a:xfrm>
              <a:off x="2019" y="2095"/>
              <a:ext cx="0" cy="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103538" name="Line 24"/>
            <p:cNvSpPr>
              <a:spLocks noChangeShapeType="1"/>
            </p:cNvSpPr>
            <p:nvPr/>
          </p:nvSpPr>
          <p:spPr bwMode="auto">
            <a:xfrm>
              <a:off x="2332" y="2095"/>
              <a:ext cx="0" cy="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103539" name="Rectangle 25"/>
            <p:cNvSpPr>
              <a:spLocks noChangeArrowheads="1"/>
            </p:cNvSpPr>
            <p:nvPr/>
          </p:nvSpPr>
          <p:spPr bwMode="auto">
            <a:xfrm>
              <a:off x="2019" y="2095"/>
              <a:ext cx="310" cy="49"/>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sz="2400">
                <a:latin typeface="Arial" charset="0"/>
                <a:ea typeface="ＭＳ Ｐゴシック" charset="0"/>
              </a:endParaRPr>
            </a:p>
          </p:txBody>
        </p:sp>
        <p:sp>
          <p:nvSpPr>
            <p:cNvPr id="103540" name="Oval 26"/>
            <p:cNvSpPr>
              <a:spLocks noChangeArrowheads="1"/>
            </p:cNvSpPr>
            <p:nvPr/>
          </p:nvSpPr>
          <p:spPr bwMode="auto">
            <a:xfrm>
              <a:off x="2016" y="2036"/>
              <a:ext cx="313" cy="95"/>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grpSp>
          <p:nvGrpSpPr>
            <p:cNvPr id="249973" name="Group 27"/>
            <p:cNvGrpSpPr>
              <a:grpSpLocks/>
            </p:cNvGrpSpPr>
            <p:nvPr/>
          </p:nvGrpSpPr>
          <p:grpSpPr bwMode="auto">
            <a:xfrm>
              <a:off x="2032" y="1976"/>
              <a:ext cx="285" cy="250"/>
              <a:chOff x="2912" y="2425"/>
              <a:chExt cx="290" cy="250"/>
            </a:xfrm>
          </p:grpSpPr>
          <p:sp>
            <p:nvSpPr>
              <p:cNvPr id="103542" name="Rectangle 28"/>
              <p:cNvSpPr>
                <a:spLocks noChangeArrowheads="1"/>
              </p:cNvSpPr>
              <p:nvPr/>
            </p:nvSpPr>
            <p:spPr bwMode="auto">
              <a:xfrm>
                <a:off x="2982" y="2490"/>
                <a:ext cx="133" cy="132"/>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103543" name="Text Box 29"/>
              <p:cNvSpPr txBox="1">
                <a:spLocks noChangeArrowheads="1"/>
              </p:cNvSpPr>
              <p:nvPr/>
            </p:nvSpPr>
            <p:spPr bwMode="auto">
              <a:xfrm>
                <a:off x="2912" y="2425"/>
                <a:ext cx="290"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a:defRPr/>
                </a:pPr>
                <a:r>
                  <a:rPr lang="en-US" sz="2000" smtClean="0"/>
                  <a:t>3c</a:t>
                </a:r>
                <a:endParaRPr lang="en-US" sz="2400" smtClean="0"/>
              </a:p>
            </p:txBody>
          </p:sp>
        </p:grpSp>
      </p:grpSp>
      <p:grpSp>
        <p:nvGrpSpPr>
          <p:cNvPr id="249873" name="Group 30"/>
          <p:cNvGrpSpPr>
            <a:grpSpLocks/>
          </p:cNvGrpSpPr>
          <p:nvPr/>
        </p:nvGrpSpPr>
        <p:grpSpPr bwMode="auto">
          <a:xfrm>
            <a:off x="2466975" y="4702175"/>
            <a:ext cx="501650" cy="396875"/>
            <a:chOff x="1434" y="3104"/>
            <a:chExt cx="316" cy="250"/>
          </a:xfrm>
        </p:grpSpPr>
        <p:grpSp>
          <p:nvGrpSpPr>
            <p:cNvPr id="249960" name="Group 31"/>
            <p:cNvGrpSpPr>
              <a:grpSpLocks/>
            </p:cNvGrpSpPr>
            <p:nvPr/>
          </p:nvGrpSpPr>
          <p:grpSpPr bwMode="auto">
            <a:xfrm>
              <a:off x="1434" y="3163"/>
              <a:ext cx="316" cy="147"/>
              <a:chOff x="1434" y="3163"/>
              <a:chExt cx="316" cy="147"/>
            </a:xfrm>
          </p:grpSpPr>
          <p:sp>
            <p:nvSpPr>
              <p:cNvPr id="103530" name="Oval 32"/>
              <p:cNvSpPr>
                <a:spLocks noChangeArrowheads="1"/>
              </p:cNvSpPr>
              <p:nvPr/>
            </p:nvSpPr>
            <p:spPr bwMode="auto">
              <a:xfrm>
                <a:off x="1437" y="3229"/>
                <a:ext cx="313" cy="81"/>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103531" name="Line 33"/>
              <p:cNvSpPr>
                <a:spLocks noChangeShapeType="1"/>
              </p:cNvSpPr>
              <p:nvPr/>
            </p:nvSpPr>
            <p:spPr bwMode="auto">
              <a:xfrm>
                <a:off x="1437" y="3222"/>
                <a:ext cx="0" cy="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103532" name="Line 34"/>
              <p:cNvSpPr>
                <a:spLocks noChangeShapeType="1"/>
              </p:cNvSpPr>
              <p:nvPr/>
            </p:nvSpPr>
            <p:spPr bwMode="auto">
              <a:xfrm>
                <a:off x="1750" y="3222"/>
                <a:ext cx="0" cy="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103533" name="Rectangle 35"/>
              <p:cNvSpPr>
                <a:spLocks noChangeArrowheads="1"/>
              </p:cNvSpPr>
              <p:nvPr/>
            </p:nvSpPr>
            <p:spPr bwMode="auto">
              <a:xfrm>
                <a:off x="1437" y="3222"/>
                <a:ext cx="310" cy="49"/>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sz="2400">
                  <a:latin typeface="Arial" charset="0"/>
                  <a:ea typeface="ＭＳ Ｐゴシック" charset="0"/>
                </a:endParaRPr>
              </a:p>
            </p:txBody>
          </p:sp>
          <p:sp>
            <p:nvSpPr>
              <p:cNvPr id="103534" name="Oval 36"/>
              <p:cNvSpPr>
                <a:spLocks noChangeArrowheads="1"/>
              </p:cNvSpPr>
              <p:nvPr/>
            </p:nvSpPr>
            <p:spPr bwMode="auto">
              <a:xfrm>
                <a:off x="1434" y="3163"/>
                <a:ext cx="313" cy="95"/>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103535" name="Rectangle 37"/>
              <p:cNvSpPr>
                <a:spLocks noChangeArrowheads="1"/>
              </p:cNvSpPr>
              <p:nvPr/>
            </p:nvSpPr>
            <p:spPr bwMode="auto">
              <a:xfrm>
                <a:off x="1521" y="3176"/>
                <a:ext cx="142" cy="110"/>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grpSp>
        <p:sp>
          <p:nvSpPr>
            <p:cNvPr id="103529" name="Text Box 38"/>
            <p:cNvSpPr txBox="1">
              <a:spLocks noChangeArrowheads="1"/>
            </p:cNvSpPr>
            <p:nvPr/>
          </p:nvSpPr>
          <p:spPr bwMode="auto">
            <a:xfrm>
              <a:off x="1448" y="3104"/>
              <a:ext cx="294"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a:defRPr/>
              </a:pPr>
              <a:r>
                <a:rPr lang="en-US" sz="2000" smtClean="0"/>
                <a:t>3a</a:t>
              </a:r>
              <a:endParaRPr lang="en-US" sz="2400" smtClean="0"/>
            </a:p>
          </p:txBody>
        </p:sp>
      </p:grpSp>
      <p:grpSp>
        <p:nvGrpSpPr>
          <p:cNvPr id="249874" name="Group 39"/>
          <p:cNvGrpSpPr>
            <a:grpSpLocks/>
          </p:cNvGrpSpPr>
          <p:nvPr/>
        </p:nvGrpSpPr>
        <p:grpSpPr bwMode="auto">
          <a:xfrm>
            <a:off x="2495550" y="5227638"/>
            <a:ext cx="2660650" cy="1122362"/>
            <a:chOff x="1572" y="3293"/>
            <a:chExt cx="1676" cy="707"/>
          </a:xfrm>
        </p:grpSpPr>
        <p:sp>
          <p:nvSpPr>
            <p:cNvPr id="249917" name="Freeform 40"/>
            <p:cNvSpPr>
              <a:spLocks/>
            </p:cNvSpPr>
            <p:nvPr/>
          </p:nvSpPr>
          <p:spPr bwMode="auto">
            <a:xfrm>
              <a:off x="1572" y="3293"/>
              <a:ext cx="1676" cy="707"/>
            </a:xfrm>
            <a:custGeom>
              <a:avLst/>
              <a:gdLst>
                <a:gd name="T0" fmla="*/ 542 w 1583"/>
                <a:gd name="T1" fmla="*/ 496 h 682"/>
                <a:gd name="T2" fmla="*/ 1429 w 1583"/>
                <a:gd name="T3" fmla="*/ 163 h 682"/>
                <a:gd name="T4" fmla="*/ 2760 w 1583"/>
                <a:gd name="T5" fmla="*/ 43 h 682"/>
                <a:gd name="T6" fmla="*/ 4060 w 1583"/>
                <a:gd name="T7" fmla="*/ 429 h 682"/>
                <a:gd name="T8" fmla="*/ 5490 w 1583"/>
                <a:gd name="T9" fmla="*/ 943 h 682"/>
                <a:gd name="T10" fmla="*/ 4465 w 1583"/>
                <a:gd name="T11" fmla="*/ 1418 h 682"/>
                <a:gd name="T12" fmla="*/ 2421 w 1583"/>
                <a:gd name="T13" fmla="*/ 1448 h 682"/>
                <a:gd name="T14" fmla="*/ 313 w 1583"/>
                <a:gd name="T15" fmla="*/ 1313 h 682"/>
                <a:gd name="T16" fmla="*/ 542 w 1583"/>
                <a:gd name="T17" fmla="*/ 496 h 68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583" h="682">
                  <a:moveTo>
                    <a:pt x="155" y="224"/>
                  </a:moveTo>
                  <a:cubicBezTo>
                    <a:pt x="208" y="137"/>
                    <a:pt x="302" y="108"/>
                    <a:pt x="407" y="74"/>
                  </a:cubicBezTo>
                  <a:cubicBezTo>
                    <a:pt x="512" y="40"/>
                    <a:pt x="660" y="0"/>
                    <a:pt x="785" y="20"/>
                  </a:cubicBezTo>
                  <a:cubicBezTo>
                    <a:pt x="910" y="40"/>
                    <a:pt x="1027" y="126"/>
                    <a:pt x="1157" y="194"/>
                  </a:cubicBezTo>
                  <a:cubicBezTo>
                    <a:pt x="1287" y="262"/>
                    <a:pt x="1545" y="353"/>
                    <a:pt x="1564" y="428"/>
                  </a:cubicBezTo>
                  <a:cubicBezTo>
                    <a:pt x="1583" y="503"/>
                    <a:pt x="1417" y="606"/>
                    <a:pt x="1272" y="644"/>
                  </a:cubicBezTo>
                  <a:cubicBezTo>
                    <a:pt x="1127" y="682"/>
                    <a:pt x="887" y="664"/>
                    <a:pt x="690" y="656"/>
                  </a:cubicBezTo>
                  <a:cubicBezTo>
                    <a:pt x="493" y="648"/>
                    <a:pt x="178" y="668"/>
                    <a:pt x="89" y="596"/>
                  </a:cubicBezTo>
                  <a:cubicBezTo>
                    <a:pt x="0" y="524"/>
                    <a:pt x="102" y="311"/>
                    <a:pt x="155" y="224"/>
                  </a:cubicBezTo>
                  <a:close/>
                </a:path>
              </a:pathLst>
            </a:custGeom>
            <a:solidFill>
              <a:srgbClr val="66CC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he-IL"/>
            </a:p>
          </p:txBody>
        </p:sp>
        <p:sp>
          <p:nvSpPr>
            <p:cNvPr id="103486" name="Text Box 41"/>
            <p:cNvSpPr txBox="1">
              <a:spLocks noChangeArrowheads="1"/>
            </p:cNvSpPr>
            <p:nvPr/>
          </p:nvSpPr>
          <p:spPr bwMode="auto">
            <a:xfrm>
              <a:off x="1719" y="3724"/>
              <a:ext cx="419"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defRPr/>
              </a:pPr>
              <a:r>
                <a:rPr lang="en-US" sz="2000" smtClean="0"/>
                <a:t>AS1</a:t>
              </a:r>
              <a:endParaRPr lang="en-US" smtClean="0"/>
            </a:p>
          </p:txBody>
        </p:sp>
        <p:sp>
          <p:nvSpPr>
            <p:cNvPr id="103487" name="Line 42"/>
            <p:cNvSpPr>
              <a:spLocks noChangeShapeType="1"/>
            </p:cNvSpPr>
            <p:nvPr/>
          </p:nvSpPr>
          <p:spPr bwMode="auto">
            <a:xfrm flipH="1">
              <a:off x="2134" y="3469"/>
              <a:ext cx="93" cy="10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Arial" charset="0"/>
                <a:ea typeface="ＭＳ Ｐゴシック" charset="0"/>
              </a:endParaRPr>
            </a:p>
          </p:txBody>
        </p:sp>
        <p:sp>
          <p:nvSpPr>
            <p:cNvPr id="103488" name="Line 43"/>
            <p:cNvSpPr>
              <a:spLocks noChangeShapeType="1"/>
            </p:cNvSpPr>
            <p:nvPr/>
          </p:nvSpPr>
          <p:spPr bwMode="auto">
            <a:xfrm>
              <a:off x="2388" y="3491"/>
              <a:ext cx="3" cy="28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Arial" charset="0"/>
                <a:ea typeface="ＭＳ Ｐゴシック" charset="0"/>
              </a:endParaRPr>
            </a:p>
          </p:txBody>
        </p:sp>
        <p:sp>
          <p:nvSpPr>
            <p:cNvPr id="103489" name="Line 44"/>
            <p:cNvSpPr>
              <a:spLocks noChangeShapeType="1"/>
            </p:cNvSpPr>
            <p:nvPr/>
          </p:nvSpPr>
          <p:spPr bwMode="auto">
            <a:xfrm>
              <a:off x="2490" y="3461"/>
              <a:ext cx="313" cy="211"/>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Arial" charset="0"/>
                <a:ea typeface="ＭＳ Ｐゴシック" charset="0"/>
              </a:endParaRPr>
            </a:p>
          </p:txBody>
        </p:sp>
        <p:sp>
          <p:nvSpPr>
            <p:cNvPr id="103490" name="Line 45"/>
            <p:cNvSpPr>
              <a:spLocks noChangeShapeType="1"/>
            </p:cNvSpPr>
            <p:nvPr/>
          </p:nvSpPr>
          <p:spPr bwMode="auto">
            <a:xfrm flipH="1">
              <a:off x="2566" y="3749"/>
              <a:ext cx="237" cy="7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Arial" charset="0"/>
                <a:ea typeface="ＭＳ Ｐゴシック" charset="0"/>
              </a:endParaRPr>
            </a:p>
          </p:txBody>
        </p:sp>
        <p:sp>
          <p:nvSpPr>
            <p:cNvPr id="103491" name="Line 46"/>
            <p:cNvSpPr>
              <a:spLocks noChangeShapeType="1"/>
            </p:cNvSpPr>
            <p:nvPr/>
          </p:nvSpPr>
          <p:spPr bwMode="auto">
            <a:xfrm flipH="1" flipV="1">
              <a:off x="2202" y="3638"/>
              <a:ext cx="568" cy="51"/>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Arial" charset="0"/>
                <a:ea typeface="ＭＳ Ｐゴシック" charset="0"/>
              </a:endParaRPr>
            </a:p>
          </p:txBody>
        </p:sp>
        <p:sp>
          <p:nvSpPr>
            <p:cNvPr id="103492" name="Line 47"/>
            <p:cNvSpPr>
              <a:spLocks noChangeShapeType="1"/>
            </p:cNvSpPr>
            <p:nvPr/>
          </p:nvSpPr>
          <p:spPr bwMode="auto">
            <a:xfrm>
              <a:off x="2143" y="3689"/>
              <a:ext cx="127" cy="8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Arial" charset="0"/>
                <a:ea typeface="ＭＳ Ｐゴシック" charset="0"/>
              </a:endParaRPr>
            </a:p>
          </p:txBody>
        </p:sp>
        <p:grpSp>
          <p:nvGrpSpPr>
            <p:cNvPr id="249925" name="Group 48"/>
            <p:cNvGrpSpPr>
              <a:grpSpLocks/>
            </p:cNvGrpSpPr>
            <p:nvPr/>
          </p:nvGrpSpPr>
          <p:grpSpPr bwMode="auto">
            <a:xfrm>
              <a:off x="2202" y="3293"/>
              <a:ext cx="316" cy="250"/>
              <a:chOff x="2055" y="3447"/>
              <a:chExt cx="316" cy="250"/>
            </a:xfrm>
          </p:grpSpPr>
          <p:sp>
            <p:nvSpPr>
              <p:cNvPr id="103520" name="Oval 49"/>
              <p:cNvSpPr>
                <a:spLocks noChangeArrowheads="1"/>
              </p:cNvSpPr>
              <p:nvPr/>
            </p:nvSpPr>
            <p:spPr bwMode="auto">
              <a:xfrm>
                <a:off x="2058" y="3571"/>
                <a:ext cx="313" cy="81"/>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103521" name="Line 50"/>
              <p:cNvSpPr>
                <a:spLocks noChangeShapeType="1"/>
              </p:cNvSpPr>
              <p:nvPr/>
            </p:nvSpPr>
            <p:spPr bwMode="auto">
              <a:xfrm>
                <a:off x="2058" y="3564"/>
                <a:ext cx="0" cy="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103522" name="Line 51"/>
              <p:cNvSpPr>
                <a:spLocks noChangeShapeType="1"/>
              </p:cNvSpPr>
              <p:nvPr/>
            </p:nvSpPr>
            <p:spPr bwMode="auto">
              <a:xfrm>
                <a:off x="2371" y="3564"/>
                <a:ext cx="0" cy="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103523" name="Rectangle 52"/>
              <p:cNvSpPr>
                <a:spLocks noChangeArrowheads="1"/>
              </p:cNvSpPr>
              <p:nvPr/>
            </p:nvSpPr>
            <p:spPr bwMode="auto">
              <a:xfrm>
                <a:off x="2058" y="3564"/>
                <a:ext cx="310" cy="49"/>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sz="2400">
                  <a:latin typeface="Arial" charset="0"/>
                  <a:ea typeface="ＭＳ Ｐゴシック" charset="0"/>
                </a:endParaRPr>
              </a:p>
            </p:txBody>
          </p:sp>
          <p:sp>
            <p:nvSpPr>
              <p:cNvPr id="103524" name="Oval 53"/>
              <p:cNvSpPr>
                <a:spLocks noChangeArrowheads="1"/>
              </p:cNvSpPr>
              <p:nvPr/>
            </p:nvSpPr>
            <p:spPr bwMode="auto">
              <a:xfrm>
                <a:off x="2055" y="3505"/>
                <a:ext cx="313" cy="95"/>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grpSp>
            <p:nvGrpSpPr>
              <p:cNvPr id="249957" name="Group 54"/>
              <p:cNvGrpSpPr>
                <a:grpSpLocks/>
              </p:cNvGrpSpPr>
              <p:nvPr/>
            </p:nvGrpSpPr>
            <p:grpSpPr bwMode="auto">
              <a:xfrm>
                <a:off x="2072" y="3447"/>
                <a:ext cx="285" cy="250"/>
                <a:chOff x="2912" y="2425"/>
                <a:chExt cx="292" cy="250"/>
              </a:xfrm>
            </p:grpSpPr>
            <p:sp>
              <p:nvSpPr>
                <p:cNvPr id="103526" name="Rectangle 55"/>
                <p:cNvSpPr>
                  <a:spLocks noChangeArrowheads="1"/>
                </p:cNvSpPr>
                <p:nvPr/>
              </p:nvSpPr>
              <p:spPr bwMode="auto">
                <a:xfrm>
                  <a:off x="2982" y="2490"/>
                  <a:ext cx="144" cy="132"/>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103527" name="Text Box 56"/>
                <p:cNvSpPr txBox="1">
                  <a:spLocks noChangeArrowheads="1"/>
                </p:cNvSpPr>
                <p:nvPr/>
              </p:nvSpPr>
              <p:spPr bwMode="auto">
                <a:xfrm>
                  <a:off x="2912" y="2425"/>
                  <a:ext cx="292"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a:defRPr/>
                  </a:pPr>
                  <a:r>
                    <a:rPr lang="en-US" sz="2000" smtClean="0"/>
                    <a:t>1c</a:t>
                  </a:r>
                </a:p>
              </p:txBody>
            </p:sp>
          </p:grpSp>
        </p:grpSp>
        <p:grpSp>
          <p:nvGrpSpPr>
            <p:cNvPr id="249926" name="Group 57"/>
            <p:cNvGrpSpPr>
              <a:grpSpLocks/>
            </p:cNvGrpSpPr>
            <p:nvPr/>
          </p:nvGrpSpPr>
          <p:grpSpPr bwMode="auto">
            <a:xfrm>
              <a:off x="1896" y="3507"/>
              <a:ext cx="316" cy="250"/>
              <a:chOff x="1749" y="3661"/>
              <a:chExt cx="316" cy="250"/>
            </a:xfrm>
          </p:grpSpPr>
          <p:sp>
            <p:nvSpPr>
              <p:cNvPr id="103513" name="Oval 58"/>
              <p:cNvSpPr>
                <a:spLocks noChangeArrowheads="1"/>
              </p:cNvSpPr>
              <p:nvPr/>
            </p:nvSpPr>
            <p:spPr bwMode="auto">
              <a:xfrm>
                <a:off x="1752" y="3781"/>
                <a:ext cx="313" cy="81"/>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103514" name="Line 59"/>
              <p:cNvSpPr>
                <a:spLocks noChangeShapeType="1"/>
              </p:cNvSpPr>
              <p:nvPr/>
            </p:nvSpPr>
            <p:spPr bwMode="auto">
              <a:xfrm>
                <a:off x="1752" y="3774"/>
                <a:ext cx="0" cy="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103515" name="Line 60"/>
              <p:cNvSpPr>
                <a:spLocks noChangeShapeType="1"/>
              </p:cNvSpPr>
              <p:nvPr/>
            </p:nvSpPr>
            <p:spPr bwMode="auto">
              <a:xfrm>
                <a:off x="2065" y="3774"/>
                <a:ext cx="0" cy="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103516" name="Rectangle 61"/>
              <p:cNvSpPr>
                <a:spLocks noChangeArrowheads="1"/>
              </p:cNvSpPr>
              <p:nvPr/>
            </p:nvSpPr>
            <p:spPr bwMode="auto">
              <a:xfrm>
                <a:off x="1752" y="3774"/>
                <a:ext cx="310" cy="49"/>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sz="2400">
                  <a:latin typeface="Arial" charset="0"/>
                  <a:ea typeface="ＭＳ Ｐゴシック" charset="0"/>
                </a:endParaRPr>
              </a:p>
            </p:txBody>
          </p:sp>
          <p:sp>
            <p:nvSpPr>
              <p:cNvPr id="103517" name="Oval 62"/>
              <p:cNvSpPr>
                <a:spLocks noChangeArrowheads="1"/>
              </p:cNvSpPr>
              <p:nvPr/>
            </p:nvSpPr>
            <p:spPr bwMode="auto">
              <a:xfrm>
                <a:off x="1749" y="3719"/>
                <a:ext cx="313" cy="95"/>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103518" name="Rectangle 63"/>
              <p:cNvSpPr>
                <a:spLocks noChangeArrowheads="1"/>
              </p:cNvSpPr>
              <p:nvPr/>
            </p:nvSpPr>
            <p:spPr bwMode="auto">
              <a:xfrm>
                <a:off x="1834" y="3746"/>
                <a:ext cx="142" cy="96"/>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103519" name="Text Box 64"/>
              <p:cNvSpPr txBox="1">
                <a:spLocks noChangeArrowheads="1"/>
              </p:cNvSpPr>
              <p:nvPr/>
            </p:nvSpPr>
            <p:spPr bwMode="auto">
              <a:xfrm>
                <a:off x="1765" y="3661"/>
                <a:ext cx="294"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a:defRPr/>
                </a:pPr>
                <a:r>
                  <a:rPr lang="en-US" sz="2000" smtClean="0"/>
                  <a:t>1a</a:t>
                </a:r>
                <a:endParaRPr lang="en-US" sz="2400" smtClean="0"/>
              </a:p>
            </p:txBody>
          </p:sp>
        </p:grpSp>
        <p:grpSp>
          <p:nvGrpSpPr>
            <p:cNvPr id="249927" name="Group 65"/>
            <p:cNvGrpSpPr>
              <a:grpSpLocks/>
            </p:cNvGrpSpPr>
            <p:nvPr/>
          </p:nvGrpSpPr>
          <p:grpSpPr bwMode="auto">
            <a:xfrm>
              <a:off x="2238" y="3689"/>
              <a:ext cx="316" cy="250"/>
              <a:chOff x="2091" y="3843"/>
              <a:chExt cx="316" cy="250"/>
            </a:xfrm>
          </p:grpSpPr>
          <p:sp>
            <p:nvSpPr>
              <p:cNvPr id="103505" name="Oval 66"/>
              <p:cNvSpPr>
                <a:spLocks noChangeArrowheads="1"/>
              </p:cNvSpPr>
              <p:nvPr/>
            </p:nvSpPr>
            <p:spPr bwMode="auto">
              <a:xfrm>
                <a:off x="2094" y="3967"/>
                <a:ext cx="313" cy="81"/>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103506" name="Line 67"/>
              <p:cNvSpPr>
                <a:spLocks noChangeShapeType="1"/>
              </p:cNvSpPr>
              <p:nvPr/>
            </p:nvSpPr>
            <p:spPr bwMode="auto">
              <a:xfrm>
                <a:off x="2094" y="3960"/>
                <a:ext cx="0" cy="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103507" name="Line 68"/>
              <p:cNvSpPr>
                <a:spLocks noChangeShapeType="1"/>
              </p:cNvSpPr>
              <p:nvPr/>
            </p:nvSpPr>
            <p:spPr bwMode="auto">
              <a:xfrm>
                <a:off x="2407" y="3960"/>
                <a:ext cx="0" cy="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103508" name="Rectangle 69"/>
              <p:cNvSpPr>
                <a:spLocks noChangeArrowheads="1"/>
              </p:cNvSpPr>
              <p:nvPr/>
            </p:nvSpPr>
            <p:spPr bwMode="auto">
              <a:xfrm>
                <a:off x="2094" y="3960"/>
                <a:ext cx="310" cy="49"/>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sz="2400">
                  <a:latin typeface="Arial" charset="0"/>
                  <a:ea typeface="ＭＳ Ｐゴシック" charset="0"/>
                </a:endParaRPr>
              </a:p>
            </p:txBody>
          </p:sp>
          <p:sp>
            <p:nvSpPr>
              <p:cNvPr id="103509" name="Oval 70"/>
              <p:cNvSpPr>
                <a:spLocks noChangeArrowheads="1"/>
              </p:cNvSpPr>
              <p:nvPr/>
            </p:nvSpPr>
            <p:spPr bwMode="auto">
              <a:xfrm>
                <a:off x="2091" y="3901"/>
                <a:ext cx="313" cy="95"/>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grpSp>
            <p:nvGrpSpPr>
              <p:cNvPr id="249942" name="Group 71"/>
              <p:cNvGrpSpPr>
                <a:grpSpLocks/>
              </p:cNvGrpSpPr>
              <p:nvPr/>
            </p:nvGrpSpPr>
            <p:grpSpPr bwMode="auto">
              <a:xfrm>
                <a:off x="2106" y="3843"/>
                <a:ext cx="294" cy="250"/>
                <a:chOff x="2910" y="2425"/>
                <a:chExt cx="296" cy="250"/>
              </a:xfrm>
            </p:grpSpPr>
            <p:sp>
              <p:nvSpPr>
                <p:cNvPr id="103511" name="Rectangle 72"/>
                <p:cNvSpPr>
                  <a:spLocks noChangeArrowheads="1"/>
                </p:cNvSpPr>
                <p:nvPr/>
              </p:nvSpPr>
              <p:spPr bwMode="auto">
                <a:xfrm>
                  <a:off x="2982" y="2490"/>
                  <a:ext cx="144" cy="132"/>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103512" name="Text Box 73"/>
                <p:cNvSpPr txBox="1">
                  <a:spLocks noChangeArrowheads="1"/>
                </p:cNvSpPr>
                <p:nvPr/>
              </p:nvSpPr>
              <p:spPr bwMode="auto">
                <a:xfrm>
                  <a:off x="2910" y="2425"/>
                  <a:ext cx="296"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a:defRPr/>
                  </a:pPr>
                  <a:r>
                    <a:rPr lang="en-US" sz="2000" smtClean="0"/>
                    <a:t>1d</a:t>
                  </a:r>
                </a:p>
              </p:txBody>
            </p:sp>
          </p:grpSp>
        </p:grpSp>
        <p:grpSp>
          <p:nvGrpSpPr>
            <p:cNvPr id="249928" name="Group 74"/>
            <p:cNvGrpSpPr>
              <a:grpSpLocks/>
            </p:cNvGrpSpPr>
            <p:nvPr/>
          </p:nvGrpSpPr>
          <p:grpSpPr bwMode="auto">
            <a:xfrm>
              <a:off x="2778" y="3573"/>
              <a:ext cx="316" cy="250"/>
              <a:chOff x="2016" y="1976"/>
              <a:chExt cx="316" cy="250"/>
            </a:xfrm>
          </p:grpSpPr>
          <p:sp>
            <p:nvSpPr>
              <p:cNvPr id="103497" name="Oval 75"/>
              <p:cNvSpPr>
                <a:spLocks noChangeArrowheads="1"/>
              </p:cNvSpPr>
              <p:nvPr/>
            </p:nvSpPr>
            <p:spPr bwMode="auto">
              <a:xfrm>
                <a:off x="2019" y="2102"/>
                <a:ext cx="313" cy="81"/>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103498" name="Line 76"/>
              <p:cNvSpPr>
                <a:spLocks noChangeShapeType="1"/>
              </p:cNvSpPr>
              <p:nvPr/>
            </p:nvSpPr>
            <p:spPr bwMode="auto">
              <a:xfrm>
                <a:off x="2019" y="2095"/>
                <a:ext cx="0" cy="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103499" name="Line 77"/>
              <p:cNvSpPr>
                <a:spLocks noChangeShapeType="1"/>
              </p:cNvSpPr>
              <p:nvPr/>
            </p:nvSpPr>
            <p:spPr bwMode="auto">
              <a:xfrm>
                <a:off x="2332" y="2095"/>
                <a:ext cx="0" cy="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103500" name="Rectangle 78"/>
              <p:cNvSpPr>
                <a:spLocks noChangeArrowheads="1"/>
              </p:cNvSpPr>
              <p:nvPr/>
            </p:nvSpPr>
            <p:spPr bwMode="auto">
              <a:xfrm>
                <a:off x="2019" y="2095"/>
                <a:ext cx="310" cy="49"/>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sz="2400">
                  <a:latin typeface="Arial" charset="0"/>
                  <a:ea typeface="ＭＳ Ｐゴシック" charset="0"/>
                </a:endParaRPr>
              </a:p>
            </p:txBody>
          </p:sp>
          <p:sp>
            <p:nvSpPr>
              <p:cNvPr id="103501" name="Oval 79"/>
              <p:cNvSpPr>
                <a:spLocks noChangeArrowheads="1"/>
              </p:cNvSpPr>
              <p:nvPr/>
            </p:nvSpPr>
            <p:spPr bwMode="auto">
              <a:xfrm>
                <a:off x="2016" y="2036"/>
                <a:ext cx="313" cy="95"/>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grpSp>
            <p:nvGrpSpPr>
              <p:cNvPr id="249934" name="Group 80"/>
              <p:cNvGrpSpPr>
                <a:grpSpLocks/>
              </p:cNvGrpSpPr>
              <p:nvPr/>
            </p:nvGrpSpPr>
            <p:grpSpPr bwMode="auto">
              <a:xfrm>
                <a:off x="2029" y="1976"/>
                <a:ext cx="294" cy="250"/>
                <a:chOff x="2909" y="2425"/>
                <a:chExt cx="299" cy="250"/>
              </a:xfrm>
            </p:grpSpPr>
            <p:sp>
              <p:nvSpPr>
                <p:cNvPr id="103503" name="Rectangle 81"/>
                <p:cNvSpPr>
                  <a:spLocks noChangeArrowheads="1"/>
                </p:cNvSpPr>
                <p:nvPr/>
              </p:nvSpPr>
              <p:spPr bwMode="auto">
                <a:xfrm>
                  <a:off x="2982" y="2490"/>
                  <a:ext cx="136" cy="132"/>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103504" name="Text Box 82"/>
                <p:cNvSpPr txBox="1">
                  <a:spLocks noChangeArrowheads="1"/>
                </p:cNvSpPr>
                <p:nvPr/>
              </p:nvSpPr>
              <p:spPr bwMode="auto">
                <a:xfrm>
                  <a:off x="2909" y="2425"/>
                  <a:ext cx="299"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a:defRPr/>
                  </a:pPr>
                  <a:r>
                    <a:rPr lang="en-US" sz="2000" smtClean="0"/>
                    <a:t>1b</a:t>
                  </a:r>
                  <a:endParaRPr lang="en-US" sz="2400" smtClean="0"/>
                </a:p>
              </p:txBody>
            </p:sp>
          </p:grpSp>
        </p:grpSp>
      </p:grpSp>
      <p:grpSp>
        <p:nvGrpSpPr>
          <p:cNvPr id="249875" name="Group 83"/>
          <p:cNvGrpSpPr>
            <a:grpSpLocks/>
          </p:cNvGrpSpPr>
          <p:nvPr/>
        </p:nvGrpSpPr>
        <p:grpSpPr bwMode="auto">
          <a:xfrm>
            <a:off x="5414963" y="5324475"/>
            <a:ext cx="501650" cy="396875"/>
            <a:chOff x="3537" y="3473"/>
            <a:chExt cx="316" cy="250"/>
          </a:xfrm>
        </p:grpSpPr>
        <p:sp>
          <p:nvSpPr>
            <p:cNvPr id="103478" name="Oval 84"/>
            <p:cNvSpPr>
              <a:spLocks noChangeArrowheads="1"/>
            </p:cNvSpPr>
            <p:nvPr/>
          </p:nvSpPr>
          <p:spPr bwMode="auto">
            <a:xfrm>
              <a:off x="3540" y="3598"/>
              <a:ext cx="313" cy="81"/>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103479" name="Line 85"/>
            <p:cNvSpPr>
              <a:spLocks noChangeShapeType="1"/>
            </p:cNvSpPr>
            <p:nvPr/>
          </p:nvSpPr>
          <p:spPr bwMode="auto">
            <a:xfrm>
              <a:off x="3540" y="3591"/>
              <a:ext cx="0" cy="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103480" name="Line 86"/>
            <p:cNvSpPr>
              <a:spLocks noChangeShapeType="1"/>
            </p:cNvSpPr>
            <p:nvPr/>
          </p:nvSpPr>
          <p:spPr bwMode="auto">
            <a:xfrm>
              <a:off x="3853" y="3591"/>
              <a:ext cx="0" cy="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103481" name="Rectangle 87"/>
            <p:cNvSpPr>
              <a:spLocks noChangeArrowheads="1"/>
            </p:cNvSpPr>
            <p:nvPr/>
          </p:nvSpPr>
          <p:spPr bwMode="auto">
            <a:xfrm>
              <a:off x="3540" y="3591"/>
              <a:ext cx="310" cy="49"/>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sz="2400">
                <a:latin typeface="Arial" charset="0"/>
                <a:ea typeface="ＭＳ Ｐゴシック" charset="0"/>
              </a:endParaRPr>
            </a:p>
          </p:txBody>
        </p:sp>
        <p:sp>
          <p:nvSpPr>
            <p:cNvPr id="103482" name="Oval 88"/>
            <p:cNvSpPr>
              <a:spLocks noChangeArrowheads="1"/>
            </p:cNvSpPr>
            <p:nvPr/>
          </p:nvSpPr>
          <p:spPr bwMode="auto">
            <a:xfrm>
              <a:off x="3537" y="3532"/>
              <a:ext cx="313" cy="95"/>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103483" name="Rectangle 89"/>
            <p:cNvSpPr>
              <a:spLocks noChangeArrowheads="1"/>
            </p:cNvSpPr>
            <p:nvPr/>
          </p:nvSpPr>
          <p:spPr bwMode="auto">
            <a:xfrm>
              <a:off x="3624" y="3545"/>
              <a:ext cx="141" cy="120"/>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103484" name="Text Box 90"/>
            <p:cNvSpPr txBox="1">
              <a:spLocks noChangeArrowheads="1"/>
            </p:cNvSpPr>
            <p:nvPr/>
          </p:nvSpPr>
          <p:spPr bwMode="auto">
            <a:xfrm>
              <a:off x="3551" y="3473"/>
              <a:ext cx="294"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a:defRPr/>
              </a:pPr>
              <a:r>
                <a:rPr lang="en-US" sz="2000" smtClean="0"/>
                <a:t>2a</a:t>
              </a:r>
              <a:endParaRPr lang="en-US" sz="2400" smtClean="0"/>
            </a:p>
          </p:txBody>
        </p:sp>
      </p:grpSp>
      <p:sp>
        <p:nvSpPr>
          <p:cNvPr id="103444" name="Line 91"/>
          <p:cNvSpPr>
            <a:spLocks noChangeShapeType="1"/>
          </p:cNvSpPr>
          <p:nvPr/>
        </p:nvSpPr>
        <p:spPr bwMode="auto">
          <a:xfrm>
            <a:off x="6635750" y="5241925"/>
            <a:ext cx="85725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Arial" charset="0"/>
              <a:ea typeface="ＭＳ Ｐゴシック" charset="0"/>
            </a:endParaRPr>
          </a:p>
        </p:txBody>
      </p:sp>
      <p:sp>
        <p:nvSpPr>
          <p:cNvPr id="103445" name="Line 92"/>
          <p:cNvSpPr>
            <a:spLocks noChangeShapeType="1"/>
          </p:cNvSpPr>
          <p:nvPr/>
        </p:nvSpPr>
        <p:spPr bwMode="auto">
          <a:xfrm>
            <a:off x="6889750" y="5707063"/>
            <a:ext cx="73501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Arial" charset="0"/>
              <a:ea typeface="ＭＳ Ｐゴシック" charset="0"/>
            </a:endParaRPr>
          </a:p>
        </p:txBody>
      </p:sp>
      <p:sp>
        <p:nvSpPr>
          <p:cNvPr id="103446" name="Line 93"/>
          <p:cNvSpPr>
            <a:spLocks noChangeShapeType="1"/>
          </p:cNvSpPr>
          <p:nvPr/>
        </p:nvSpPr>
        <p:spPr bwMode="auto">
          <a:xfrm>
            <a:off x="5921375" y="5553075"/>
            <a:ext cx="488950" cy="1524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103447" name="Line 94"/>
          <p:cNvSpPr>
            <a:spLocks noChangeShapeType="1"/>
          </p:cNvSpPr>
          <p:nvPr/>
        </p:nvSpPr>
        <p:spPr bwMode="auto">
          <a:xfrm>
            <a:off x="6530975" y="5351463"/>
            <a:ext cx="68263" cy="2286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Arial" charset="0"/>
              <a:ea typeface="ＭＳ Ｐゴシック" charset="0"/>
            </a:endParaRPr>
          </a:p>
        </p:txBody>
      </p:sp>
      <p:grpSp>
        <p:nvGrpSpPr>
          <p:cNvPr id="249880" name="Group 95"/>
          <p:cNvGrpSpPr>
            <a:grpSpLocks/>
          </p:cNvGrpSpPr>
          <p:nvPr/>
        </p:nvGrpSpPr>
        <p:grpSpPr bwMode="auto">
          <a:xfrm>
            <a:off x="6142038" y="5046663"/>
            <a:ext cx="501650" cy="396875"/>
            <a:chOff x="4320" y="1936"/>
            <a:chExt cx="316" cy="250"/>
          </a:xfrm>
        </p:grpSpPr>
        <p:sp>
          <p:nvSpPr>
            <p:cNvPr id="103471" name="Oval 96"/>
            <p:cNvSpPr>
              <a:spLocks noChangeArrowheads="1"/>
            </p:cNvSpPr>
            <p:nvPr/>
          </p:nvSpPr>
          <p:spPr bwMode="auto">
            <a:xfrm>
              <a:off x="4323" y="2054"/>
              <a:ext cx="313" cy="81"/>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103472" name="Line 97"/>
            <p:cNvSpPr>
              <a:spLocks noChangeShapeType="1"/>
            </p:cNvSpPr>
            <p:nvPr/>
          </p:nvSpPr>
          <p:spPr bwMode="auto">
            <a:xfrm>
              <a:off x="4323" y="2047"/>
              <a:ext cx="0" cy="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103473" name="Line 98"/>
            <p:cNvSpPr>
              <a:spLocks noChangeShapeType="1"/>
            </p:cNvSpPr>
            <p:nvPr/>
          </p:nvSpPr>
          <p:spPr bwMode="auto">
            <a:xfrm>
              <a:off x="4636" y="2047"/>
              <a:ext cx="0" cy="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103474" name="Rectangle 99"/>
            <p:cNvSpPr>
              <a:spLocks noChangeArrowheads="1"/>
            </p:cNvSpPr>
            <p:nvPr/>
          </p:nvSpPr>
          <p:spPr bwMode="auto">
            <a:xfrm>
              <a:off x="4323" y="2047"/>
              <a:ext cx="310" cy="49"/>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sz="2400">
                <a:latin typeface="Arial" charset="0"/>
                <a:ea typeface="ＭＳ Ｐゴシック" charset="0"/>
              </a:endParaRPr>
            </a:p>
          </p:txBody>
        </p:sp>
        <p:sp>
          <p:nvSpPr>
            <p:cNvPr id="103475" name="Oval 100"/>
            <p:cNvSpPr>
              <a:spLocks noChangeArrowheads="1"/>
            </p:cNvSpPr>
            <p:nvPr/>
          </p:nvSpPr>
          <p:spPr bwMode="auto">
            <a:xfrm>
              <a:off x="4320" y="1988"/>
              <a:ext cx="313" cy="95"/>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103476" name="Rectangle 101"/>
            <p:cNvSpPr>
              <a:spLocks noChangeArrowheads="1"/>
            </p:cNvSpPr>
            <p:nvPr/>
          </p:nvSpPr>
          <p:spPr bwMode="auto">
            <a:xfrm>
              <a:off x="4407" y="2001"/>
              <a:ext cx="141" cy="118"/>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103477" name="Text Box 102"/>
            <p:cNvSpPr txBox="1">
              <a:spLocks noChangeArrowheads="1"/>
            </p:cNvSpPr>
            <p:nvPr/>
          </p:nvSpPr>
          <p:spPr bwMode="auto">
            <a:xfrm>
              <a:off x="4338" y="1936"/>
              <a:ext cx="285"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a:defRPr/>
              </a:pPr>
              <a:r>
                <a:rPr lang="en-US" sz="2000" smtClean="0"/>
                <a:t>2c</a:t>
              </a:r>
              <a:endParaRPr lang="en-US" sz="2400" smtClean="0"/>
            </a:p>
          </p:txBody>
        </p:sp>
      </p:grpSp>
      <p:grpSp>
        <p:nvGrpSpPr>
          <p:cNvPr id="249881" name="Group 103"/>
          <p:cNvGrpSpPr>
            <a:grpSpLocks/>
          </p:cNvGrpSpPr>
          <p:nvPr/>
        </p:nvGrpSpPr>
        <p:grpSpPr bwMode="auto">
          <a:xfrm>
            <a:off x="6405563" y="5502275"/>
            <a:ext cx="501650" cy="396875"/>
            <a:chOff x="4596" y="2158"/>
            <a:chExt cx="316" cy="250"/>
          </a:xfrm>
        </p:grpSpPr>
        <p:sp>
          <p:nvSpPr>
            <p:cNvPr id="103464" name="Oval 104"/>
            <p:cNvSpPr>
              <a:spLocks noChangeArrowheads="1"/>
            </p:cNvSpPr>
            <p:nvPr/>
          </p:nvSpPr>
          <p:spPr bwMode="auto">
            <a:xfrm>
              <a:off x="4599" y="2276"/>
              <a:ext cx="313" cy="81"/>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103465" name="Line 105"/>
            <p:cNvSpPr>
              <a:spLocks noChangeShapeType="1"/>
            </p:cNvSpPr>
            <p:nvPr/>
          </p:nvSpPr>
          <p:spPr bwMode="auto">
            <a:xfrm>
              <a:off x="4599" y="2269"/>
              <a:ext cx="0" cy="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103466" name="Line 106"/>
            <p:cNvSpPr>
              <a:spLocks noChangeShapeType="1"/>
            </p:cNvSpPr>
            <p:nvPr/>
          </p:nvSpPr>
          <p:spPr bwMode="auto">
            <a:xfrm>
              <a:off x="4912" y="2269"/>
              <a:ext cx="0" cy="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103467" name="Rectangle 107"/>
            <p:cNvSpPr>
              <a:spLocks noChangeArrowheads="1"/>
            </p:cNvSpPr>
            <p:nvPr/>
          </p:nvSpPr>
          <p:spPr bwMode="auto">
            <a:xfrm>
              <a:off x="4599" y="2269"/>
              <a:ext cx="310" cy="49"/>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sz="2400">
                <a:latin typeface="Arial" charset="0"/>
                <a:ea typeface="ＭＳ Ｐゴシック" charset="0"/>
              </a:endParaRPr>
            </a:p>
          </p:txBody>
        </p:sp>
        <p:sp>
          <p:nvSpPr>
            <p:cNvPr id="103468" name="Oval 108"/>
            <p:cNvSpPr>
              <a:spLocks noChangeArrowheads="1"/>
            </p:cNvSpPr>
            <p:nvPr/>
          </p:nvSpPr>
          <p:spPr bwMode="auto">
            <a:xfrm>
              <a:off x="4596" y="2210"/>
              <a:ext cx="313" cy="95"/>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103469" name="Rectangle 109"/>
            <p:cNvSpPr>
              <a:spLocks noChangeArrowheads="1"/>
            </p:cNvSpPr>
            <p:nvPr/>
          </p:nvSpPr>
          <p:spPr bwMode="auto">
            <a:xfrm>
              <a:off x="4683" y="2223"/>
              <a:ext cx="142" cy="110"/>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103470" name="Text Box 110"/>
            <p:cNvSpPr txBox="1">
              <a:spLocks noChangeArrowheads="1"/>
            </p:cNvSpPr>
            <p:nvPr/>
          </p:nvSpPr>
          <p:spPr bwMode="auto">
            <a:xfrm>
              <a:off x="4610" y="2158"/>
              <a:ext cx="294"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a:defRPr/>
              </a:pPr>
              <a:r>
                <a:rPr lang="en-US" sz="2000" smtClean="0"/>
                <a:t>2b</a:t>
              </a:r>
              <a:endParaRPr lang="en-US" sz="2400" smtClean="0"/>
            </a:p>
          </p:txBody>
        </p:sp>
      </p:grpSp>
      <p:sp>
        <p:nvSpPr>
          <p:cNvPr id="103450" name="Text Box 111"/>
          <p:cNvSpPr txBox="1">
            <a:spLocks noChangeArrowheads="1"/>
          </p:cNvSpPr>
          <p:nvPr/>
        </p:nvSpPr>
        <p:spPr bwMode="auto">
          <a:xfrm>
            <a:off x="7656513" y="5159375"/>
            <a:ext cx="893762" cy="51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defRPr/>
            </a:pPr>
            <a:r>
              <a:rPr lang="en-US" sz="1400" smtClean="0"/>
              <a:t>other</a:t>
            </a:r>
          </a:p>
          <a:p>
            <a:pPr>
              <a:defRPr/>
            </a:pPr>
            <a:r>
              <a:rPr lang="en-US" sz="1400" smtClean="0"/>
              <a:t>networks</a:t>
            </a:r>
          </a:p>
        </p:txBody>
      </p:sp>
      <p:sp>
        <p:nvSpPr>
          <p:cNvPr id="249883" name="Freeform 112"/>
          <p:cNvSpPr>
            <a:spLocks/>
          </p:cNvSpPr>
          <p:nvPr/>
        </p:nvSpPr>
        <p:spPr bwMode="auto">
          <a:xfrm flipH="1">
            <a:off x="292100" y="4772025"/>
            <a:ext cx="1171575" cy="1758950"/>
          </a:xfrm>
          <a:custGeom>
            <a:avLst/>
            <a:gdLst>
              <a:gd name="T0" fmla="*/ 2147483646 w 738"/>
              <a:gd name="T1" fmla="*/ 2147483646 h 1108"/>
              <a:gd name="T2" fmla="*/ 2147483646 w 738"/>
              <a:gd name="T3" fmla="*/ 2147483646 h 1108"/>
              <a:gd name="T4" fmla="*/ 2147483646 w 738"/>
              <a:gd name="T5" fmla="*/ 2147483646 h 1108"/>
              <a:gd name="T6" fmla="*/ 2147483646 w 738"/>
              <a:gd name="T7" fmla="*/ 2147483646 h 1108"/>
              <a:gd name="T8" fmla="*/ 2147483646 w 738"/>
              <a:gd name="T9" fmla="*/ 2147483646 h 1108"/>
              <a:gd name="T10" fmla="*/ 2147483646 w 738"/>
              <a:gd name="T11" fmla="*/ 2147483646 h 1108"/>
              <a:gd name="T12" fmla="*/ 2147483646 w 738"/>
              <a:gd name="T13" fmla="*/ 2147483646 h 1108"/>
              <a:gd name="T14" fmla="*/ 2147483646 w 738"/>
              <a:gd name="T15" fmla="*/ 2147483646 h 110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738" h="1108">
                <a:moveTo>
                  <a:pt x="32" y="394"/>
                </a:moveTo>
                <a:cubicBezTo>
                  <a:pt x="66" y="301"/>
                  <a:pt x="108" y="228"/>
                  <a:pt x="213" y="172"/>
                </a:cubicBezTo>
                <a:cubicBezTo>
                  <a:pt x="318" y="116"/>
                  <a:pt x="588" y="0"/>
                  <a:pt x="663" y="56"/>
                </a:cubicBezTo>
                <a:cubicBezTo>
                  <a:pt x="738" y="112"/>
                  <a:pt x="659" y="346"/>
                  <a:pt x="661" y="509"/>
                </a:cubicBezTo>
                <a:cubicBezTo>
                  <a:pt x="663" y="672"/>
                  <a:pt x="731" y="956"/>
                  <a:pt x="677" y="1032"/>
                </a:cubicBezTo>
                <a:cubicBezTo>
                  <a:pt x="623" y="1108"/>
                  <a:pt x="442" y="999"/>
                  <a:pt x="338" y="962"/>
                </a:cubicBezTo>
                <a:cubicBezTo>
                  <a:pt x="234" y="925"/>
                  <a:pt x="102" y="904"/>
                  <a:pt x="51" y="809"/>
                </a:cubicBezTo>
                <a:cubicBezTo>
                  <a:pt x="0" y="715"/>
                  <a:pt x="36" y="481"/>
                  <a:pt x="32" y="394"/>
                </a:cubicBezTo>
                <a:close/>
              </a:path>
            </a:pathLst>
          </a:custGeom>
          <a:gradFill rotWithShape="1">
            <a:gsLst>
              <a:gs pos="0">
                <a:srgbClr val="66CCFF"/>
              </a:gs>
              <a:gs pos="100000">
                <a:srgbClr val="FFFF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he-IL"/>
          </a:p>
        </p:txBody>
      </p:sp>
      <p:sp>
        <p:nvSpPr>
          <p:cNvPr id="103452" name="Text Box 113"/>
          <p:cNvSpPr txBox="1">
            <a:spLocks noChangeArrowheads="1"/>
          </p:cNvSpPr>
          <p:nvPr/>
        </p:nvSpPr>
        <p:spPr bwMode="auto">
          <a:xfrm>
            <a:off x="349250" y="5556250"/>
            <a:ext cx="893763" cy="51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defRPr/>
            </a:pPr>
            <a:r>
              <a:rPr lang="en-US" sz="1400" smtClean="0"/>
              <a:t>other</a:t>
            </a:r>
          </a:p>
          <a:p>
            <a:pPr>
              <a:defRPr/>
            </a:pPr>
            <a:r>
              <a:rPr lang="en-US" sz="1400" smtClean="0"/>
              <a:t>networks</a:t>
            </a:r>
          </a:p>
        </p:txBody>
      </p:sp>
      <p:sp>
        <p:nvSpPr>
          <p:cNvPr id="103453" name="Line 114"/>
          <p:cNvSpPr>
            <a:spLocks noChangeShapeType="1"/>
          </p:cNvSpPr>
          <p:nvPr/>
        </p:nvSpPr>
        <p:spPr bwMode="auto">
          <a:xfrm flipH="1">
            <a:off x="1149350" y="5118100"/>
            <a:ext cx="468313" cy="26828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Arial" charset="0"/>
              <a:ea typeface="ＭＳ Ｐゴシック" charset="0"/>
            </a:endParaRPr>
          </a:p>
        </p:txBody>
      </p:sp>
      <p:sp>
        <p:nvSpPr>
          <p:cNvPr id="249886" name="Freeform 115"/>
          <p:cNvSpPr>
            <a:spLocks/>
          </p:cNvSpPr>
          <p:nvPr/>
        </p:nvSpPr>
        <p:spPr bwMode="auto">
          <a:xfrm>
            <a:off x="4913313" y="5607050"/>
            <a:ext cx="523875" cy="261938"/>
          </a:xfrm>
          <a:custGeom>
            <a:avLst/>
            <a:gdLst>
              <a:gd name="T0" fmla="*/ 0 w 654"/>
              <a:gd name="T1" fmla="*/ 2147483646 h 420"/>
              <a:gd name="T2" fmla="*/ 2147483646 w 654"/>
              <a:gd name="T3" fmla="*/ 0 h 420"/>
              <a:gd name="T4" fmla="*/ 0 60000 65536"/>
              <a:gd name="T5" fmla="*/ 0 60000 65536"/>
            </a:gdLst>
            <a:ahLst/>
            <a:cxnLst>
              <a:cxn ang="T4">
                <a:pos x="T0" y="T1"/>
              </a:cxn>
              <a:cxn ang="T5">
                <a:pos x="T2" y="T3"/>
              </a:cxn>
            </a:cxnLst>
            <a:rect l="0" t="0" r="r" b="b"/>
            <a:pathLst>
              <a:path w="654" h="420">
                <a:moveTo>
                  <a:pt x="0" y="420"/>
                </a:moveTo>
                <a:lnTo>
                  <a:pt x="654" y="0"/>
                </a:lnTo>
              </a:path>
            </a:pathLst>
          </a:custGeom>
          <a:noFill/>
          <a:ln w="19050"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he-IL"/>
          </a:p>
        </p:txBody>
      </p:sp>
      <p:sp>
        <p:nvSpPr>
          <p:cNvPr id="249887" name="Freeform 116"/>
          <p:cNvSpPr>
            <a:spLocks/>
          </p:cNvSpPr>
          <p:nvPr/>
        </p:nvSpPr>
        <p:spPr bwMode="auto">
          <a:xfrm>
            <a:off x="3552825" y="3990975"/>
            <a:ext cx="973138" cy="795338"/>
          </a:xfrm>
          <a:custGeom>
            <a:avLst/>
            <a:gdLst>
              <a:gd name="T0" fmla="*/ 2147483646 w 1198"/>
              <a:gd name="T1" fmla="*/ 2147483646 h 451"/>
              <a:gd name="T2" fmla="*/ 2147483646 w 1198"/>
              <a:gd name="T3" fmla="*/ 2147483646 h 451"/>
              <a:gd name="T4" fmla="*/ 2147483646 w 1198"/>
              <a:gd name="T5" fmla="*/ 2147483646 h 451"/>
              <a:gd name="T6" fmla="*/ 2147483646 w 1198"/>
              <a:gd name="T7" fmla="*/ 2147483646 h 451"/>
              <a:gd name="T8" fmla="*/ 2147483646 w 1198"/>
              <a:gd name="T9" fmla="*/ 2147483646 h 451"/>
              <a:gd name="T10" fmla="*/ 2147483646 w 1198"/>
              <a:gd name="T11" fmla="*/ 2147483646 h 451"/>
              <a:gd name="T12" fmla="*/ 2147483646 w 1198"/>
              <a:gd name="T13" fmla="*/ 2147483646 h 451"/>
              <a:gd name="T14" fmla="*/ 2147483646 w 1198"/>
              <a:gd name="T15" fmla="*/ 2147483646 h 451"/>
              <a:gd name="T16" fmla="*/ 2147483646 w 1198"/>
              <a:gd name="T17" fmla="*/ 2147483646 h 45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198" h="451">
                <a:moveTo>
                  <a:pt x="88" y="181"/>
                </a:moveTo>
                <a:cubicBezTo>
                  <a:pt x="159" y="143"/>
                  <a:pt x="120" y="111"/>
                  <a:pt x="180" y="89"/>
                </a:cubicBezTo>
                <a:cubicBezTo>
                  <a:pt x="240" y="67"/>
                  <a:pt x="313" y="60"/>
                  <a:pt x="448" y="49"/>
                </a:cubicBezTo>
                <a:cubicBezTo>
                  <a:pt x="583" y="38"/>
                  <a:pt x="866" y="0"/>
                  <a:pt x="988" y="25"/>
                </a:cubicBezTo>
                <a:cubicBezTo>
                  <a:pt x="1110" y="50"/>
                  <a:pt x="1198" y="132"/>
                  <a:pt x="1181" y="197"/>
                </a:cubicBezTo>
                <a:cubicBezTo>
                  <a:pt x="1164" y="262"/>
                  <a:pt x="1034" y="375"/>
                  <a:pt x="889" y="413"/>
                </a:cubicBezTo>
                <a:cubicBezTo>
                  <a:pt x="744" y="451"/>
                  <a:pt x="449" y="438"/>
                  <a:pt x="307" y="425"/>
                </a:cubicBezTo>
                <a:cubicBezTo>
                  <a:pt x="165" y="412"/>
                  <a:pt x="72" y="378"/>
                  <a:pt x="36" y="337"/>
                </a:cubicBezTo>
                <a:cubicBezTo>
                  <a:pt x="0" y="296"/>
                  <a:pt x="77" y="213"/>
                  <a:pt x="88" y="181"/>
                </a:cubicBezTo>
                <a:close/>
              </a:path>
            </a:pathLst>
          </a:custGeom>
          <a:solidFill>
            <a:srgbClr val="66CC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he-IL"/>
          </a:p>
        </p:txBody>
      </p:sp>
      <p:sp>
        <p:nvSpPr>
          <p:cNvPr id="103456" name="Text Box 117"/>
          <p:cNvSpPr txBox="1">
            <a:spLocks noChangeArrowheads="1"/>
          </p:cNvSpPr>
          <p:nvPr/>
        </p:nvSpPr>
        <p:spPr bwMode="auto">
          <a:xfrm>
            <a:off x="3875088" y="4148138"/>
            <a:ext cx="336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defRPr/>
            </a:pPr>
            <a:r>
              <a:rPr lang="en-US" sz="2400" smtClean="0">
                <a:solidFill>
                  <a:schemeClr val="bg1"/>
                </a:solidFill>
              </a:rPr>
              <a:t>x</a:t>
            </a:r>
          </a:p>
        </p:txBody>
      </p:sp>
      <p:sp>
        <p:nvSpPr>
          <p:cNvPr id="103457" name="Text Box 118"/>
          <p:cNvSpPr txBox="1">
            <a:spLocks noChangeArrowheads="1"/>
          </p:cNvSpPr>
          <p:nvPr/>
        </p:nvSpPr>
        <p:spPr bwMode="auto">
          <a:xfrm rot="2261289">
            <a:off x="4338638" y="4397375"/>
            <a:ext cx="1301750"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Arial" pitchFamily="34" charset="0"/>
                <a:ea typeface="MS PGothic" pitchFamily="34" charset="-128"/>
              </a:defRPr>
            </a:lvl1pPr>
            <a:lvl2pPr marL="742950" indent="-285750">
              <a:defRPr sz="2400">
                <a:solidFill>
                  <a:schemeClr val="tx1"/>
                </a:solidFill>
                <a:latin typeface="Arial" pitchFamily="34" charset="0"/>
                <a:ea typeface="MS PGothic" pitchFamily="34" charset="-128"/>
              </a:defRPr>
            </a:lvl2pPr>
            <a:lvl3pPr marL="1143000" indent="-228600">
              <a:defRPr sz="2400">
                <a:solidFill>
                  <a:schemeClr val="tx1"/>
                </a:solidFill>
                <a:latin typeface="Arial" pitchFamily="34" charset="0"/>
                <a:ea typeface="MS PGothic" pitchFamily="34" charset="-128"/>
              </a:defRPr>
            </a:lvl3pPr>
            <a:lvl4pPr marL="1600200" indent="-228600">
              <a:defRPr sz="2400">
                <a:solidFill>
                  <a:schemeClr val="tx1"/>
                </a:solidFill>
                <a:latin typeface="Arial" pitchFamily="34" charset="0"/>
                <a:ea typeface="MS PGothic" pitchFamily="34" charset="-128"/>
              </a:defRPr>
            </a:lvl4pPr>
            <a:lvl5pPr marL="2057400" indent="-228600">
              <a:defRPr sz="2400">
                <a:solidFill>
                  <a:schemeClr val="tx1"/>
                </a:solidFill>
                <a:latin typeface="Arial" pitchFamily="34" charset="0"/>
                <a:ea typeface="MS PGothic" pitchFamily="34" charset="-128"/>
              </a:defRPr>
            </a:lvl5pPr>
            <a:lvl6pPr marL="2514600" indent="-228600" algn="l" rtl="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algn="l" rtl="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algn="l" rtl="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algn="l" rtl="0" eaLnBrk="0" fontAlgn="base" hangingPunct="0">
              <a:spcBef>
                <a:spcPct val="0"/>
              </a:spcBef>
              <a:spcAft>
                <a:spcPct val="0"/>
              </a:spcAft>
              <a:defRPr sz="2400">
                <a:solidFill>
                  <a:schemeClr val="tx1"/>
                </a:solidFill>
                <a:latin typeface="Arial" pitchFamily="34" charset="0"/>
                <a:ea typeface="MS PGothic" pitchFamily="34" charset="-128"/>
              </a:defRPr>
            </a:lvl9pPr>
          </a:lstStyle>
          <a:p>
            <a:pPr>
              <a:defRPr/>
            </a:pPr>
            <a:r>
              <a:rPr lang="en-US" sz="4400" smtClean="0"/>
              <a:t>……</a:t>
            </a:r>
          </a:p>
        </p:txBody>
      </p:sp>
      <p:sp>
        <p:nvSpPr>
          <p:cNvPr id="103458" name="Text Box 119"/>
          <p:cNvSpPr txBox="1">
            <a:spLocks noChangeArrowheads="1"/>
          </p:cNvSpPr>
          <p:nvPr/>
        </p:nvSpPr>
        <p:spPr bwMode="auto">
          <a:xfrm rot="-1061543">
            <a:off x="2935288" y="3878263"/>
            <a:ext cx="742950"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Arial" pitchFamily="34" charset="0"/>
                <a:ea typeface="MS PGothic" pitchFamily="34" charset="-128"/>
              </a:defRPr>
            </a:lvl1pPr>
            <a:lvl2pPr marL="742950" indent="-285750">
              <a:defRPr sz="2400">
                <a:solidFill>
                  <a:schemeClr val="tx1"/>
                </a:solidFill>
                <a:latin typeface="Arial" pitchFamily="34" charset="0"/>
                <a:ea typeface="MS PGothic" pitchFamily="34" charset="-128"/>
              </a:defRPr>
            </a:lvl2pPr>
            <a:lvl3pPr marL="1143000" indent="-228600">
              <a:defRPr sz="2400">
                <a:solidFill>
                  <a:schemeClr val="tx1"/>
                </a:solidFill>
                <a:latin typeface="Arial" pitchFamily="34" charset="0"/>
                <a:ea typeface="MS PGothic" pitchFamily="34" charset="-128"/>
              </a:defRPr>
            </a:lvl3pPr>
            <a:lvl4pPr marL="1600200" indent="-228600">
              <a:defRPr sz="2400">
                <a:solidFill>
                  <a:schemeClr val="tx1"/>
                </a:solidFill>
                <a:latin typeface="Arial" pitchFamily="34" charset="0"/>
                <a:ea typeface="MS PGothic" pitchFamily="34" charset="-128"/>
              </a:defRPr>
            </a:lvl4pPr>
            <a:lvl5pPr marL="2057400" indent="-228600">
              <a:defRPr sz="2400">
                <a:solidFill>
                  <a:schemeClr val="tx1"/>
                </a:solidFill>
                <a:latin typeface="Arial" pitchFamily="34" charset="0"/>
                <a:ea typeface="MS PGothic" pitchFamily="34" charset="-128"/>
              </a:defRPr>
            </a:lvl5pPr>
            <a:lvl6pPr marL="2514600" indent="-228600" algn="l" rtl="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algn="l" rtl="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algn="l" rtl="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algn="l" rtl="0" eaLnBrk="0" fontAlgn="base" hangingPunct="0">
              <a:spcBef>
                <a:spcPct val="0"/>
              </a:spcBef>
              <a:spcAft>
                <a:spcPct val="0"/>
              </a:spcAft>
              <a:defRPr sz="2400">
                <a:solidFill>
                  <a:schemeClr val="tx1"/>
                </a:solidFill>
                <a:latin typeface="Arial" pitchFamily="34" charset="0"/>
                <a:ea typeface="MS PGothic" pitchFamily="34" charset="-128"/>
              </a:defRPr>
            </a:lvl9pPr>
          </a:lstStyle>
          <a:p>
            <a:pPr>
              <a:defRPr/>
            </a:pPr>
            <a:r>
              <a:rPr lang="en-US" sz="4400" smtClean="0"/>
              <a:t>…</a:t>
            </a:r>
          </a:p>
        </p:txBody>
      </p:sp>
      <p:sp>
        <p:nvSpPr>
          <p:cNvPr id="103459" name="Line 120"/>
          <p:cNvSpPr>
            <a:spLocks noChangeShapeType="1"/>
          </p:cNvSpPr>
          <p:nvPr/>
        </p:nvSpPr>
        <p:spPr bwMode="auto">
          <a:xfrm flipV="1">
            <a:off x="3981450" y="6088063"/>
            <a:ext cx="423863" cy="146050"/>
          </a:xfrm>
          <a:prstGeom prst="line">
            <a:avLst/>
          </a:prstGeom>
          <a:noFill/>
          <a:ln w="95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Arial" charset="0"/>
              <a:ea typeface="ＭＳ Ｐゴシック" charset="0"/>
            </a:endParaRPr>
          </a:p>
        </p:txBody>
      </p:sp>
      <p:sp>
        <p:nvSpPr>
          <p:cNvPr id="249892" name="Freeform 121"/>
          <p:cNvSpPr>
            <a:spLocks/>
          </p:cNvSpPr>
          <p:nvPr/>
        </p:nvSpPr>
        <p:spPr bwMode="auto">
          <a:xfrm>
            <a:off x="2800350" y="5014913"/>
            <a:ext cx="704850" cy="409575"/>
          </a:xfrm>
          <a:custGeom>
            <a:avLst/>
            <a:gdLst>
              <a:gd name="T0" fmla="*/ 0 w 444"/>
              <a:gd name="T1" fmla="*/ 0 h 258"/>
              <a:gd name="T2" fmla="*/ 2147483646 w 444"/>
              <a:gd name="T3" fmla="*/ 2147483646 h 258"/>
              <a:gd name="T4" fmla="*/ 0 60000 65536"/>
              <a:gd name="T5" fmla="*/ 0 60000 65536"/>
            </a:gdLst>
            <a:ahLst/>
            <a:cxnLst>
              <a:cxn ang="T4">
                <a:pos x="T0" y="T1"/>
              </a:cxn>
              <a:cxn ang="T5">
                <a:pos x="T2" y="T3"/>
              </a:cxn>
            </a:cxnLst>
            <a:rect l="0" t="0" r="r" b="b"/>
            <a:pathLst>
              <a:path w="444" h="258">
                <a:moveTo>
                  <a:pt x="0" y="0"/>
                </a:moveTo>
                <a:lnTo>
                  <a:pt x="444" y="258"/>
                </a:lnTo>
              </a:path>
            </a:pathLst>
          </a:custGeom>
          <a:noFill/>
          <a:ln w="19050"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he-IL"/>
          </a:p>
        </p:txBody>
      </p:sp>
      <p:sp>
        <p:nvSpPr>
          <p:cNvPr id="103461" name="Line 122"/>
          <p:cNvSpPr>
            <a:spLocks noChangeShapeType="1"/>
          </p:cNvSpPr>
          <p:nvPr/>
        </p:nvSpPr>
        <p:spPr bwMode="auto">
          <a:xfrm flipV="1">
            <a:off x="3989388" y="5603875"/>
            <a:ext cx="0" cy="593725"/>
          </a:xfrm>
          <a:prstGeom prst="line">
            <a:avLst/>
          </a:prstGeom>
          <a:noFill/>
          <a:ln w="95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Arial" charset="0"/>
              <a:ea typeface="ＭＳ Ｐゴシック" charset="0"/>
            </a:endParaRPr>
          </a:p>
        </p:txBody>
      </p:sp>
      <p:sp>
        <p:nvSpPr>
          <p:cNvPr id="103462" name="Text Box 123"/>
          <p:cNvSpPr txBox="1">
            <a:spLocks noChangeArrowheads="1"/>
          </p:cNvSpPr>
          <p:nvPr/>
        </p:nvSpPr>
        <p:spPr bwMode="auto">
          <a:xfrm>
            <a:off x="3789363" y="6143625"/>
            <a:ext cx="3238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defRPr/>
            </a:pPr>
            <a:r>
              <a:rPr lang="en-US" b="1" smtClean="0">
                <a:solidFill>
                  <a:srgbClr val="FF0000"/>
                </a:solidFill>
              </a:rPr>
              <a:t>?</a:t>
            </a:r>
          </a:p>
        </p:txBody>
      </p:sp>
    </p:spTree>
    <p:extLst>
      <p:ext uri="{BB962C8B-B14F-4D97-AF65-F5344CB8AC3E}">
        <p14:creationId xmlns:p14="http://schemas.microsoft.com/office/powerpoint/2010/main" val="3349647705"/>
      </p:ext>
    </p:extLst>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3" name="Rectangle 15"/>
          <p:cNvSpPr>
            <a:spLocks noGrp="1" noChangeArrowheads="1"/>
          </p:cNvSpPr>
          <p:nvPr>
            <p:ph type="title"/>
          </p:nvPr>
        </p:nvSpPr>
        <p:spPr/>
        <p:txBody>
          <a:bodyPr/>
          <a:lstStyle/>
          <a:p>
            <a:pPr>
              <a:defRPr/>
            </a:pPr>
            <a:r>
              <a:rPr lang="en-US" sz="3600">
                <a:ea typeface="ＭＳ Ｐゴシック" charset="0"/>
                <a:cs typeface="+mj-cs"/>
              </a:rPr>
              <a:t>Example: choosing among multiple ASes</a:t>
            </a:r>
          </a:p>
        </p:txBody>
      </p:sp>
      <p:sp>
        <p:nvSpPr>
          <p:cNvPr id="104454" name="Rectangle 16"/>
          <p:cNvSpPr>
            <a:spLocks noGrp="1" noChangeArrowheads="1"/>
          </p:cNvSpPr>
          <p:nvPr>
            <p:ph type="body" idx="1"/>
          </p:nvPr>
        </p:nvSpPr>
        <p:spPr/>
        <p:txBody>
          <a:bodyPr/>
          <a:lstStyle/>
          <a:p>
            <a:pPr>
              <a:lnSpc>
                <a:spcPct val="80000"/>
              </a:lnSpc>
              <a:buFont typeface="Wingdings" charset="0"/>
              <a:buChar char="v"/>
              <a:defRPr/>
            </a:pPr>
            <a:r>
              <a:rPr lang="en-US" sz="2400" dirty="0">
                <a:ea typeface="ＭＳ Ｐゴシック" charset="0"/>
                <a:cs typeface="+mn-cs"/>
              </a:rPr>
              <a:t>now suppose AS1 learns from inter-AS protocol that subnet </a:t>
            </a:r>
            <a:r>
              <a:rPr lang="en-US" sz="2400" i="1" dirty="0">
                <a:solidFill>
                  <a:srgbClr val="CC0000"/>
                </a:solidFill>
                <a:ea typeface="ＭＳ Ｐゴシック" charset="0"/>
                <a:cs typeface="+mn-cs"/>
              </a:rPr>
              <a:t>x</a:t>
            </a:r>
            <a:r>
              <a:rPr lang="en-US" sz="2400" dirty="0">
                <a:solidFill>
                  <a:srgbClr val="CC0000"/>
                </a:solidFill>
                <a:ea typeface="ＭＳ Ｐゴシック" charset="0"/>
                <a:cs typeface="+mn-cs"/>
              </a:rPr>
              <a:t> </a:t>
            </a:r>
            <a:r>
              <a:rPr lang="en-US" sz="2400" dirty="0">
                <a:ea typeface="ＭＳ Ｐゴシック" charset="0"/>
                <a:cs typeface="+mn-cs"/>
              </a:rPr>
              <a:t>is reachable from AS3 </a:t>
            </a:r>
            <a:r>
              <a:rPr lang="en-US" sz="2400" i="1" dirty="0">
                <a:ea typeface="ＭＳ Ｐゴシック" charset="0"/>
                <a:cs typeface="+mn-cs"/>
              </a:rPr>
              <a:t>and</a:t>
            </a:r>
            <a:r>
              <a:rPr lang="en-US" sz="2400" dirty="0">
                <a:ea typeface="ＭＳ Ｐゴシック" charset="0"/>
                <a:cs typeface="+mn-cs"/>
              </a:rPr>
              <a:t> from AS2.</a:t>
            </a:r>
          </a:p>
          <a:p>
            <a:pPr>
              <a:lnSpc>
                <a:spcPct val="80000"/>
              </a:lnSpc>
              <a:buFont typeface="Wingdings" charset="0"/>
              <a:buChar char="v"/>
              <a:defRPr/>
            </a:pPr>
            <a:r>
              <a:rPr lang="en-US" sz="2400" dirty="0">
                <a:ea typeface="ＭＳ Ｐゴシック" charset="0"/>
                <a:cs typeface="+mn-cs"/>
              </a:rPr>
              <a:t>to configure forwarding table, router 1d must determine towards which gateway it should forward packets for </a:t>
            </a:r>
            <a:r>
              <a:rPr lang="en-US" sz="2400" dirty="0" err="1">
                <a:ea typeface="ＭＳ Ｐゴシック" charset="0"/>
                <a:cs typeface="+mn-cs"/>
              </a:rPr>
              <a:t>dest</a:t>
            </a:r>
            <a:r>
              <a:rPr lang="en-US" sz="2400" dirty="0">
                <a:ea typeface="ＭＳ Ｐゴシック" charset="0"/>
                <a:cs typeface="+mn-cs"/>
              </a:rPr>
              <a:t> </a:t>
            </a:r>
            <a:r>
              <a:rPr lang="en-US" sz="2400" dirty="0">
                <a:solidFill>
                  <a:srgbClr val="CC0000"/>
                </a:solidFill>
                <a:ea typeface="ＭＳ Ｐゴシック" charset="0"/>
                <a:cs typeface="+mn-cs"/>
              </a:rPr>
              <a:t>x</a:t>
            </a:r>
          </a:p>
          <a:p>
            <a:pPr lvl="1">
              <a:lnSpc>
                <a:spcPct val="80000"/>
              </a:lnSpc>
              <a:buFont typeface="Wingdings" charset="0"/>
              <a:buChar char="§"/>
              <a:defRPr/>
            </a:pPr>
            <a:r>
              <a:rPr lang="en-US" dirty="0">
                <a:ea typeface="ＭＳ Ｐゴシック" charset="0"/>
              </a:rPr>
              <a:t>this is also job of inter-AS routing protocol!</a:t>
            </a:r>
          </a:p>
          <a:p>
            <a:pPr>
              <a:lnSpc>
                <a:spcPct val="80000"/>
              </a:lnSpc>
              <a:buFont typeface="Wingdings" charset="0"/>
              <a:buChar char="v"/>
              <a:defRPr/>
            </a:pPr>
            <a:r>
              <a:rPr lang="en-US" sz="2400" i="1" dirty="0">
                <a:solidFill>
                  <a:srgbClr val="CC0000"/>
                </a:solidFill>
                <a:ea typeface="ＭＳ Ｐゴシック" charset="0"/>
                <a:cs typeface="+mn-cs"/>
              </a:rPr>
              <a:t>hot potato routing: send</a:t>
            </a:r>
            <a:r>
              <a:rPr lang="en-US" sz="2400" dirty="0">
                <a:ea typeface="ＭＳ Ｐゴシック" charset="0"/>
                <a:cs typeface="+mn-cs"/>
              </a:rPr>
              <a:t> packet towards closest of two routers.</a:t>
            </a:r>
          </a:p>
          <a:p>
            <a:pPr>
              <a:lnSpc>
                <a:spcPct val="80000"/>
              </a:lnSpc>
              <a:buFont typeface="Wingdings" charset="0"/>
              <a:buChar char="v"/>
              <a:defRPr/>
            </a:pPr>
            <a:endParaRPr lang="en-US" sz="2400" dirty="0">
              <a:ea typeface="ＭＳ Ｐゴシック" charset="0"/>
              <a:cs typeface="+mn-cs"/>
            </a:endParaRPr>
          </a:p>
        </p:txBody>
      </p:sp>
      <p:sp>
        <p:nvSpPr>
          <p:cNvPr id="104450" name="Footer Placeholder 4"/>
          <p:cNvSpPr>
            <a:spLocks noGrp="1"/>
          </p:cNvSpPr>
          <p:nvPr>
            <p:ph type="ftr" sz="quarter" idx="4294967295"/>
          </p:nvPr>
        </p:nvSpPr>
        <p:spPr>
          <a:xfrm>
            <a:off x="6248400" y="6467475"/>
            <a:ext cx="2895600" cy="287338"/>
          </a:xfrm>
          <a:prstGeom prst="rect">
            <a:avLst/>
          </a:prstGeom>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defRPr/>
            </a:pPr>
            <a:r>
              <a:rPr lang="en-US">
                <a:latin typeface="Tahoma" charset="0"/>
              </a:rPr>
              <a:t>Network Layer</a:t>
            </a:r>
          </a:p>
        </p:txBody>
      </p:sp>
      <p:sp>
        <p:nvSpPr>
          <p:cNvPr id="104451" name="Slide Number Placeholder 5"/>
          <p:cNvSpPr>
            <a:spLocks noGrp="1"/>
          </p:cNvSpPr>
          <p:nvPr>
            <p:ph type="sldNum" sz="quarter" idx="4294967295"/>
          </p:nvPr>
        </p:nvSpPr>
        <p:spPr>
          <a:xfrm>
            <a:off x="8467725" y="6462713"/>
            <a:ext cx="676275" cy="276225"/>
          </a:xfrm>
          <a:prstGeom prst="rect">
            <a:avLst/>
          </a:prstGeom>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algn="l" rtl="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algn="l" rtl="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algn="l" rtl="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algn="l" rtl="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a:defRPr/>
            </a:pPr>
            <a:r>
              <a:rPr lang="en-US" smtClean="0">
                <a:latin typeface="Tahoma" panose="020B0604030504040204" pitchFamily="34" charset="0"/>
              </a:rPr>
              <a:t>4-</a:t>
            </a:r>
            <a:fld id="{2DEF6D9E-A90B-4261-B834-4E8544E27352}" type="slidenum">
              <a:rPr lang="en-US" smtClean="0">
                <a:latin typeface="Tahoma" panose="020B0604030504040204" pitchFamily="34" charset="0"/>
              </a:rPr>
              <a:pPr>
                <a:defRPr/>
              </a:pPr>
              <a:t>172</a:t>
            </a:fld>
            <a:endParaRPr lang="en-US" smtClean="0">
              <a:latin typeface="Tahoma" panose="020B0604030504040204" pitchFamily="34" charset="0"/>
            </a:endParaRPr>
          </a:p>
        </p:txBody>
      </p:sp>
      <p:grpSp>
        <p:nvGrpSpPr>
          <p:cNvPr id="2" name="Group 1"/>
          <p:cNvGrpSpPr>
            <a:grpSpLocks/>
          </p:cNvGrpSpPr>
          <p:nvPr/>
        </p:nvGrpSpPr>
        <p:grpSpPr bwMode="auto">
          <a:xfrm>
            <a:off x="265113" y="4514850"/>
            <a:ext cx="1800225" cy="1417638"/>
            <a:chOff x="265113" y="4514850"/>
            <a:chExt cx="1800225" cy="1417638"/>
          </a:xfrm>
        </p:grpSpPr>
        <p:sp>
          <p:nvSpPr>
            <p:cNvPr id="104456" name="Rectangle 3"/>
            <p:cNvSpPr>
              <a:spLocks noChangeArrowheads="1"/>
            </p:cNvSpPr>
            <p:nvPr/>
          </p:nvSpPr>
          <p:spPr bwMode="auto">
            <a:xfrm>
              <a:off x="265113" y="4514850"/>
              <a:ext cx="1800225" cy="141763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104457" name="Text Box 4"/>
            <p:cNvSpPr txBox="1">
              <a:spLocks noChangeArrowheads="1"/>
            </p:cNvSpPr>
            <p:nvPr/>
          </p:nvSpPr>
          <p:spPr bwMode="auto">
            <a:xfrm>
              <a:off x="523875" y="4718050"/>
              <a:ext cx="1841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defRPr/>
              </a:pPr>
              <a:endParaRPr lang="en-US" sz="1400" smtClean="0"/>
            </a:p>
          </p:txBody>
        </p:sp>
        <p:sp>
          <p:nvSpPr>
            <p:cNvPr id="104458" name="Text Box 5"/>
            <p:cNvSpPr txBox="1">
              <a:spLocks noChangeArrowheads="1"/>
            </p:cNvSpPr>
            <p:nvPr/>
          </p:nvSpPr>
          <p:spPr bwMode="auto">
            <a:xfrm>
              <a:off x="282575" y="4660900"/>
              <a:ext cx="1760538" cy="954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eaLnBrk="1" hangingPunct="1">
                <a:defRPr/>
              </a:pPr>
              <a:r>
                <a:rPr lang="en-US" sz="1400" dirty="0" smtClean="0"/>
                <a:t>learn from inter-AS </a:t>
              </a:r>
            </a:p>
            <a:p>
              <a:pPr algn="ctr" eaLnBrk="1" hangingPunct="1">
                <a:defRPr/>
              </a:pPr>
              <a:r>
                <a:rPr lang="en-US" sz="1400" dirty="0" smtClean="0"/>
                <a:t>protocol that subnet </a:t>
              </a:r>
            </a:p>
            <a:p>
              <a:pPr algn="ctr" eaLnBrk="1" hangingPunct="1">
                <a:defRPr/>
              </a:pPr>
              <a:r>
                <a:rPr lang="en-US" sz="1400" i="1" dirty="0" smtClean="0">
                  <a:solidFill>
                    <a:srgbClr val="CC0000"/>
                  </a:solidFill>
                </a:rPr>
                <a:t>x </a:t>
              </a:r>
              <a:r>
                <a:rPr lang="en-US" sz="1400" dirty="0" smtClean="0"/>
                <a:t>is reachable via </a:t>
              </a:r>
            </a:p>
            <a:p>
              <a:pPr algn="ctr" eaLnBrk="1" hangingPunct="1">
                <a:defRPr/>
              </a:pPr>
              <a:r>
                <a:rPr lang="en-US" sz="1400" dirty="0" smtClean="0"/>
                <a:t>multiple gateways</a:t>
              </a:r>
            </a:p>
          </p:txBody>
        </p:sp>
      </p:grpSp>
      <p:grpSp>
        <p:nvGrpSpPr>
          <p:cNvPr id="4" name="Group 3"/>
          <p:cNvGrpSpPr>
            <a:grpSpLocks/>
          </p:cNvGrpSpPr>
          <p:nvPr/>
        </p:nvGrpSpPr>
        <p:grpSpPr bwMode="auto">
          <a:xfrm>
            <a:off x="2065338" y="4538663"/>
            <a:ext cx="2271712" cy="1404937"/>
            <a:chOff x="2065338" y="4538663"/>
            <a:chExt cx="2272486" cy="1404938"/>
          </a:xfrm>
        </p:grpSpPr>
        <p:sp>
          <p:nvSpPr>
            <p:cNvPr id="104460" name="Rectangle 7"/>
            <p:cNvSpPr>
              <a:spLocks noChangeArrowheads="1"/>
            </p:cNvSpPr>
            <p:nvPr/>
          </p:nvSpPr>
          <p:spPr bwMode="auto">
            <a:xfrm>
              <a:off x="2370242" y="4538663"/>
              <a:ext cx="1800838" cy="140493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104462" name="Text Box 9"/>
            <p:cNvSpPr txBox="1">
              <a:spLocks noChangeArrowheads="1"/>
            </p:cNvSpPr>
            <p:nvPr/>
          </p:nvSpPr>
          <p:spPr bwMode="auto">
            <a:xfrm>
              <a:off x="2227318" y="4541838"/>
              <a:ext cx="2110506" cy="1385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eaLnBrk="1" hangingPunct="1">
                <a:defRPr/>
              </a:pPr>
              <a:r>
                <a:rPr lang="en-US" sz="1400" dirty="0" smtClean="0"/>
                <a:t>use routing info</a:t>
              </a:r>
            </a:p>
            <a:p>
              <a:pPr algn="ctr" eaLnBrk="1" hangingPunct="1">
                <a:defRPr/>
              </a:pPr>
              <a:r>
                <a:rPr lang="en-US" sz="1400" dirty="0" smtClean="0"/>
                <a:t>from intra-AS </a:t>
              </a:r>
            </a:p>
            <a:p>
              <a:pPr algn="ctr" eaLnBrk="1" hangingPunct="1">
                <a:defRPr/>
              </a:pPr>
              <a:r>
                <a:rPr lang="en-US" sz="1400" dirty="0" smtClean="0"/>
                <a:t>protocol to determine</a:t>
              </a:r>
            </a:p>
            <a:p>
              <a:pPr algn="ctr" eaLnBrk="1" hangingPunct="1">
                <a:defRPr/>
              </a:pPr>
              <a:r>
                <a:rPr lang="en-US" sz="1400" dirty="0" smtClean="0"/>
                <a:t>costs of least-cost </a:t>
              </a:r>
            </a:p>
            <a:p>
              <a:pPr algn="ctr" eaLnBrk="1" hangingPunct="1">
                <a:defRPr/>
              </a:pPr>
              <a:r>
                <a:rPr lang="en-US" sz="1400" dirty="0" smtClean="0"/>
                <a:t>paths to each</a:t>
              </a:r>
            </a:p>
            <a:p>
              <a:pPr algn="ctr" eaLnBrk="1" hangingPunct="1">
                <a:defRPr/>
              </a:pPr>
              <a:r>
                <a:rPr lang="en-US" sz="1400" dirty="0" smtClean="0"/>
                <a:t>of the gateways</a:t>
              </a:r>
            </a:p>
          </p:txBody>
        </p:sp>
        <p:sp>
          <p:nvSpPr>
            <p:cNvPr id="104465" name="Line 12"/>
            <p:cNvSpPr>
              <a:spLocks noChangeShapeType="1"/>
            </p:cNvSpPr>
            <p:nvPr/>
          </p:nvSpPr>
          <p:spPr bwMode="auto">
            <a:xfrm flipV="1">
              <a:off x="2065338" y="5176838"/>
              <a:ext cx="295376" cy="127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Arial" charset="0"/>
                <a:ea typeface="ＭＳ Ｐゴシック" charset="0"/>
              </a:endParaRPr>
            </a:p>
          </p:txBody>
        </p:sp>
      </p:grpSp>
      <p:grpSp>
        <p:nvGrpSpPr>
          <p:cNvPr id="5" name="Group 4"/>
          <p:cNvGrpSpPr>
            <a:grpSpLocks/>
          </p:cNvGrpSpPr>
          <p:nvPr/>
        </p:nvGrpSpPr>
        <p:grpSpPr bwMode="auto">
          <a:xfrm>
            <a:off x="4176713" y="4527550"/>
            <a:ext cx="2200275" cy="1403350"/>
            <a:chOff x="4176713" y="4527550"/>
            <a:chExt cx="2200275" cy="1403350"/>
          </a:xfrm>
        </p:grpSpPr>
        <p:sp>
          <p:nvSpPr>
            <p:cNvPr id="104459" name="Rectangle 6"/>
            <p:cNvSpPr>
              <a:spLocks noChangeArrowheads="1"/>
            </p:cNvSpPr>
            <p:nvPr/>
          </p:nvSpPr>
          <p:spPr bwMode="auto">
            <a:xfrm>
              <a:off x="4567238" y="4527550"/>
              <a:ext cx="1800225" cy="140335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104463" name="Text Box 10"/>
            <p:cNvSpPr txBox="1">
              <a:spLocks noChangeArrowheads="1"/>
            </p:cNvSpPr>
            <p:nvPr/>
          </p:nvSpPr>
          <p:spPr bwMode="auto">
            <a:xfrm>
              <a:off x="4576763" y="4662488"/>
              <a:ext cx="1800225" cy="942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eaLnBrk="1" hangingPunct="1">
                <a:defRPr/>
              </a:pPr>
              <a:r>
                <a:rPr lang="en-US" sz="1400" smtClean="0"/>
                <a:t>hot potato routing:</a:t>
              </a:r>
            </a:p>
            <a:p>
              <a:pPr algn="ctr" eaLnBrk="1" hangingPunct="1">
                <a:defRPr/>
              </a:pPr>
              <a:r>
                <a:rPr lang="en-US" sz="1400" smtClean="0"/>
                <a:t>choose the gateway</a:t>
              </a:r>
            </a:p>
            <a:p>
              <a:pPr algn="ctr" eaLnBrk="1" hangingPunct="1">
                <a:defRPr/>
              </a:pPr>
              <a:r>
                <a:rPr lang="en-US" sz="1400" smtClean="0"/>
                <a:t>that has the </a:t>
              </a:r>
            </a:p>
            <a:p>
              <a:pPr algn="ctr" eaLnBrk="1" hangingPunct="1">
                <a:defRPr/>
              </a:pPr>
              <a:r>
                <a:rPr lang="en-US" sz="1400" smtClean="0"/>
                <a:t>smallest least cost</a:t>
              </a:r>
            </a:p>
          </p:txBody>
        </p:sp>
        <p:sp>
          <p:nvSpPr>
            <p:cNvPr id="104466" name="Line 13"/>
            <p:cNvSpPr>
              <a:spLocks noChangeShapeType="1"/>
            </p:cNvSpPr>
            <p:nvPr/>
          </p:nvSpPr>
          <p:spPr bwMode="auto">
            <a:xfrm>
              <a:off x="4176713" y="5176838"/>
              <a:ext cx="379412"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Arial" charset="0"/>
                <a:ea typeface="ＭＳ Ｐゴシック" charset="0"/>
              </a:endParaRPr>
            </a:p>
          </p:txBody>
        </p:sp>
      </p:grpSp>
      <p:grpSp>
        <p:nvGrpSpPr>
          <p:cNvPr id="6" name="Group 5"/>
          <p:cNvGrpSpPr>
            <a:grpSpLocks/>
          </p:cNvGrpSpPr>
          <p:nvPr/>
        </p:nvGrpSpPr>
        <p:grpSpPr bwMode="auto">
          <a:xfrm>
            <a:off x="6370638" y="4508500"/>
            <a:ext cx="2282825" cy="1409700"/>
            <a:chOff x="6370638" y="4508500"/>
            <a:chExt cx="2283384" cy="1409701"/>
          </a:xfrm>
        </p:grpSpPr>
        <p:sp>
          <p:nvSpPr>
            <p:cNvPr id="104461" name="Rectangle 8"/>
            <p:cNvSpPr>
              <a:spLocks noChangeArrowheads="1"/>
            </p:cNvSpPr>
            <p:nvPr/>
          </p:nvSpPr>
          <p:spPr bwMode="auto">
            <a:xfrm>
              <a:off x="6762846" y="4513263"/>
              <a:ext cx="1800666" cy="140493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104464" name="Text Box 11"/>
            <p:cNvSpPr txBox="1">
              <a:spLocks noChangeArrowheads="1"/>
            </p:cNvSpPr>
            <p:nvPr/>
          </p:nvSpPr>
          <p:spPr bwMode="auto">
            <a:xfrm>
              <a:off x="6746967" y="4508500"/>
              <a:ext cx="1907055" cy="13843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eaLnBrk="1" hangingPunct="1">
                <a:defRPr/>
              </a:pPr>
              <a:r>
                <a:rPr lang="en-US" sz="1400" dirty="0" smtClean="0"/>
                <a:t>determine from</a:t>
              </a:r>
            </a:p>
            <a:p>
              <a:pPr algn="ctr" eaLnBrk="1" hangingPunct="1">
                <a:defRPr/>
              </a:pPr>
              <a:r>
                <a:rPr lang="en-US" sz="1400" dirty="0" smtClean="0"/>
                <a:t>forwarding table the </a:t>
              </a:r>
            </a:p>
            <a:p>
              <a:pPr algn="ctr" eaLnBrk="1" hangingPunct="1">
                <a:defRPr/>
              </a:pPr>
              <a:r>
                <a:rPr lang="en-US" sz="1400" dirty="0" smtClean="0"/>
                <a:t>interface</a:t>
              </a:r>
              <a:r>
                <a:rPr lang="en-US" sz="1400" i="1" dirty="0" smtClean="0">
                  <a:solidFill>
                    <a:srgbClr val="CC0000"/>
                  </a:solidFill>
                </a:rPr>
                <a:t> I </a:t>
              </a:r>
              <a:r>
                <a:rPr lang="en-US" sz="1400" dirty="0" smtClean="0"/>
                <a:t>that leads </a:t>
              </a:r>
            </a:p>
            <a:p>
              <a:pPr algn="ctr" eaLnBrk="1" hangingPunct="1">
                <a:defRPr/>
              </a:pPr>
              <a:r>
                <a:rPr lang="en-US" sz="1400" dirty="0" smtClean="0"/>
                <a:t>to least-cost gateway. </a:t>
              </a:r>
            </a:p>
            <a:p>
              <a:pPr algn="ctr" eaLnBrk="1" hangingPunct="1">
                <a:defRPr/>
              </a:pPr>
              <a:r>
                <a:rPr lang="en-US" sz="1400" dirty="0" smtClean="0"/>
                <a:t>Enter </a:t>
              </a:r>
              <a:r>
                <a:rPr lang="en-US" sz="1400" i="1" dirty="0" smtClean="0">
                  <a:solidFill>
                    <a:srgbClr val="CC0000"/>
                  </a:solidFill>
                </a:rPr>
                <a:t>(</a:t>
              </a:r>
              <a:r>
                <a:rPr lang="en-US" sz="1400" i="1" dirty="0" err="1" smtClean="0">
                  <a:solidFill>
                    <a:srgbClr val="CC0000"/>
                  </a:solidFill>
                </a:rPr>
                <a:t>x,I</a:t>
              </a:r>
              <a:r>
                <a:rPr lang="en-US" sz="1400" i="1" dirty="0" smtClean="0">
                  <a:solidFill>
                    <a:srgbClr val="CC0000"/>
                  </a:solidFill>
                </a:rPr>
                <a:t>) </a:t>
              </a:r>
              <a:r>
                <a:rPr lang="en-US" sz="1400" dirty="0" smtClean="0"/>
                <a:t>in </a:t>
              </a:r>
            </a:p>
            <a:p>
              <a:pPr algn="ctr" eaLnBrk="1" hangingPunct="1">
                <a:defRPr/>
              </a:pPr>
              <a:r>
                <a:rPr lang="en-US" sz="1400" dirty="0" smtClean="0"/>
                <a:t>forwarding table</a:t>
              </a:r>
            </a:p>
          </p:txBody>
        </p:sp>
        <p:sp>
          <p:nvSpPr>
            <p:cNvPr id="104467" name="Line 14"/>
            <p:cNvSpPr>
              <a:spLocks noChangeShapeType="1"/>
            </p:cNvSpPr>
            <p:nvPr/>
          </p:nvSpPr>
          <p:spPr bwMode="auto">
            <a:xfrm>
              <a:off x="6370638" y="5203825"/>
              <a:ext cx="408087"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Arial" charset="0"/>
                <a:ea typeface="ＭＳ Ｐゴシック" charset="0"/>
              </a:endParaRPr>
            </a:p>
          </p:txBody>
        </p:sp>
      </p:grpSp>
    </p:spTree>
    <p:extLst>
      <p:ext uri="{BB962C8B-B14F-4D97-AF65-F5344CB8AC3E}">
        <p14:creationId xmlns:p14="http://schemas.microsoft.com/office/powerpoint/2010/main" val="117313915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left)">
                                      <p:cBhvr>
                                        <p:cTn id="17" dur="500"/>
                                        <p:tgtEl>
                                          <p:spTgt spid="5"/>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wipe(left)">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endParaRPr lang="he-IL"/>
          </a:p>
        </p:txBody>
      </p:sp>
      <p:sp>
        <p:nvSpPr>
          <p:cNvPr id="3" name="מציין מיקום טקסט 2"/>
          <p:cNvSpPr>
            <a:spLocks noGrp="1"/>
          </p:cNvSpPr>
          <p:nvPr>
            <p:ph type="body" idx="1"/>
          </p:nvPr>
        </p:nvSpPr>
        <p:spPr/>
        <p:txBody>
          <a:bodyPr/>
          <a:lstStyle/>
          <a:p>
            <a:endParaRPr lang="he-IL"/>
          </a:p>
        </p:txBody>
      </p:sp>
      <p:sp>
        <p:nvSpPr>
          <p:cNvPr id="93186" name="מציין מיקום של כותרת תחתונה 3"/>
          <p:cNvSpPr>
            <a:spLocks noGrp="1"/>
          </p:cNvSpPr>
          <p:nvPr>
            <p:ph type="ftr" sz="quarter" idx="4294967295"/>
          </p:nvPr>
        </p:nvSpPr>
        <p:spPr>
          <a:xfrm>
            <a:off x="6248400" y="6467475"/>
            <a:ext cx="2895600" cy="28733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omic Sans MS" pitchFamily="66" charset="0"/>
              </a:defRPr>
            </a:lvl1pPr>
            <a:lvl2pPr marL="742950" indent="-285750">
              <a:defRPr>
                <a:solidFill>
                  <a:schemeClr val="tx1"/>
                </a:solidFill>
                <a:latin typeface="Comic Sans MS" pitchFamily="66" charset="0"/>
              </a:defRPr>
            </a:lvl2pPr>
            <a:lvl3pPr marL="1143000" indent="-228600">
              <a:defRPr>
                <a:solidFill>
                  <a:schemeClr val="tx1"/>
                </a:solidFill>
                <a:latin typeface="Comic Sans MS" pitchFamily="66" charset="0"/>
              </a:defRPr>
            </a:lvl3pPr>
            <a:lvl4pPr marL="1600200" indent="-228600">
              <a:defRPr>
                <a:solidFill>
                  <a:schemeClr val="tx1"/>
                </a:solidFill>
                <a:latin typeface="Comic Sans MS" pitchFamily="66" charset="0"/>
              </a:defRPr>
            </a:lvl4pPr>
            <a:lvl5pPr marL="2057400" indent="-228600">
              <a:defRPr>
                <a:solidFill>
                  <a:schemeClr val="tx1"/>
                </a:solidFill>
                <a:latin typeface="Comic Sans MS" pitchFamily="66" charset="0"/>
              </a:defRPr>
            </a:lvl5pPr>
            <a:lvl6pPr marL="2514600" indent="-228600" algn="l" rtl="0" eaLnBrk="0" fontAlgn="base" hangingPunct="0">
              <a:spcBef>
                <a:spcPct val="0"/>
              </a:spcBef>
              <a:spcAft>
                <a:spcPct val="0"/>
              </a:spcAft>
              <a:defRPr>
                <a:solidFill>
                  <a:schemeClr val="tx1"/>
                </a:solidFill>
                <a:latin typeface="Comic Sans MS" pitchFamily="66" charset="0"/>
              </a:defRPr>
            </a:lvl6pPr>
            <a:lvl7pPr marL="2971800" indent="-228600" algn="l" rtl="0" eaLnBrk="0" fontAlgn="base" hangingPunct="0">
              <a:spcBef>
                <a:spcPct val="0"/>
              </a:spcBef>
              <a:spcAft>
                <a:spcPct val="0"/>
              </a:spcAft>
              <a:defRPr>
                <a:solidFill>
                  <a:schemeClr val="tx1"/>
                </a:solidFill>
                <a:latin typeface="Comic Sans MS" pitchFamily="66" charset="0"/>
              </a:defRPr>
            </a:lvl7pPr>
            <a:lvl8pPr marL="3429000" indent="-228600" algn="l" rtl="0" eaLnBrk="0" fontAlgn="base" hangingPunct="0">
              <a:spcBef>
                <a:spcPct val="0"/>
              </a:spcBef>
              <a:spcAft>
                <a:spcPct val="0"/>
              </a:spcAft>
              <a:defRPr>
                <a:solidFill>
                  <a:schemeClr val="tx1"/>
                </a:solidFill>
                <a:latin typeface="Comic Sans MS" pitchFamily="66" charset="0"/>
              </a:defRPr>
            </a:lvl8pPr>
            <a:lvl9pPr marL="3886200" indent="-228600" algn="l" rtl="0" eaLnBrk="0" fontAlgn="base" hangingPunct="0">
              <a:spcBef>
                <a:spcPct val="0"/>
              </a:spcBef>
              <a:spcAft>
                <a:spcPct val="0"/>
              </a:spcAft>
              <a:defRPr>
                <a:solidFill>
                  <a:schemeClr val="tx1"/>
                </a:solidFill>
                <a:latin typeface="Comic Sans MS" pitchFamily="66" charset="0"/>
              </a:defRPr>
            </a:lvl9pPr>
          </a:lstStyle>
          <a:p>
            <a:pPr>
              <a:defRPr/>
            </a:pPr>
            <a:r>
              <a:rPr lang="en-US" smtClean="0">
                <a:latin typeface="Arial" pitchFamily="34" charset="0"/>
              </a:rPr>
              <a:t>Network Layer</a:t>
            </a:r>
          </a:p>
        </p:txBody>
      </p:sp>
      <p:sp>
        <p:nvSpPr>
          <p:cNvPr id="251907" name="מציין מיקום של מספר שקופית 4"/>
          <p:cNvSpPr>
            <a:spLocks noGrp="1"/>
          </p:cNvSpPr>
          <p:nvPr>
            <p:ph type="sldNum" sz="quarter" idx="4294967295"/>
          </p:nvPr>
        </p:nvSpPr>
        <p:spPr>
          <a:xfrm>
            <a:off x="8467725" y="6462713"/>
            <a:ext cx="676275" cy="2762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he-IL" sz="1200" smtClean="0">
                <a:latin typeface="Arial" panose="020B0604020202020204" pitchFamily="34" charset="0"/>
              </a:rPr>
              <a:t>4-</a:t>
            </a:r>
            <a:fld id="{229BC82C-3428-4287-AA5B-F53E18AC2666}" type="slidenum">
              <a:rPr lang="en-US" altLang="he-IL" sz="1200" smtClean="0">
                <a:latin typeface="Arial" panose="020B0604020202020204" pitchFamily="34" charset="0"/>
              </a:rPr>
              <a:pPr>
                <a:lnSpc>
                  <a:spcPct val="100000"/>
                </a:lnSpc>
                <a:spcBef>
                  <a:spcPct val="0"/>
                </a:spcBef>
                <a:buClrTx/>
                <a:buSzTx/>
                <a:buFontTx/>
                <a:buNone/>
              </a:pPr>
              <a:t>173</a:t>
            </a:fld>
            <a:endParaRPr lang="en-US" altLang="he-IL" sz="1200" smtClean="0">
              <a:latin typeface="Arial" panose="020B0604020202020204" pitchFamily="34" charset="0"/>
            </a:endParaRPr>
          </a:p>
        </p:txBody>
      </p:sp>
      <p:pic>
        <p:nvPicPr>
          <p:cNvPr id="25190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08386737"/>
      </p:ext>
    </p:extLst>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41" name="Rectangle 2"/>
          <p:cNvSpPr>
            <a:spLocks noGrp="1" noChangeArrowheads="1"/>
          </p:cNvSpPr>
          <p:nvPr>
            <p:ph type="title"/>
          </p:nvPr>
        </p:nvSpPr>
        <p:spPr/>
        <p:txBody>
          <a:bodyPr/>
          <a:lstStyle/>
          <a:p>
            <a:pPr>
              <a:defRPr/>
            </a:pPr>
            <a:r>
              <a:rPr lang="en-US" sz="4000">
                <a:ea typeface="ＭＳ Ｐゴシック" charset="0"/>
                <a:cs typeface="+mj-cs"/>
              </a:rPr>
              <a:t>Internet inter-AS routing: BGP</a:t>
            </a:r>
            <a:endParaRPr lang="en-US" sz="3200">
              <a:ea typeface="ＭＳ Ｐゴシック" charset="0"/>
              <a:cs typeface="+mj-cs"/>
            </a:endParaRPr>
          </a:p>
        </p:txBody>
      </p:sp>
      <p:sp>
        <p:nvSpPr>
          <p:cNvPr id="116742" name="Rectangle 3"/>
          <p:cNvSpPr>
            <a:spLocks noGrp="1" noChangeArrowheads="1"/>
          </p:cNvSpPr>
          <p:nvPr>
            <p:ph type="body" idx="1"/>
          </p:nvPr>
        </p:nvSpPr>
        <p:spPr/>
        <p:txBody>
          <a:bodyPr/>
          <a:lstStyle/>
          <a:p>
            <a:pPr marL="381000" indent="-381000">
              <a:defRPr/>
            </a:pPr>
            <a:r>
              <a:rPr lang="en-US" smtClean="0">
                <a:solidFill>
                  <a:srgbClr val="CC0000"/>
                </a:solidFill>
              </a:rPr>
              <a:t>BGP (Border Gateway Protocol):</a:t>
            </a:r>
            <a:r>
              <a:rPr lang="en-US" smtClean="0"/>
              <a:t> </a:t>
            </a:r>
            <a:r>
              <a:rPr lang="en-US" i="1" smtClean="0"/>
              <a:t>the</a:t>
            </a:r>
            <a:r>
              <a:rPr lang="en-US" smtClean="0"/>
              <a:t> de facto inter-domain routing protocol</a:t>
            </a:r>
          </a:p>
          <a:p>
            <a:pPr marL="800100" lvl="1" indent="-342900">
              <a:defRPr/>
            </a:pPr>
            <a:r>
              <a:rPr lang="ja-JP" altLang="en-US" smtClean="0"/>
              <a:t>“</a:t>
            </a:r>
            <a:r>
              <a:rPr lang="en-US" altLang="ja-JP" smtClean="0"/>
              <a:t>glue that holds the Internet together</a:t>
            </a:r>
            <a:r>
              <a:rPr lang="ja-JP" altLang="en-US" smtClean="0"/>
              <a:t>”</a:t>
            </a:r>
            <a:endParaRPr lang="en-US" altLang="ja-JP" smtClean="0"/>
          </a:p>
          <a:p>
            <a:pPr marL="381000" indent="-381000">
              <a:defRPr/>
            </a:pPr>
            <a:r>
              <a:rPr lang="en-US" smtClean="0"/>
              <a:t>BGP provides each AS a means to:</a:t>
            </a:r>
          </a:p>
          <a:p>
            <a:pPr marL="800100" lvl="1" indent="-342900">
              <a:defRPr/>
            </a:pPr>
            <a:r>
              <a:rPr lang="en-US" sz="2800" smtClean="0">
                <a:solidFill>
                  <a:srgbClr val="CC0000"/>
                </a:solidFill>
              </a:rPr>
              <a:t>eBGP:</a:t>
            </a:r>
            <a:r>
              <a:rPr lang="en-US" smtClean="0"/>
              <a:t> obtain subnet reachability information from neighboring ASs.</a:t>
            </a:r>
          </a:p>
          <a:p>
            <a:pPr marL="800100" lvl="1" indent="-342900">
              <a:defRPr/>
            </a:pPr>
            <a:r>
              <a:rPr lang="en-US" sz="2800" smtClean="0">
                <a:solidFill>
                  <a:srgbClr val="CC0000"/>
                </a:solidFill>
              </a:rPr>
              <a:t>iBGP:</a:t>
            </a:r>
            <a:r>
              <a:rPr lang="en-US" smtClean="0"/>
              <a:t> propagate reachability information to all AS-internal routers.</a:t>
            </a:r>
          </a:p>
          <a:p>
            <a:pPr marL="800100" lvl="1" indent="-342900">
              <a:defRPr/>
            </a:pPr>
            <a:r>
              <a:rPr lang="en-US" smtClean="0"/>
              <a:t>determine </a:t>
            </a:r>
            <a:r>
              <a:rPr lang="ja-JP" altLang="en-US" smtClean="0"/>
              <a:t>“</a:t>
            </a:r>
            <a:r>
              <a:rPr lang="en-US" altLang="ja-JP" smtClean="0"/>
              <a:t>good</a:t>
            </a:r>
            <a:r>
              <a:rPr lang="ja-JP" altLang="en-US" smtClean="0"/>
              <a:t>”</a:t>
            </a:r>
            <a:r>
              <a:rPr lang="en-US" altLang="ja-JP" smtClean="0"/>
              <a:t> routes to other networks based on reachability information and policy.</a:t>
            </a:r>
          </a:p>
          <a:p>
            <a:pPr marL="381000" indent="-381000">
              <a:defRPr/>
            </a:pPr>
            <a:r>
              <a:rPr lang="en-US" smtClean="0"/>
              <a:t>allows subnet to advertise its existence to rest of Internet: </a:t>
            </a:r>
            <a:r>
              <a:rPr lang="ja-JP" altLang="en-US" i="1" smtClean="0">
                <a:solidFill>
                  <a:srgbClr val="000099"/>
                </a:solidFill>
              </a:rPr>
              <a:t>“</a:t>
            </a:r>
            <a:r>
              <a:rPr lang="en-US" altLang="ja-JP" i="1" smtClean="0">
                <a:solidFill>
                  <a:srgbClr val="000099"/>
                </a:solidFill>
              </a:rPr>
              <a:t>I am here</a:t>
            </a:r>
            <a:r>
              <a:rPr lang="ja-JP" altLang="en-US" i="1" smtClean="0">
                <a:solidFill>
                  <a:srgbClr val="000099"/>
                </a:solidFill>
              </a:rPr>
              <a:t>”</a:t>
            </a:r>
            <a:endParaRPr lang="en-US" i="1" smtClean="0">
              <a:solidFill>
                <a:srgbClr val="000099"/>
              </a:solidFill>
            </a:endParaRPr>
          </a:p>
        </p:txBody>
      </p:sp>
      <p:sp>
        <p:nvSpPr>
          <p:cNvPr id="116738" name="Footer Placeholder 4"/>
          <p:cNvSpPr>
            <a:spLocks noGrp="1"/>
          </p:cNvSpPr>
          <p:nvPr>
            <p:ph type="ftr" sz="quarter" idx="4294967295"/>
          </p:nvPr>
        </p:nvSpPr>
        <p:spPr>
          <a:xfrm>
            <a:off x="6248400" y="6467475"/>
            <a:ext cx="2895600" cy="287338"/>
          </a:xfrm>
          <a:prstGeom prst="rect">
            <a:avLst/>
          </a:prstGeom>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defRPr/>
            </a:pPr>
            <a:r>
              <a:rPr lang="en-US">
                <a:latin typeface="Tahoma" charset="0"/>
              </a:rPr>
              <a:t>Network Layer</a:t>
            </a:r>
          </a:p>
        </p:txBody>
      </p:sp>
      <p:sp>
        <p:nvSpPr>
          <p:cNvPr id="116739" name="Slide Number Placeholder 5"/>
          <p:cNvSpPr>
            <a:spLocks noGrp="1"/>
          </p:cNvSpPr>
          <p:nvPr>
            <p:ph type="sldNum" sz="quarter" idx="4294967295"/>
          </p:nvPr>
        </p:nvSpPr>
        <p:spPr>
          <a:xfrm>
            <a:off x="8467725" y="6462713"/>
            <a:ext cx="676275" cy="276225"/>
          </a:xfrm>
          <a:prstGeom prst="rect">
            <a:avLst/>
          </a:prstGeom>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algn="l" rtl="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algn="l" rtl="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algn="l" rtl="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algn="l" rtl="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a:defRPr/>
            </a:pPr>
            <a:r>
              <a:rPr lang="en-US" smtClean="0">
                <a:latin typeface="Tahoma" panose="020B0604030504040204" pitchFamily="34" charset="0"/>
              </a:rPr>
              <a:t>4-</a:t>
            </a:r>
            <a:fld id="{E348338E-00AB-4988-B0EE-9294203C2A72}" type="slidenum">
              <a:rPr lang="en-US" smtClean="0">
                <a:latin typeface="Tahoma" panose="020B0604030504040204" pitchFamily="34" charset="0"/>
              </a:rPr>
              <a:pPr>
                <a:defRPr/>
              </a:pPr>
              <a:t>174</a:t>
            </a:fld>
            <a:endParaRPr lang="en-US" smtClean="0">
              <a:latin typeface="Tahoma" panose="020B0604030504040204" pitchFamily="34" charset="0"/>
            </a:endParaRPr>
          </a:p>
        </p:txBody>
      </p:sp>
    </p:spTree>
    <p:extLst>
      <p:ext uri="{BB962C8B-B14F-4D97-AF65-F5344CB8AC3E}">
        <p14:creationId xmlns:p14="http://schemas.microsoft.com/office/powerpoint/2010/main" val="2260336916"/>
      </p:ext>
    </p:extLst>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5" name="Rectangle 3"/>
          <p:cNvSpPr>
            <a:spLocks noGrp="1" noChangeArrowheads="1"/>
          </p:cNvSpPr>
          <p:nvPr>
            <p:ph type="title"/>
          </p:nvPr>
        </p:nvSpPr>
        <p:spPr/>
        <p:txBody>
          <a:bodyPr/>
          <a:lstStyle/>
          <a:p>
            <a:pPr>
              <a:defRPr/>
            </a:pPr>
            <a:r>
              <a:rPr lang="en-US" dirty="0">
                <a:ea typeface="ＭＳ Ｐゴシック" charset="0"/>
                <a:cs typeface="+mj-cs"/>
              </a:rPr>
              <a:t>BGP basics</a:t>
            </a:r>
            <a:endParaRPr lang="en-US" i="1" dirty="0">
              <a:ea typeface="ＭＳ Ｐゴシック" charset="0"/>
              <a:cs typeface="+mj-cs"/>
            </a:endParaRPr>
          </a:p>
        </p:txBody>
      </p:sp>
      <p:sp>
        <p:nvSpPr>
          <p:cNvPr id="753668" name="Rectangle 4"/>
          <p:cNvSpPr>
            <a:spLocks noGrp="1" noChangeArrowheads="1"/>
          </p:cNvSpPr>
          <p:nvPr>
            <p:ph type="body" idx="1"/>
          </p:nvPr>
        </p:nvSpPr>
        <p:spPr>
          <a:xfrm>
            <a:off x="77788" y="3182963"/>
            <a:ext cx="8229600" cy="2922876"/>
          </a:xfrm>
        </p:spPr>
        <p:txBody>
          <a:bodyPr/>
          <a:lstStyle/>
          <a:p>
            <a:pPr>
              <a:buFont typeface="Wingdings" charset="0"/>
              <a:buChar char="v"/>
              <a:defRPr/>
            </a:pPr>
            <a:r>
              <a:rPr lang="en-US" sz="2400" dirty="0">
                <a:ea typeface="ＭＳ Ｐゴシック" charset="0"/>
                <a:cs typeface="+mn-cs"/>
              </a:rPr>
              <a:t>when AS3 advertises a prefix to AS1:</a:t>
            </a:r>
          </a:p>
          <a:p>
            <a:pPr lvl="1">
              <a:buFont typeface="Wingdings" charset="0"/>
              <a:buChar char="§"/>
              <a:defRPr/>
            </a:pPr>
            <a:r>
              <a:rPr lang="en-US" sz="2000" dirty="0">
                <a:ea typeface="ＭＳ Ｐゴシック" charset="0"/>
              </a:rPr>
              <a:t>AS3 </a:t>
            </a:r>
            <a:r>
              <a:rPr lang="en-US" sz="2000" i="1" dirty="0">
                <a:solidFill>
                  <a:srgbClr val="CC0000"/>
                </a:solidFill>
                <a:ea typeface="ＭＳ Ｐゴシック" charset="0"/>
              </a:rPr>
              <a:t>promises</a:t>
            </a:r>
            <a:r>
              <a:rPr lang="en-US" sz="2000" dirty="0">
                <a:ea typeface="ＭＳ Ｐゴシック" charset="0"/>
              </a:rPr>
              <a:t> it will forward datagrams towards that prefix</a:t>
            </a:r>
          </a:p>
          <a:p>
            <a:pPr lvl="1">
              <a:buFont typeface="Wingdings" charset="0"/>
              <a:buChar char="§"/>
              <a:defRPr/>
            </a:pPr>
            <a:r>
              <a:rPr lang="en-US" sz="2000" dirty="0">
                <a:ea typeface="ＭＳ Ｐゴシック" charset="0"/>
              </a:rPr>
              <a:t>AS3 can aggregate prefixes in its advertisement</a:t>
            </a:r>
          </a:p>
          <a:p>
            <a:pPr>
              <a:buFont typeface="Wingdings" charset="0"/>
              <a:buChar char="v"/>
              <a:defRPr/>
            </a:pPr>
            <a:endParaRPr lang="en-US" sz="2000" dirty="0">
              <a:ea typeface="ＭＳ Ｐゴシック" charset="0"/>
              <a:cs typeface="+mn-cs"/>
            </a:endParaRPr>
          </a:p>
        </p:txBody>
      </p:sp>
      <p:sp>
        <p:nvSpPr>
          <p:cNvPr id="117762" name="Footer Placeholder 4"/>
          <p:cNvSpPr>
            <a:spLocks noGrp="1"/>
          </p:cNvSpPr>
          <p:nvPr>
            <p:ph type="ftr" sz="quarter" idx="4294967295"/>
          </p:nvPr>
        </p:nvSpPr>
        <p:spPr>
          <a:xfrm>
            <a:off x="6248400" y="6467475"/>
            <a:ext cx="2895600" cy="287338"/>
          </a:xfrm>
          <a:prstGeom prst="rect">
            <a:avLst/>
          </a:prstGeom>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defRPr/>
            </a:pPr>
            <a:r>
              <a:rPr lang="en-US">
                <a:latin typeface="Tahoma" charset="0"/>
              </a:rPr>
              <a:t>Network Layer</a:t>
            </a:r>
          </a:p>
        </p:txBody>
      </p:sp>
      <p:sp>
        <p:nvSpPr>
          <p:cNvPr id="117763" name="Slide Number Placeholder 5"/>
          <p:cNvSpPr>
            <a:spLocks noGrp="1"/>
          </p:cNvSpPr>
          <p:nvPr>
            <p:ph type="sldNum" sz="quarter" idx="4294967295"/>
          </p:nvPr>
        </p:nvSpPr>
        <p:spPr>
          <a:xfrm>
            <a:off x="8467725" y="6462713"/>
            <a:ext cx="676275" cy="276225"/>
          </a:xfrm>
          <a:prstGeom prst="rect">
            <a:avLst/>
          </a:prstGeom>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algn="l" rtl="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algn="l" rtl="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algn="l" rtl="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algn="l" rtl="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a:defRPr/>
            </a:pPr>
            <a:r>
              <a:rPr lang="en-US" smtClean="0">
                <a:latin typeface="Tahoma" panose="020B0604030504040204" pitchFamily="34" charset="0"/>
              </a:rPr>
              <a:t>4-</a:t>
            </a:r>
            <a:fld id="{27ABE3EE-F4B1-43F2-8053-079522D12128}" type="slidenum">
              <a:rPr lang="en-US" smtClean="0">
                <a:latin typeface="Tahoma" panose="020B0604030504040204" pitchFamily="34" charset="0"/>
              </a:rPr>
              <a:pPr>
                <a:defRPr/>
              </a:pPr>
              <a:t>175</a:t>
            </a:fld>
            <a:endParaRPr lang="en-US" smtClean="0">
              <a:latin typeface="Tahoma" panose="020B0604030504040204" pitchFamily="34" charset="0"/>
            </a:endParaRPr>
          </a:p>
        </p:txBody>
      </p:sp>
      <p:sp>
        <p:nvSpPr>
          <p:cNvPr id="253956" name="Freeform 2"/>
          <p:cNvSpPr>
            <a:spLocks/>
          </p:cNvSpPr>
          <p:nvPr/>
        </p:nvSpPr>
        <p:spPr bwMode="auto">
          <a:xfrm>
            <a:off x="7277100" y="4562475"/>
            <a:ext cx="1171575" cy="1758950"/>
          </a:xfrm>
          <a:custGeom>
            <a:avLst/>
            <a:gdLst>
              <a:gd name="T0" fmla="*/ 2147483646 w 738"/>
              <a:gd name="T1" fmla="*/ 2147483646 h 1108"/>
              <a:gd name="T2" fmla="*/ 2147483646 w 738"/>
              <a:gd name="T3" fmla="*/ 2147483646 h 1108"/>
              <a:gd name="T4" fmla="*/ 2147483646 w 738"/>
              <a:gd name="T5" fmla="*/ 2147483646 h 1108"/>
              <a:gd name="T6" fmla="*/ 2147483646 w 738"/>
              <a:gd name="T7" fmla="*/ 2147483646 h 1108"/>
              <a:gd name="T8" fmla="*/ 2147483646 w 738"/>
              <a:gd name="T9" fmla="*/ 2147483646 h 1108"/>
              <a:gd name="T10" fmla="*/ 2147483646 w 738"/>
              <a:gd name="T11" fmla="*/ 2147483646 h 1108"/>
              <a:gd name="T12" fmla="*/ 2147483646 w 738"/>
              <a:gd name="T13" fmla="*/ 2147483646 h 1108"/>
              <a:gd name="T14" fmla="*/ 2147483646 w 738"/>
              <a:gd name="T15" fmla="*/ 2147483646 h 110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738" h="1108">
                <a:moveTo>
                  <a:pt x="32" y="394"/>
                </a:moveTo>
                <a:cubicBezTo>
                  <a:pt x="66" y="301"/>
                  <a:pt x="108" y="228"/>
                  <a:pt x="213" y="172"/>
                </a:cubicBezTo>
                <a:cubicBezTo>
                  <a:pt x="318" y="116"/>
                  <a:pt x="588" y="0"/>
                  <a:pt x="663" y="56"/>
                </a:cubicBezTo>
                <a:cubicBezTo>
                  <a:pt x="738" y="112"/>
                  <a:pt x="659" y="346"/>
                  <a:pt x="661" y="509"/>
                </a:cubicBezTo>
                <a:cubicBezTo>
                  <a:pt x="663" y="672"/>
                  <a:pt x="731" y="956"/>
                  <a:pt x="677" y="1032"/>
                </a:cubicBezTo>
                <a:cubicBezTo>
                  <a:pt x="623" y="1108"/>
                  <a:pt x="442" y="999"/>
                  <a:pt x="338" y="962"/>
                </a:cubicBezTo>
                <a:cubicBezTo>
                  <a:pt x="234" y="925"/>
                  <a:pt x="102" y="904"/>
                  <a:pt x="51" y="809"/>
                </a:cubicBezTo>
                <a:cubicBezTo>
                  <a:pt x="0" y="715"/>
                  <a:pt x="36" y="481"/>
                  <a:pt x="32" y="394"/>
                </a:cubicBezTo>
                <a:close/>
              </a:path>
            </a:pathLst>
          </a:custGeom>
          <a:gradFill rotWithShape="1">
            <a:gsLst>
              <a:gs pos="0">
                <a:srgbClr val="66CCFF"/>
              </a:gs>
              <a:gs pos="100000">
                <a:srgbClr val="FFFF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he-IL"/>
          </a:p>
        </p:txBody>
      </p:sp>
      <p:sp>
        <p:nvSpPr>
          <p:cNvPr id="253959" name="Freeform 5"/>
          <p:cNvSpPr>
            <a:spLocks/>
          </p:cNvSpPr>
          <p:nvPr/>
        </p:nvSpPr>
        <p:spPr bwMode="auto">
          <a:xfrm>
            <a:off x="5230813" y="4872038"/>
            <a:ext cx="1944687" cy="1292225"/>
          </a:xfrm>
          <a:custGeom>
            <a:avLst/>
            <a:gdLst>
              <a:gd name="T0" fmla="*/ 2147483646 w 1162"/>
              <a:gd name="T1" fmla="*/ 2147483646 h 543"/>
              <a:gd name="T2" fmla="*/ 2147483646 w 1162"/>
              <a:gd name="T3" fmla="*/ 2147483646 h 543"/>
              <a:gd name="T4" fmla="*/ 2147483646 w 1162"/>
              <a:gd name="T5" fmla="*/ 2147483646 h 543"/>
              <a:gd name="T6" fmla="*/ 2147483646 w 1162"/>
              <a:gd name="T7" fmla="*/ 2147483646 h 543"/>
              <a:gd name="T8" fmla="*/ 2147483646 w 1162"/>
              <a:gd name="T9" fmla="*/ 2147483646 h 543"/>
              <a:gd name="T10" fmla="*/ 2147483646 w 1162"/>
              <a:gd name="T11" fmla="*/ 2147483646 h 543"/>
              <a:gd name="T12" fmla="*/ 2147483646 w 1162"/>
              <a:gd name="T13" fmla="*/ 2147483646 h 543"/>
              <a:gd name="T14" fmla="*/ 2147483646 w 1162"/>
              <a:gd name="T15" fmla="*/ 2147483646 h 543"/>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162" h="543">
                <a:moveTo>
                  <a:pt x="56" y="162"/>
                </a:moveTo>
                <a:cubicBezTo>
                  <a:pt x="115" y="100"/>
                  <a:pt x="221" y="28"/>
                  <a:pt x="368" y="14"/>
                </a:cubicBezTo>
                <a:cubicBezTo>
                  <a:pt x="515" y="0"/>
                  <a:pt x="811" y="42"/>
                  <a:pt x="940" y="79"/>
                </a:cubicBezTo>
                <a:cubicBezTo>
                  <a:pt x="1069" y="116"/>
                  <a:pt x="1126" y="177"/>
                  <a:pt x="1144" y="239"/>
                </a:cubicBezTo>
                <a:cubicBezTo>
                  <a:pt x="1162" y="301"/>
                  <a:pt x="1141" y="401"/>
                  <a:pt x="1048" y="451"/>
                </a:cubicBezTo>
                <a:cubicBezTo>
                  <a:pt x="955" y="501"/>
                  <a:pt x="746" y="543"/>
                  <a:pt x="586" y="541"/>
                </a:cubicBezTo>
                <a:cubicBezTo>
                  <a:pt x="426" y="539"/>
                  <a:pt x="176" y="502"/>
                  <a:pt x="88" y="439"/>
                </a:cubicBezTo>
                <a:cubicBezTo>
                  <a:pt x="0" y="376"/>
                  <a:pt x="63" y="220"/>
                  <a:pt x="56" y="162"/>
                </a:cubicBezTo>
                <a:close/>
              </a:path>
            </a:pathLst>
          </a:custGeom>
          <a:solidFill>
            <a:srgbClr val="66CC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he-IL"/>
          </a:p>
        </p:txBody>
      </p:sp>
      <p:sp>
        <p:nvSpPr>
          <p:cNvPr id="253960" name="Freeform 6"/>
          <p:cNvSpPr>
            <a:spLocks/>
          </p:cNvSpPr>
          <p:nvPr/>
        </p:nvSpPr>
        <p:spPr bwMode="auto">
          <a:xfrm>
            <a:off x="1477963" y="4164013"/>
            <a:ext cx="1679575" cy="1411287"/>
          </a:xfrm>
          <a:custGeom>
            <a:avLst/>
            <a:gdLst>
              <a:gd name="T0" fmla="*/ 2147483646 w 1198"/>
              <a:gd name="T1" fmla="*/ 2147483646 h 451"/>
              <a:gd name="T2" fmla="*/ 2147483646 w 1198"/>
              <a:gd name="T3" fmla="*/ 2147483646 h 451"/>
              <a:gd name="T4" fmla="*/ 2147483646 w 1198"/>
              <a:gd name="T5" fmla="*/ 2147483646 h 451"/>
              <a:gd name="T6" fmla="*/ 2147483646 w 1198"/>
              <a:gd name="T7" fmla="*/ 2147483646 h 451"/>
              <a:gd name="T8" fmla="*/ 2147483646 w 1198"/>
              <a:gd name="T9" fmla="*/ 2147483646 h 451"/>
              <a:gd name="T10" fmla="*/ 2147483646 w 1198"/>
              <a:gd name="T11" fmla="*/ 2147483646 h 451"/>
              <a:gd name="T12" fmla="*/ 2147483646 w 1198"/>
              <a:gd name="T13" fmla="*/ 2147483646 h 451"/>
              <a:gd name="T14" fmla="*/ 2147483646 w 1198"/>
              <a:gd name="T15" fmla="*/ 2147483646 h 451"/>
              <a:gd name="T16" fmla="*/ 2147483646 w 1198"/>
              <a:gd name="T17" fmla="*/ 2147483646 h 45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198" h="451">
                <a:moveTo>
                  <a:pt x="88" y="181"/>
                </a:moveTo>
                <a:cubicBezTo>
                  <a:pt x="159" y="143"/>
                  <a:pt x="120" y="111"/>
                  <a:pt x="180" y="89"/>
                </a:cubicBezTo>
                <a:cubicBezTo>
                  <a:pt x="240" y="67"/>
                  <a:pt x="313" y="60"/>
                  <a:pt x="448" y="49"/>
                </a:cubicBezTo>
                <a:cubicBezTo>
                  <a:pt x="583" y="38"/>
                  <a:pt x="866" y="0"/>
                  <a:pt x="988" y="25"/>
                </a:cubicBezTo>
                <a:cubicBezTo>
                  <a:pt x="1110" y="50"/>
                  <a:pt x="1198" y="132"/>
                  <a:pt x="1181" y="197"/>
                </a:cubicBezTo>
                <a:cubicBezTo>
                  <a:pt x="1164" y="262"/>
                  <a:pt x="1034" y="375"/>
                  <a:pt x="889" y="413"/>
                </a:cubicBezTo>
                <a:cubicBezTo>
                  <a:pt x="744" y="451"/>
                  <a:pt x="449" y="438"/>
                  <a:pt x="307" y="425"/>
                </a:cubicBezTo>
                <a:cubicBezTo>
                  <a:pt x="165" y="412"/>
                  <a:pt x="72" y="378"/>
                  <a:pt x="36" y="337"/>
                </a:cubicBezTo>
                <a:cubicBezTo>
                  <a:pt x="0" y="296"/>
                  <a:pt x="77" y="213"/>
                  <a:pt x="88" y="181"/>
                </a:cubicBezTo>
                <a:close/>
              </a:path>
            </a:pathLst>
          </a:custGeom>
          <a:solidFill>
            <a:srgbClr val="66CC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he-IL"/>
          </a:p>
        </p:txBody>
      </p:sp>
      <p:sp>
        <p:nvSpPr>
          <p:cNvPr id="253961" name="Freeform 7"/>
          <p:cNvSpPr>
            <a:spLocks/>
          </p:cNvSpPr>
          <p:nvPr/>
        </p:nvSpPr>
        <p:spPr bwMode="auto">
          <a:xfrm>
            <a:off x="2108200" y="4908550"/>
            <a:ext cx="400050" cy="180975"/>
          </a:xfrm>
          <a:custGeom>
            <a:avLst/>
            <a:gdLst>
              <a:gd name="T0" fmla="*/ 0 w 252"/>
              <a:gd name="T1" fmla="*/ 2147483646 h 114"/>
              <a:gd name="T2" fmla="*/ 2147483646 w 252"/>
              <a:gd name="T3" fmla="*/ 0 h 114"/>
              <a:gd name="T4" fmla="*/ 0 60000 65536"/>
              <a:gd name="T5" fmla="*/ 0 60000 65536"/>
            </a:gdLst>
            <a:ahLst/>
            <a:cxnLst>
              <a:cxn ang="T4">
                <a:pos x="T0" y="T1"/>
              </a:cxn>
              <a:cxn ang="T5">
                <a:pos x="T2" y="T3"/>
              </a:cxn>
            </a:cxnLst>
            <a:rect l="0" t="0" r="r" b="b"/>
            <a:pathLst>
              <a:path w="252" h="114">
                <a:moveTo>
                  <a:pt x="0" y="114"/>
                </a:moveTo>
                <a:lnTo>
                  <a:pt x="252" y="0"/>
                </a:lnTo>
              </a:path>
            </a:pathLst>
          </a:custGeom>
          <a:noFill/>
          <a:ln w="12700"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he-IL"/>
          </a:p>
        </p:txBody>
      </p:sp>
      <p:sp>
        <p:nvSpPr>
          <p:cNvPr id="253962" name="Freeform 8"/>
          <p:cNvSpPr>
            <a:spLocks/>
          </p:cNvSpPr>
          <p:nvPr/>
        </p:nvSpPr>
        <p:spPr bwMode="auto">
          <a:xfrm>
            <a:off x="2800350" y="5014913"/>
            <a:ext cx="704850" cy="409575"/>
          </a:xfrm>
          <a:custGeom>
            <a:avLst/>
            <a:gdLst>
              <a:gd name="T0" fmla="*/ 0 w 444"/>
              <a:gd name="T1" fmla="*/ 0 h 258"/>
              <a:gd name="T2" fmla="*/ 2147483646 w 444"/>
              <a:gd name="T3" fmla="*/ 2147483646 h 258"/>
              <a:gd name="T4" fmla="*/ 0 60000 65536"/>
              <a:gd name="T5" fmla="*/ 0 60000 65536"/>
            </a:gdLst>
            <a:ahLst/>
            <a:cxnLst>
              <a:cxn ang="T4">
                <a:pos x="T0" y="T1"/>
              </a:cxn>
              <a:cxn ang="T5">
                <a:pos x="T2" y="T3"/>
              </a:cxn>
            </a:cxnLst>
            <a:rect l="0" t="0" r="r" b="b"/>
            <a:pathLst>
              <a:path w="444" h="258">
                <a:moveTo>
                  <a:pt x="0" y="0"/>
                </a:moveTo>
                <a:lnTo>
                  <a:pt x="444" y="258"/>
                </a:lnTo>
              </a:path>
            </a:pathLst>
          </a:custGeom>
          <a:noFill/>
          <a:ln w="19050"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he-IL"/>
          </a:p>
        </p:txBody>
      </p:sp>
      <p:sp>
        <p:nvSpPr>
          <p:cNvPr id="117771" name="Text Box 9"/>
          <p:cNvSpPr txBox="1">
            <a:spLocks noChangeArrowheads="1"/>
          </p:cNvSpPr>
          <p:nvPr/>
        </p:nvSpPr>
        <p:spPr bwMode="auto">
          <a:xfrm>
            <a:off x="2052638" y="5129213"/>
            <a:ext cx="665162"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defRPr/>
            </a:pPr>
            <a:r>
              <a:rPr lang="en-US" sz="2000" smtClean="0"/>
              <a:t>AS3</a:t>
            </a:r>
            <a:endParaRPr lang="en-US" smtClean="0"/>
          </a:p>
        </p:txBody>
      </p:sp>
      <p:sp>
        <p:nvSpPr>
          <p:cNvPr id="117772" name="Text Box 10"/>
          <p:cNvSpPr txBox="1">
            <a:spLocks noChangeArrowheads="1"/>
          </p:cNvSpPr>
          <p:nvPr/>
        </p:nvSpPr>
        <p:spPr bwMode="auto">
          <a:xfrm>
            <a:off x="5867400" y="5794375"/>
            <a:ext cx="615950" cy="366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defRPr/>
            </a:pPr>
            <a:r>
              <a:rPr lang="en-US" smtClean="0"/>
              <a:t>AS2</a:t>
            </a:r>
          </a:p>
        </p:txBody>
      </p:sp>
      <p:sp>
        <p:nvSpPr>
          <p:cNvPr id="117773" name="Line 11"/>
          <p:cNvSpPr>
            <a:spLocks noChangeShapeType="1"/>
          </p:cNvSpPr>
          <p:nvPr/>
        </p:nvSpPr>
        <p:spPr bwMode="auto">
          <a:xfrm flipV="1">
            <a:off x="5746750" y="5283200"/>
            <a:ext cx="434975" cy="19208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Arial" charset="0"/>
              <a:ea typeface="ＭＳ Ｐゴシック" charset="0"/>
            </a:endParaRPr>
          </a:p>
        </p:txBody>
      </p:sp>
      <p:sp>
        <p:nvSpPr>
          <p:cNvPr id="117774" name="Line 12"/>
          <p:cNvSpPr>
            <a:spLocks noChangeShapeType="1"/>
          </p:cNvSpPr>
          <p:nvPr/>
        </p:nvSpPr>
        <p:spPr bwMode="auto">
          <a:xfrm flipH="1" flipV="1">
            <a:off x="2324100" y="4641850"/>
            <a:ext cx="241300" cy="17462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Arial" charset="0"/>
              <a:ea typeface="ＭＳ Ｐゴシック" charset="0"/>
            </a:endParaRPr>
          </a:p>
        </p:txBody>
      </p:sp>
      <p:sp>
        <p:nvSpPr>
          <p:cNvPr id="117775" name="Line 13"/>
          <p:cNvSpPr>
            <a:spLocks noChangeShapeType="1"/>
          </p:cNvSpPr>
          <p:nvPr/>
        </p:nvSpPr>
        <p:spPr bwMode="auto">
          <a:xfrm flipH="1">
            <a:off x="1882775" y="4635500"/>
            <a:ext cx="147638" cy="37623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Arial" charset="0"/>
              <a:ea typeface="ＭＳ Ｐゴシック" charset="0"/>
            </a:endParaRPr>
          </a:p>
        </p:txBody>
      </p:sp>
      <p:grpSp>
        <p:nvGrpSpPr>
          <p:cNvPr id="253968" name="Group 14"/>
          <p:cNvGrpSpPr>
            <a:grpSpLocks/>
          </p:cNvGrpSpPr>
          <p:nvPr/>
        </p:nvGrpSpPr>
        <p:grpSpPr bwMode="auto">
          <a:xfrm>
            <a:off x="1619250" y="4903788"/>
            <a:ext cx="501650" cy="396875"/>
            <a:chOff x="873" y="3243"/>
            <a:chExt cx="316" cy="250"/>
          </a:xfrm>
        </p:grpSpPr>
        <p:sp>
          <p:nvSpPr>
            <p:cNvPr id="117877" name="Oval 15"/>
            <p:cNvSpPr>
              <a:spLocks noChangeArrowheads="1"/>
            </p:cNvSpPr>
            <p:nvPr/>
          </p:nvSpPr>
          <p:spPr bwMode="auto">
            <a:xfrm>
              <a:off x="876" y="3361"/>
              <a:ext cx="313" cy="81"/>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117878" name="Line 16"/>
            <p:cNvSpPr>
              <a:spLocks noChangeShapeType="1"/>
            </p:cNvSpPr>
            <p:nvPr/>
          </p:nvSpPr>
          <p:spPr bwMode="auto">
            <a:xfrm>
              <a:off x="876" y="3354"/>
              <a:ext cx="0" cy="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117879" name="Line 17"/>
            <p:cNvSpPr>
              <a:spLocks noChangeShapeType="1"/>
            </p:cNvSpPr>
            <p:nvPr/>
          </p:nvSpPr>
          <p:spPr bwMode="auto">
            <a:xfrm>
              <a:off x="1189" y="3354"/>
              <a:ext cx="0" cy="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117880" name="Rectangle 18"/>
            <p:cNvSpPr>
              <a:spLocks noChangeArrowheads="1"/>
            </p:cNvSpPr>
            <p:nvPr/>
          </p:nvSpPr>
          <p:spPr bwMode="auto">
            <a:xfrm>
              <a:off x="876" y="3354"/>
              <a:ext cx="310" cy="49"/>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sz="2400">
                <a:latin typeface="Arial" charset="0"/>
                <a:ea typeface="ＭＳ Ｐゴシック" charset="0"/>
              </a:endParaRPr>
            </a:p>
          </p:txBody>
        </p:sp>
        <p:sp>
          <p:nvSpPr>
            <p:cNvPr id="117881" name="Oval 19"/>
            <p:cNvSpPr>
              <a:spLocks noChangeArrowheads="1"/>
            </p:cNvSpPr>
            <p:nvPr/>
          </p:nvSpPr>
          <p:spPr bwMode="auto">
            <a:xfrm>
              <a:off x="873" y="3295"/>
              <a:ext cx="313" cy="95"/>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117882" name="Rectangle 20"/>
            <p:cNvSpPr>
              <a:spLocks noChangeArrowheads="1"/>
            </p:cNvSpPr>
            <p:nvPr/>
          </p:nvSpPr>
          <p:spPr bwMode="auto">
            <a:xfrm>
              <a:off x="960" y="3308"/>
              <a:ext cx="141" cy="124"/>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117883" name="Text Box 21"/>
            <p:cNvSpPr txBox="1">
              <a:spLocks noChangeArrowheads="1"/>
            </p:cNvSpPr>
            <p:nvPr/>
          </p:nvSpPr>
          <p:spPr bwMode="auto">
            <a:xfrm>
              <a:off x="887" y="3243"/>
              <a:ext cx="294"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a:defRPr/>
              </a:pPr>
              <a:r>
                <a:rPr lang="en-US" sz="2000" smtClean="0"/>
                <a:t>3b</a:t>
              </a:r>
              <a:endParaRPr lang="en-US" sz="2400" smtClean="0"/>
            </a:p>
          </p:txBody>
        </p:sp>
      </p:grpSp>
      <p:grpSp>
        <p:nvGrpSpPr>
          <p:cNvPr id="253969" name="Group 22"/>
          <p:cNvGrpSpPr>
            <a:grpSpLocks/>
          </p:cNvGrpSpPr>
          <p:nvPr/>
        </p:nvGrpSpPr>
        <p:grpSpPr bwMode="auto">
          <a:xfrm>
            <a:off x="1889125" y="4327525"/>
            <a:ext cx="501650" cy="396875"/>
            <a:chOff x="2016" y="1976"/>
            <a:chExt cx="316" cy="250"/>
          </a:xfrm>
        </p:grpSpPr>
        <p:sp>
          <p:nvSpPr>
            <p:cNvPr id="117869" name="Oval 23"/>
            <p:cNvSpPr>
              <a:spLocks noChangeArrowheads="1"/>
            </p:cNvSpPr>
            <p:nvPr/>
          </p:nvSpPr>
          <p:spPr bwMode="auto">
            <a:xfrm>
              <a:off x="2019" y="2102"/>
              <a:ext cx="313" cy="81"/>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117870" name="Line 24"/>
            <p:cNvSpPr>
              <a:spLocks noChangeShapeType="1"/>
            </p:cNvSpPr>
            <p:nvPr/>
          </p:nvSpPr>
          <p:spPr bwMode="auto">
            <a:xfrm>
              <a:off x="2019" y="2095"/>
              <a:ext cx="0" cy="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117871" name="Line 25"/>
            <p:cNvSpPr>
              <a:spLocks noChangeShapeType="1"/>
            </p:cNvSpPr>
            <p:nvPr/>
          </p:nvSpPr>
          <p:spPr bwMode="auto">
            <a:xfrm>
              <a:off x="2332" y="2095"/>
              <a:ext cx="0" cy="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117872" name="Rectangle 26"/>
            <p:cNvSpPr>
              <a:spLocks noChangeArrowheads="1"/>
            </p:cNvSpPr>
            <p:nvPr/>
          </p:nvSpPr>
          <p:spPr bwMode="auto">
            <a:xfrm>
              <a:off x="2019" y="2095"/>
              <a:ext cx="310" cy="49"/>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sz="2400">
                <a:latin typeface="Arial" charset="0"/>
                <a:ea typeface="ＭＳ Ｐゴシック" charset="0"/>
              </a:endParaRPr>
            </a:p>
          </p:txBody>
        </p:sp>
        <p:sp>
          <p:nvSpPr>
            <p:cNvPr id="117873" name="Oval 27"/>
            <p:cNvSpPr>
              <a:spLocks noChangeArrowheads="1"/>
            </p:cNvSpPr>
            <p:nvPr/>
          </p:nvSpPr>
          <p:spPr bwMode="auto">
            <a:xfrm>
              <a:off x="2016" y="2036"/>
              <a:ext cx="313" cy="95"/>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grpSp>
          <p:nvGrpSpPr>
            <p:cNvPr id="254066" name="Group 28"/>
            <p:cNvGrpSpPr>
              <a:grpSpLocks/>
            </p:cNvGrpSpPr>
            <p:nvPr/>
          </p:nvGrpSpPr>
          <p:grpSpPr bwMode="auto">
            <a:xfrm>
              <a:off x="2032" y="1976"/>
              <a:ext cx="285" cy="250"/>
              <a:chOff x="2912" y="2425"/>
              <a:chExt cx="290" cy="250"/>
            </a:xfrm>
          </p:grpSpPr>
          <p:sp>
            <p:nvSpPr>
              <p:cNvPr id="117875" name="Rectangle 29"/>
              <p:cNvSpPr>
                <a:spLocks noChangeArrowheads="1"/>
              </p:cNvSpPr>
              <p:nvPr/>
            </p:nvSpPr>
            <p:spPr bwMode="auto">
              <a:xfrm>
                <a:off x="2982" y="2490"/>
                <a:ext cx="133" cy="132"/>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117876" name="Text Box 30"/>
              <p:cNvSpPr txBox="1">
                <a:spLocks noChangeArrowheads="1"/>
              </p:cNvSpPr>
              <p:nvPr/>
            </p:nvSpPr>
            <p:spPr bwMode="auto">
              <a:xfrm>
                <a:off x="2912" y="2425"/>
                <a:ext cx="290"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a:defRPr/>
                </a:pPr>
                <a:r>
                  <a:rPr lang="en-US" sz="2000" smtClean="0"/>
                  <a:t>3c</a:t>
                </a:r>
                <a:endParaRPr lang="en-US" sz="2400" smtClean="0"/>
              </a:p>
            </p:txBody>
          </p:sp>
        </p:grpSp>
      </p:grpSp>
      <p:grpSp>
        <p:nvGrpSpPr>
          <p:cNvPr id="253970" name="Group 31"/>
          <p:cNvGrpSpPr>
            <a:grpSpLocks/>
          </p:cNvGrpSpPr>
          <p:nvPr/>
        </p:nvGrpSpPr>
        <p:grpSpPr bwMode="auto">
          <a:xfrm>
            <a:off x="2466975" y="4702175"/>
            <a:ext cx="501650" cy="396875"/>
            <a:chOff x="1434" y="3104"/>
            <a:chExt cx="316" cy="250"/>
          </a:xfrm>
        </p:grpSpPr>
        <p:grpSp>
          <p:nvGrpSpPr>
            <p:cNvPr id="254053" name="Group 32"/>
            <p:cNvGrpSpPr>
              <a:grpSpLocks/>
            </p:cNvGrpSpPr>
            <p:nvPr/>
          </p:nvGrpSpPr>
          <p:grpSpPr bwMode="auto">
            <a:xfrm>
              <a:off x="1434" y="3163"/>
              <a:ext cx="316" cy="147"/>
              <a:chOff x="1434" y="3163"/>
              <a:chExt cx="316" cy="147"/>
            </a:xfrm>
          </p:grpSpPr>
          <p:sp>
            <p:nvSpPr>
              <p:cNvPr id="117863" name="Oval 33"/>
              <p:cNvSpPr>
                <a:spLocks noChangeArrowheads="1"/>
              </p:cNvSpPr>
              <p:nvPr/>
            </p:nvSpPr>
            <p:spPr bwMode="auto">
              <a:xfrm>
                <a:off x="1437" y="3229"/>
                <a:ext cx="313" cy="81"/>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117864" name="Line 34"/>
              <p:cNvSpPr>
                <a:spLocks noChangeShapeType="1"/>
              </p:cNvSpPr>
              <p:nvPr/>
            </p:nvSpPr>
            <p:spPr bwMode="auto">
              <a:xfrm>
                <a:off x="1437" y="3222"/>
                <a:ext cx="0" cy="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117865" name="Line 35"/>
              <p:cNvSpPr>
                <a:spLocks noChangeShapeType="1"/>
              </p:cNvSpPr>
              <p:nvPr/>
            </p:nvSpPr>
            <p:spPr bwMode="auto">
              <a:xfrm>
                <a:off x="1750" y="3222"/>
                <a:ext cx="0" cy="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117866" name="Rectangle 36"/>
              <p:cNvSpPr>
                <a:spLocks noChangeArrowheads="1"/>
              </p:cNvSpPr>
              <p:nvPr/>
            </p:nvSpPr>
            <p:spPr bwMode="auto">
              <a:xfrm>
                <a:off x="1437" y="3222"/>
                <a:ext cx="310" cy="49"/>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sz="2400">
                  <a:latin typeface="Arial" charset="0"/>
                  <a:ea typeface="ＭＳ Ｐゴシック" charset="0"/>
                </a:endParaRPr>
              </a:p>
            </p:txBody>
          </p:sp>
          <p:sp>
            <p:nvSpPr>
              <p:cNvPr id="117867" name="Oval 37"/>
              <p:cNvSpPr>
                <a:spLocks noChangeArrowheads="1"/>
              </p:cNvSpPr>
              <p:nvPr/>
            </p:nvSpPr>
            <p:spPr bwMode="auto">
              <a:xfrm>
                <a:off x="1434" y="3163"/>
                <a:ext cx="313" cy="95"/>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117868" name="Rectangle 38"/>
              <p:cNvSpPr>
                <a:spLocks noChangeArrowheads="1"/>
              </p:cNvSpPr>
              <p:nvPr/>
            </p:nvSpPr>
            <p:spPr bwMode="auto">
              <a:xfrm>
                <a:off x="1521" y="3176"/>
                <a:ext cx="142" cy="110"/>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grpSp>
        <p:sp>
          <p:nvSpPr>
            <p:cNvPr id="117862" name="Text Box 39"/>
            <p:cNvSpPr txBox="1">
              <a:spLocks noChangeArrowheads="1"/>
            </p:cNvSpPr>
            <p:nvPr/>
          </p:nvSpPr>
          <p:spPr bwMode="auto">
            <a:xfrm>
              <a:off x="1448" y="3104"/>
              <a:ext cx="294"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a:defRPr/>
              </a:pPr>
              <a:r>
                <a:rPr lang="en-US" sz="2000" smtClean="0"/>
                <a:t>3a</a:t>
              </a:r>
              <a:endParaRPr lang="en-US" sz="2400" smtClean="0"/>
            </a:p>
          </p:txBody>
        </p:sp>
      </p:grpSp>
      <p:grpSp>
        <p:nvGrpSpPr>
          <p:cNvPr id="253971" name="Group 40"/>
          <p:cNvGrpSpPr>
            <a:grpSpLocks/>
          </p:cNvGrpSpPr>
          <p:nvPr/>
        </p:nvGrpSpPr>
        <p:grpSpPr bwMode="auto">
          <a:xfrm>
            <a:off x="2495550" y="5227638"/>
            <a:ext cx="2660650" cy="1122362"/>
            <a:chOff x="1572" y="3293"/>
            <a:chExt cx="1676" cy="707"/>
          </a:xfrm>
        </p:grpSpPr>
        <p:sp>
          <p:nvSpPr>
            <p:cNvPr id="254010" name="Freeform 41"/>
            <p:cNvSpPr>
              <a:spLocks/>
            </p:cNvSpPr>
            <p:nvPr/>
          </p:nvSpPr>
          <p:spPr bwMode="auto">
            <a:xfrm>
              <a:off x="1572" y="3293"/>
              <a:ext cx="1676" cy="707"/>
            </a:xfrm>
            <a:custGeom>
              <a:avLst/>
              <a:gdLst>
                <a:gd name="T0" fmla="*/ 542 w 1583"/>
                <a:gd name="T1" fmla="*/ 496 h 682"/>
                <a:gd name="T2" fmla="*/ 1429 w 1583"/>
                <a:gd name="T3" fmla="*/ 163 h 682"/>
                <a:gd name="T4" fmla="*/ 2760 w 1583"/>
                <a:gd name="T5" fmla="*/ 43 h 682"/>
                <a:gd name="T6" fmla="*/ 4060 w 1583"/>
                <a:gd name="T7" fmla="*/ 429 h 682"/>
                <a:gd name="T8" fmla="*/ 5490 w 1583"/>
                <a:gd name="T9" fmla="*/ 943 h 682"/>
                <a:gd name="T10" fmla="*/ 4465 w 1583"/>
                <a:gd name="T11" fmla="*/ 1418 h 682"/>
                <a:gd name="T12" fmla="*/ 2421 w 1583"/>
                <a:gd name="T13" fmla="*/ 1448 h 682"/>
                <a:gd name="T14" fmla="*/ 313 w 1583"/>
                <a:gd name="T15" fmla="*/ 1313 h 682"/>
                <a:gd name="T16" fmla="*/ 542 w 1583"/>
                <a:gd name="T17" fmla="*/ 496 h 68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583" h="682">
                  <a:moveTo>
                    <a:pt x="155" y="224"/>
                  </a:moveTo>
                  <a:cubicBezTo>
                    <a:pt x="208" y="137"/>
                    <a:pt x="302" y="108"/>
                    <a:pt x="407" y="74"/>
                  </a:cubicBezTo>
                  <a:cubicBezTo>
                    <a:pt x="512" y="40"/>
                    <a:pt x="660" y="0"/>
                    <a:pt x="785" y="20"/>
                  </a:cubicBezTo>
                  <a:cubicBezTo>
                    <a:pt x="910" y="40"/>
                    <a:pt x="1027" y="126"/>
                    <a:pt x="1157" y="194"/>
                  </a:cubicBezTo>
                  <a:cubicBezTo>
                    <a:pt x="1287" y="262"/>
                    <a:pt x="1545" y="353"/>
                    <a:pt x="1564" y="428"/>
                  </a:cubicBezTo>
                  <a:cubicBezTo>
                    <a:pt x="1583" y="503"/>
                    <a:pt x="1417" y="606"/>
                    <a:pt x="1272" y="644"/>
                  </a:cubicBezTo>
                  <a:cubicBezTo>
                    <a:pt x="1127" y="682"/>
                    <a:pt x="887" y="664"/>
                    <a:pt x="690" y="656"/>
                  </a:cubicBezTo>
                  <a:cubicBezTo>
                    <a:pt x="493" y="648"/>
                    <a:pt x="178" y="668"/>
                    <a:pt x="89" y="596"/>
                  </a:cubicBezTo>
                  <a:cubicBezTo>
                    <a:pt x="0" y="524"/>
                    <a:pt x="102" y="311"/>
                    <a:pt x="155" y="224"/>
                  </a:cubicBezTo>
                  <a:close/>
                </a:path>
              </a:pathLst>
            </a:custGeom>
            <a:solidFill>
              <a:srgbClr val="66CC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he-IL"/>
            </a:p>
          </p:txBody>
        </p:sp>
        <p:sp>
          <p:nvSpPr>
            <p:cNvPr id="117819" name="Text Box 42"/>
            <p:cNvSpPr txBox="1">
              <a:spLocks noChangeArrowheads="1"/>
            </p:cNvSpPr>
            <p:nvPr/>
          </p:nvSpPr>
          <p:spPr bwMode="auto">
            <a:xfrm>
              <a:off x="1719" y="3724"/>
              <a:ext cx="419"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defRPr/>
              </a:pPr>
              <a:r>
                <a:rPr lang="en-US" sz="2000" smtClean="0"/>
                <a:t>AS1</a:t>
              </a:r>
              <a:endParaRPr lang="en-US" smtClean="0"/>
            </a:p>
          </p:txBody>
        </p:sp>
        <p:sp>
          <p:nvSpPr>
            <p:cNvPr id="117820" name="Line 43"/>
            <p:cNvSpPr>
              <a:spLocks noChangeShapeType="1"/>
            </p:cNvSpPr>
            <p:nvPr/>
          </p:nvSpPr>
          <p:spPr bwMode="auto">
            <a:xfrm flipH="1">
              <a:off x="2134" y="3469"/>
              <a:ext cx="93" cy="10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Arial" charset="0"/>
                <a:ea typeface="ＭＳ Ｐゴシック" charset="0"/>
              </a:endParaRPr>
            </a:p>
          </p:txBody>
        </p:sp>
        <p:sp>
          <p:nvSpPr>
            <p:cNvPr id="117821" name="Line 44"/>
            <p:cNvSpPr>
              <a:spLocks noChangeShapeType="1"/>
            </p:cNvSpPr>
            <p:nvPr/>
          </p:nvSpPr>
          <p:spPr bwMode="auto">
            <a:xfrm>
              <a:off x="2388" y="3491"/>
              <a:ext cx="3" cy="28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Arial" charset="0"/>
                <a:ea typeface="ＭＳ Ｐゴシック" charset="0"/>
              </a:endParaRPr>
            </a:p>
          </p:txBody>
        </p:sp>
        <p:sp>
          <p:nvSpPr>
            <p:cNvPr id="117822" name="Line 45"/>
            <p:cNvSpPr>
              <a:spLocks noChangeShapeType="1"/>
            </p:cNvSpPr>
            <p:nvPr/>
          </p:nvSpPr>
          <p:spPr bwMode="auto">
            <a:xfrm>
              <a:off x="2490" y="3461"/>
              <a:ext cx="313" cy="211"/>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Arial" charset="0"/>
                <a:ea typeface="ＭＳ Ｐゴシック" charset="0"/>
              </a:endParaRPr>
            </a:p>
          </p:txBody>
        </p:sp>
        <p:sp>
          <p:nvSpPr>
            <p:cNvPr id="117823" name="Line 46"/>
            <p:cNvSpPr>
              <a:spLocks noChangeShapeType="1"/>
            </p:cNvSpPr>
            <p:nvPr/>
          </p:nvSpPr>
          <p:spPr bwMode="auto">
            <a:xfrm flipH="1">
              <a:off x="2566" y="3749"/>
              <a:ext cx="237" cy="7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Arial" charset="0"/>
                <a:ea typeface="ＭＳ Ｐゴシック" charset="0"/>
              </a:endParaRPr>
            </a:p>
          </p:txBody>
        </p:sp>
        <p:sp>
          <p:nvSpPr>
            <p:cNvPr id="117824" name="Line 47"/>
            <p:cNvSpPr>
              <a:spLocks noChangeShapeType="1"/>
            </p:cNvSpPr>
            <p:nvPr/>
          </p:nvSpPr>
          <p:spPr bwMode="auto">
            <a:xfrm flipH="1" flipV="1">
              <a:off x="2202" y="3638"/>
              <a:ext cx="568" cy="51"/>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Arial" charset="0"/>
                <a:ea typeface="ＭＳ Ｐゴシック" charset="0"/>
              </a:endParaRPr>
            </a:p>
          </p:txBody>
        </p:sp>
        <p:sp>
          <p:nvSpPr>
            <p:cNvPr id="117825" name="Line 48"/>
            <p:cNvSpPr>
              <a:spLocks noChangeShapeType="1"/>
            </p:cNvSpPr>
            <p:nvPr/>
          </p:nvSpPr>
          <p:spPr bwMode="auto">
            <a:xfrm>
              <a:off x="2143" y="3689"/>
              <a:ext cx="127" cy="8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Arial" charset="0"/>
                <a:ea typeface="ＭＳ Ｐゴシック" charset="0"/>
              </a:endParaRPr>
            </a:p>
          </p:txBody>
        </p:sp>
        <p:grpSp>
          <p:nvGrpSpPr>
            <p:cNvPr id="254018" name="Group 49"/>
            <p:cNvGrpSpPr>
              <a:grpSpLocks/>
            </p:cNvGrpSpPr>
            <p:nvPr/>
          </p:nvGrpSpPr>
          <p:grpSpPr bwMode="auto">
            <a:xfrm>
              <a:off x="2202" y="3293"/>
              <a:ext cx="316" cy="250"/>
              <a:chOff x="2055" y="3447"/>
              <a:chExt cx="316" cy="250"/>
            </a:xfrm>
          </p:grpSpPr>
          <p:sp>
            <p:nvSpPr>
              <p:cNvPr id="117853" name="Oval 50"/>
              <p:cNvSpPr>
                <a:spLocks noChangeArrowheads="1"/>
              </p:cNvSpPr>
              <p:nvPr/>
            </p:nvSpPr>
            <p:spPr bwMode="auto">
              <a:xfrm>
                <a:off x="2058" y="3571"/>
                <a:ext cx="313" cy="81"/>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117854" name="Line 51"/>
              <p:cNvSpPr>
                <a:spLocks noChangeShapeType="1"/>
              </p:cNvSpPr>
              <p:nvPr/>
            </p:nvSpPr>
            <p:spPr bwMode="auto">
              <a:xfrm>
                <a:off x="2058" y="3564"/>
                <a:ext cx="0" cy="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117855" name="Line 52"/>
              <p:cNvSpPr>
                <a:spLocks noChangeShapeType="1"/>
              </p:cNvSpPr>
              <p:nvPr/>
            </p:nvSpPr>
            <p:spPr bwMode="auto">
              <a:xfrm>
                <a:off x="2371" y="3564"/>
                <a:ext cx="0" cy="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117856" name="Rectangle 53"/>
              <p:cNvSpPr>
                <a:spLocks noChangeArrowheads="1"/>
              </p:cNvSpPr>
              <p:nvPr/>
            </p:nvSpPr>
            <p:spPr bwMode="auto">
              <a:xfrm>
                <a:off x="2058" y="3564"/>
                <a:ext cx="310" cy="49"/>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sz="2400">
                  <a:latin typeface="Arial" charset="0"/>
                  <a:ea typeface="ＭＳ Ｐゴシック" charset="0"/>
                </a:endParaRPr>
              </a:p>
            </p:txBody>
          </p:sp>
          <p:sp>
            <p:nvSpPr>
              <p:cNvPr id="117857" name="Oval 54"/>
              <p:cNvSpPr>
                <a:spLocks noChangeArrowheads="1"/>
              </p:cNvSpPr>
              <p:nvPr/>
            </p:nvSpPr>
            <p:spPr bwMode="auto">
              <a:xfrm>
                <a:off x="2055" y="3505"/>
                <a:ext cx="313" cy="95"/>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grpSp>
            <p:nvGrpSpPr>
              <p:cNvPr id="254050" name="Group 55"/>
              <p:cNvGrpSpPr>
                <a:grpSpLocks/>
              </p:cNvGrpSpPr>
              <p:nvPr/>
            </p:nvGrpSpPr>
            <p:grpSpPr bwMode="auto">
              <a:xfrm>
                <a:off x="2072" y="3447"/>
                <a:ext cx="285" cy="250"/>
                <a:chOff x="2912" y="2425"/>
                <a:chExt cx="292" cy="250"/>
              </a:xfrm>
            </p:grpSpPr>
            <p:sp>
              <p:nvSpPr>
                <p:cNvPr id="117859" name="Rectangle 56"/>
                <p:cNvSpPr>
                  <a:spLocks noChangeArrowheads="1"/>
                </p:cNvSpPr>
                <p:nvPr/>
              </p:nvSpPr>
              <p:spPr bwMode="auto">
                <a:xfrm>
                  <a:off x="2982" y="2490"/>
                  <a:ext cx="144" cy="132"/>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117860" name="Text Box 57"/>
                <p:cNvSpPr txBox="1">
                  <a:spLocks noChangeArrowheads="1"/>
                </p:cNvSpPr>
                <p:nvPr/>
              </p:nvSpPr>
              <p:spPr bwMode="auto">
                <a:xfrm>
                  <a:off x="2912" y="2425"/>
                  <a:ext cx="292"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a:defRPr/>
                  </a:pPr>
                  <a:r>
                    <a:rPr lang="en-US" sz="2000" smtClean="0"/>
                    <a:t>1c</a:t>
                  </a:r>
                </a:p>
              </p:txBody>
            </p:sp>
          </p:grpSp>
        </p:grpSp>
        <p:grpSp>
          <p:nvGrpSpPr>
            <p:cNvPr id="254019" name="Group 58"/>
            <p:cNvGrpSpPr>
              <a:grpSpLocks/>
            </p:cNvGrpSpPr>
            <p:nvPr/>
          </p:nvGrpSpPr>
          <p:grpSpPr bwMode="auto">
            <a:xfrm>
              <a:off x="1896" y="3507"/>
              <a:ext cx="316" cy="250"/>
              <a:chOff x="1749" y="3661"/>
              <a:chExt cx="316" cy="250"/>
            </a:xfrm>
          </p:grpSpPr>
          <p:sp>
            <p:nvSpPr>
              <p:cNvPr id="117846" name="Oval 59"/>
              <p:cNvSpPr>
                <a:spLocks noChangeArrowheads="1"/>
              </p:cNvSpPr>
              <p:nvPr/>
            </p:nvSpPr>
            <p:spPr bwMode="auto">
              <a:xfrm>
                <a:off x="1752" y="3781"/>
                <a:ext cx="313" cy="81"/>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117847" name="Line 60"/>
              <p:cNvSpPr>
                <a:spLocks noChangeShapeType="1"/>
              </p:cNvSpPr>
              <p:nvPr/>
            </p:nvSpPr>
            <p:spPr bwMode="auto">
              <a:xfrm>
                <a:off x="1752" y="3774"/>
                <a:ext cx="0" cy="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117848" name="Line 61"/>
              <p:cNvSpPr>
                <a:spLocks noChangeShapeType="1"/>
              </p:cNvSpPr>
              <p:nvPr/>
            </p:nvSpPr>
            <p:spPr bwMode="auto">
              <a:xfrm>
                <a:off x="2065" y="3774"/>
                <a:ext cx="0" cy="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117849" name="Rectangle 62"/>
              <p:cNvSpPr>
                <a:spLocks noChangeArrowheads="1"/>
              </p:cNvSpPr>
              <p:nvPr/>
            </p:nvSpPr>
            <p:spPr bwMode="auto">
              <a:xfrm>
                <a:off x="1752" y="3774"/>
                <a:ext cx="310" cy="49"/>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sz="2400">
                  <a:latin typeface="Arial" charset="0"/>
                  <a:ea typeface="ＭＳ Ｐゴシック" charset="0"/>
                </a:endParaRPr>
              </a:p>
            </p:txBody>
          </p:sp>
          <p:sp>
            <p:nvSpPr>
              <p:cNvPr id="117850" name="Oval 63"/>
              <p:cNvSpPr>
                <a:spLocks noChangeArrowheads="1"/>
              </p:cNvSpPr>
              <p:nvPr/>
            </p:nvSpPr>
            <p:spPr bwMode="auto">
              <a:xfrm>
                <a:off x="1749" y="3719"/>
                <a:ext cx="313" cy="95"/>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117851" name="Rectangle 64"/>
              <p:cNvSpPr>
                <a:spLocks noChangeArrowheads="1"/>
              </p:cNvSpPr>
              <p:nvPr/>
            </p:nvSpPr>
            <p:spPr bwMode="auto">
              <a:xfrm>
                <a:off x="1834" y="3746"/>
                <a:ext cx="142" cy="96"/>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117852" name="Text Box 65"/>
              <p:cNvSpPr txBox="1">
                <a:spLocks noChangeArrowheads="1"/>
              </p:cNvSpPr>
              <p:nvPr/>
            </p:nvSpPr>
            <p:spPr bwMode="auto">
              <a:xfrm>
                <a:off x="1765" y="3661"/>
                <a:ext cx="294"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a:defRPr/>
                </a:pPr>
                <a:r>
                  <a:rPr lang="en-US" sz="2000" smtClean="0"/>
                  <a:t>1a</a:t>
                </a:r>
                <a:endParaRPr lang="en-US" sz="2400" smtClean="0"/>
              </a:p>
            </p:txBody>
          </p:sp>
        </p:grpSp>
        <p:grpSp>
          <p:nvGrpSpPr>
            <p:cNvPr id="254020" name="Group 66"/>
            <p:cNvGrpSpPr>
              <a:grpSpLocks/>
            </p:cNvGrpSpPr>
            <p:nvPr/>
          </p:nvGrpSpPr>
          <p:grpSpPr bwMode="auto">
            <a:xfrm>
              <a:off x="2238" y="3689"/>
              <a:ext cx="316" cy="250"/>
              <a:chOff x="2091" y="3843"/>
              <a:chExt cx="316" cy="250"/>
            </a:xfrm>
          </p:grpSpPr>
          <p:sp>
            <p:nvSpPr>
              <p:cNvPr id="117838" name="Oval 67"/>
              <p:cNvSpPr>
                <a:spLocks noChangeArrowheads="1"/>
              </p:cNvSpPr>
              <p:nvPr/>
            </p:nvSpPr>
            <p:spPr bwMode="auto">
              <a:xfrm>
                <a:off x="2094" y="3967"/>
                <a:ext cx="313" cy="81"/>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117839" name="Line 68"/>
              <p:cNvSpPr>
                <a:spLocks noChangeShapeType="1"/>
              </p:cNvSpPr>
              <p:nvPr/>
            </p:nvSpPr>
            <p:spPr bwMode="auto">
              <a:xfrm>
                <a:off x="2094" y="3960"/>
                <a:ext cx="0" cy="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117840" name="Line 69"/>
              <p:cNvSpPr>
                <a:spLocks noChangeShapeType="1"/>
              </p:cNvSpPr>
              <p:nvPr/>
            </p:nvSpPr>
            <p:spPr bwMode="auto">
              <a:xfrm>
                <a:off x="2407" y="3960"/>
                <a:ext cx="0" cy="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117841" name="Rectangle 70"/>
              <p:cNvSpPr>
                <a:spLocks noChangeArrowheads="1"/>
              </p:cNvSpPr>
              <p:nvPr/>
            </p:nvSpPr>
            <p:spPr bwMode="auto">
              <a:xfrm>
                <a:off x="2094" y="3960"/>
                <a:ext cx="310" cy="49"/>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sz="2400">
                  <a:latin typeface="Arial" charset="0"/>
                  <a:ea typeface="ＭＳ Ｐゴシック" charset="0"/>
                </a:endParaRPr>
              </a:p>
            </p:txBody>
          </p:sp>
          <p:sp>
            <p:nvSpPr>
              <p:cNvPr id="117842" name="Oval 71"/>
              <p:cNvSpPr>
                <a:spLocks noChangeArrowheads="1"/>
              </p:cNvSpPr>
              <p:nvPr/>
            </p:nvSpPr>
            <p:spPr bwMode="auto">
              <a:xfrm>
                <a:off x="2091" y="3901"/>
                <a:ext cx="313" cy="95"/>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grpSp>
            <p:nvGrpSpPr>
              <p:cNvPr id="254035" name="Group 72"/>
              <p:cNvGrpSpPr>
                <a:grpSpLocks/>
              </p:cNvGrpSpPr>
              <p:nvPr/>
            </p:nvGrpSpPr>
            <p:grpSpPr bwMode="auto">
              <a:xfrm>
                <a:off x="2106" y="3843"/>
                <a:ext cx="294" cy="250"/>
                <a:chOff x="2910" y="2425"/>
                <a:chExt cx="296" cy="250"/>
              </a:xfrm>
            </p:grpSpPr>
            <p:sp>
              <p:nvSpPr>
                <p:cNvPr id="117844" name="Rectangle 73"/>
                <p:cNvSpPr>
                  <a:spLocks noChangeArrowheads="1"/>
                </p:cNvSpPr>
                <p:nvPr/>
              </p:nvSpPr>
              <p:spPr bwMode="auto">
                <a:xfrm>
                  <a:off x="2982" y="2490"/>
                  <a:ext cx="144" cy="132"/>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117845" name="Text Box 74"/>
                <p:cNvSpPr txBox="1">
                  <a:spLocks noChangeArrowheads="1"/>
                </p:cNvSpPr>
                <p:nvPr/>
              </p:nvSpPr>
              <p:spPr bwMode="auto">
                <a:xfrm>
                  <a:off x="2910" y="2425"/>
                  <a:ext cx="296"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a:defRPr/>
                  </a:pPr>
                  <a:r>
                    <a:rPr lang="en-US" sz="2000" smtClean="0"/>
                    <a:t>1d</a:t>
                  </a:r>
                </a:p>
              </p:txBody>
            </p:sp>
          </p:grpSp>
        </p:grpSp>
        <p:grpSp>
          <p:nvGrpSpPr>
            <p:cNvPr id="254021" name="Group 75"/>
            <p:cNvGrpSpPr>
              <a:grpSpLocks/>
            </p:cNvGrpSpPr>
            <p:nvPr/>
          </p:nvGrpSpPr>
          <p:grpSpPr bwMode="auto">
            <a:xfrm>
              <a:off x="2778" y="3573"/>
              <a:ext cx="316" cy="250"/>
              <a:chOff x="2016" y="1976"/>
              <a:chExt cx="316" cy="250"/>
            </a:xfrm>
          </p:grpSpPr>
          <p:sp>
            <p:nvSpPr>
              <p:cNvPr id="117830" name="Oval 76"/>
              <p:cNvSpPr>
                <a:spLocks noChangeArrowheads="1"/>
              </p:cNvSpPr>
              <p:nvPr/>
            </p:nvSpPr>
            <p:spPr bwMode="auto">
              <a:xfrm>
                <a:off x="2019" y="2102"/>
                <a:ext cx="313" cy="81"/>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117831" name="Line 77"/>
              <p:cNvSpPr>
                <a:spLocks noChangeShapeType="1"/>
              </p:cNvSpPr>
              <p:nvPr/>
            </p:nvSpPr>
            <p:spPr bwMode="auto">
              <a:xfrm>
                <a:off x="2019" y="2095"/>
                <a:ext cx="0" cy="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117832" name="Line 78"/>
              <p:cNvSpPr>
                <a:spLocks noChangeShapeType="1"/>
              </p:cNvSpPr>
              <p:nvPr/>
            </p:nvSpPr>
            <p:spPr bwMode="auto">
              <a:xfrm>
                <a:off x="2332" y="2095"/>
                <a:ext cx="0" cy="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117833" name="Rectangle 79"/>
              <p:cNvSpPr>
                <a:spLocks noChangeArrowheads="1"/>
              </p:cNvSpPr>
              <p:nvPr/>
            </p:nvSpPr>
            <p:spPr bwMode="auto">
              <a:xfrm>
                <a:off x="2019" y="2095"/>
                <a:ext cx="310" cy="49"/>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sz="2400">
                  <a:latin typeface="Arial" charset="0"/>
                  <a:ea typeface="ＭＳ Ｐゴシック" charset="0"/>
                </a:endParaRPr>
              </a:p>
            </p:txBody>
          </p:sp>
          <p:sp>
            <p:nvSpPr>
              <p:cNvPr id="117834" name="Oval 80"/>
              <p:cNvSpPr>
                <a:spLocks noChangeArrowheads="1"/>
              </p:cNvSpPr>
              <p:nvPr/>
            </p:nvSpPr>
            <p:spPr bwMode="auto">
              <a:xfrm>
                <a:off x="2016" y="2036"/>
                <a:ext cx="313" cy="95"/>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grpSp>
            <p:nvGrpSpPr>
              <p:cNvPr id="254027" name="Group 81"/>
              <p:cNvGrpSpPr>
                <a:grpSpLocks/>
              </p:cNvGrpSpPr>
              <p:nvPr/>
            </p:nvGrpSpPr>
            <p:grpSpPr bwMode="auto">
              <a:xfrm>
                <a:off x="2029" y="1976"/>
                <a:ext cx="294" cy="250"/>
                <a:chOff x="2909" y="2425"/>
                <a:chExt cx="299" cy="250"/>
              </a:xfrm>
            </p:grpSpPr>
            <p:sp>
              <p:nvSpPr>
                <p:cNvPr id="117836" name="Rectangle 82"/>
                <p:cNvSpPr>
                  <a:spLocks noChangeArrowheads="1"/>
                </p:cNvSpPr>
                <p:nvPr/>
              </p:nvSpPr>
              <p:spPr bwMode="auto">
                <a:xfrm>
                  <a:off x="2982" y="2490"/>
                  <a:ext cx="136" cy="132"/>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117837" name="Text Box 83"/>
                <p:cNvSpPr txBox="1">
                  <a:spLocks noChangeArrowheads="1"/>
                </p:cNvSpPr>
                <p:nvPr/>
              </p:nvSpPr>
              <p:spPr bwMode="auto">
                <a:xfrm>
                  <a:off x="2909" y="2425"/>
                  <a:ext cx="299"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a:defRPr/>
                  </a:pPr>
                  <a:r>
                    <a:rPr lang="en-US" sz="2000" smtClean="0"/>
                    <a:t>1b</a:t>
                  </a:r>
                  <a:endParaRPr lang="en-US" sz="2400" smtClean="0"/>
                </a:p>
              </p:txBody>
            </p:sp>
          </p:grpSp>
        </p:grpSp>
      </p:grpSp>
      <p:grpSp>
        <p:nvGrpSpPr>
          <p:cNvPr id="253972" name="Group 84"/>
          <p:cNvGrpSpPr>
            <a:grpSpLocks/>
          </p:cNvGrpSpPr>
          <p:nvPr/>
        </p:nvGrpSpPr>
        <p:grpSpPr bwMode="auto">
          <a:xfrm>
            <a:off x="5414963" y="5324475"/>
            <a:ext cx="501650" cy="396875"/>
            <a:chOff x="3537" y="3473"/>
            <a:chExt cx="316" cy="250"/>
          </a:xfrm>
        </p:grpSpPr>
        <p:sp>
          <p:nvSpPr>
            <p:cNvPr id="117811" name="Oval 85"/>
            <p:cNvSpPr>
              <a:spLocks noChangeArrowheads="1"/>
            </p:cNvSpPr>
            <p:nvPr/>
          </p:nvSpPr>
          <p:spPr bwMode="auto">
            <a:xfrm>
              <a:off x="3540" y="3598"/>
              <a:ext cx="313" cy="81"/>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117812" name="Line 86"/>
            <p:cNvSpPr>
              <a:spLocks noChangeShapeType="1"/>
            </p:cNvSpPr>
            <p:nvPr/>
          </p:nvSpPr>
          <p:spPr bwMode="auto">
            <a:xfrm>
              <a:off x="3540" y="3591"/>
              <a:ext cx="0" cy="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117813" name="Line 87"/>
            <p:cNvSpPr>
              <a:spLocks noChangeShapeType="1"/>
            </p:cNvSpPr>
            <p:nvPr/>
          </p:nvSpPr>
          <p:spPr bwMode="auto">
            <a:xfrm>
              <a:off x="3853" y="3591"/>
              <a:ext cx="0" cy="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117814" name="Rectangle 88"/>
            <p:cNvSpPr>
              <a:spLocks noChangeArrowheads="1"/>
            </p:cNvSpPr>
            <p:nvPr/>
          </p:nvSpPr>
          <p:spPr bwMode="auto">
            <a:xfrm>
              <a:off x="3540" y="3591"/>
              <a:ext cx="310" cy="49"/>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sz="2400">
                <a:latin typeface="Arial" charset="0"/>
                <a:ea typeface="ＭＳ Ｐゴシック" charset="0"/>
              </a:endParaRPr>
            </a:p>
          </p:txBody>
        </p:sp>
        <p:sp>
          <p:nvSpPr>
            <p:cNvPr id="117815" name="Oval 89"/>
            <p:cNvSpPr>
              <a:spLocks noChangeArrowheads="1"/>
            </p:cNvSpPr>
            <p:nvPr/>
          </p:nvSpPr>
          <p:spPr bwMode="auto">
            <a:xfrm>
              <a:off x="3537" y="3532"/>
              <a:ext cx="313" cy="95"/>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117816" name="Rectangle 90"/>
            <p:cNvSpPr>
              <a:spLocks noChangeArrowheads="1"/>
            </p:cNvSpPr>
            <p:nvPr/>
          </p:nvSpPr>
          <p:spPr bwMode="auto">
            <a:xfrm>
              <a:off x="3624" y="3545"/>
              <a:ext cx="141" cy="120"/>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117817" name="Text Box 91"/>
            <p:cNvSpPr txBox="1">
              <a:spLocks noChangeArrowheads="1"/>
            </p:cNvSpPr>
            <p:nvPr/>
          </p:nvSpPr>
          <p:spPr bwMode="auto">
            <a:xfrm>
              <a:off x="3551" y="3473"/>
              <a:ext cx="294"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a:defRPr/>
              </a:pPr>
              <a:r>
                <a:rPr lang="en-US" sz="2000" smtClean="0"/>
                <a:t>2a</a:t>
              </a:r>
              <a:endParaRPr lang="en-US" sz="2400" smtClean="0"/>
            </a:p>
          </p:txBody>
        </p:sp>
      </p:grpSp>
      <p:sp>
        <p:nvSpPr>
          <p:cNvPr id="117781" name="Line 92"/>
          <p:cNvSpPr>
            <a:spLocks noChangeShapeType="1"/>
          </p:cNvSpPr>
          <p:nvPr/>
        </p:nvSpPr>
        <p:spPr bwMode="auto">
          <a:xfrm>
            <a:off x="6635750" y="5241925"/>
            <a:ext cx="85725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Arial" charset="0"/>
              <a:ea typeface="ＭＳ Ｐゴシック" charset="0"/>
            </a:endParaRPr>
          </a:p>
        </p:txBody>
      </p:sp>
      <p:sp>
        <p:nvSpPr>
          <p:cNvPr id="117782" name="Line 93"/>
          <p:cNvSpPr>
            <a:spLocks noChangeShapeType="1"/>
          </p:cNvSpPr>
          <p:nvPr/>
        </p:nvSpPr>
        <p:spPr bwMode="auto">
          <a:xfrm>
            <a:off x="6889750" y="5707063"/>
            <a:ext cx="73501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Arial" charset="0"/>
              <a:ea typeface="ＭＳ Ｐゴシック" charset="0"/>
            </a:endParaRPr>
          </a:p>
        </p:txBody>
      </p:sp>
      <p:sp>
        <p:nvSpPr>
          <p:cNvPr id="117783" name="Line 94"/>
          <p:cNvSpPr>
            <a:spLocks noChangeShapeType="1"/>
          </p:cNvSpPr>
          <p:nvPr/>
        </p:nvSpPr>
        <p:spPr bwMode="auto">
          <a:xfrm>
            <a:off x="5921375" y="5553075"/>
            <a:ext cx="488950" cy="1524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117784" name="Line 95"/>
          <p:cNvSpPr>
            <a:spLocks noChangeShapeType="1"/>
          </p:cNvSpPr>
          <p:nvPr/>
        </p:nvSpPr>
        <p:spPr bwMode="auto">
          <a:xfrm>
            <a:off x="6530975" y="5351463"/>
            <a:ext cx="68263" cy="2286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Arial" charset="0"/>
              <a:ea typeface="ＭＳ Ｐゴシック" charset="0"/>
            </a:endParaRPr>
          </a:p>
        </p:txBody>
      </p:sp>
      <p:grpSp>
        <p:nvGrpSpPr>
          <p:cNvPr id="253977" name="Group 96"/>
          <p:cNvGrpSpPr>
            <a:grpSpLocks/>
          </p:cNvGrpSpPr>
          <p:nvPr/>
        </p:nvGrpSpPr>
        <p:grpSpPr bwMode="auto">
          <a:xfrm>
            <a:off x="6142038" y="5046663"/>
            <a:ext cx="501650" cy="396875"/>
            <a:chOff x="4320" y="1936"/>
            <a:chExt cx="316" cy="250"/>
          </a:xfrm>
        </p:grpSpPr>
        <p:sp>
          <p:nvSpPr>
            <p:cNvPr id="117804" name="Oval 97"/>
            <p:cNvSpPr>
              <a:spLocks noChangeArrowheads="1"/>
            </p:cNvSpPr>
            <p:nvPr/>
          </p:nvSpPr>
          <p:spPr bwMode="auto">
            <a:xfrm>
              <a:off x="4323" y="2054"/>
              <a:ext cx="313" cy="81"/>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117805" name="Line 98"/>
            <p:cNvSpPr>
              <a:spLocks noChangeShapeType="1"/>
            </p:cNvSpPr>
            <p:nvPr/>
          </p:nvSpPr>
          <p:spPr bwMode="auto">
            <a:xfrm>
              <a:off x="4323" y="2047"/>
              <a:ext cx="0" cy="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117806" name="Line 99"/>
            <p:cNvSpPr>
              <a:spLocks noChangeShapeType="1"/>
            </p:cNvSpPr>
            <p:nvPr/>
          </p:nvSpPr>
          <p:spPr bwMode="auto">
            <a:xfrm>
              <a:off x="4636" y="2047"/>
              <a:ext cx="0" cy="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117807" name="Rectangle 100"/>
            <p:cNvSpPr>
              <a:spLocks noChangeArrowheads="1"/>
            </p:cNvSpPr>
            <p:nvPr/>
          </p:nvSpPr>
          <p:spPr bwMode="auto">
            <a:xfrm>
              <a:off x="4323" y="2047"/>
              <a:ext cx="310" cy="49"/>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sz="2400">
                <a:latin typeface="Arial" charset="0"/>
                <a:ea typeface="ＭＳ Ｐゴシック" charset="0"/>
              </a:endParaRPr>
            </a:p>
          </p:txBody>
        </p:sp>
        <p:sp>
          <p:nvSpPr>
            <p:cNvPr id="117808" name="Oval 101"/>
            <p:cNvSpPr>
              <a:spLocks noChangeArrowheads="1"/>
            </p:cNvSpPr>
            <p:nvPr/>
          </p:nvSpPr>
          <p:spPr bwMode="auto">
            <a:xfrm>
              <a:off x="4320" y="1988"/>
              <a:ext cx="313" cy="95"/>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117809" name="Rectangle 102"/>
            <p:cNvSpPr>
              <a:spLocks noChangeArrowheads="1"/>
            </p:cNvSpPr>
            <p:nvPr/>
          </p:nvSpPr>
          <p:spPr bwMode="auto">
            <a:xfrm>
              <a:off x="4407" y="2001"/>
              <a:ext cx="141" cy="118"/>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117810" name="Text Box 103"/>
            <p:cNvSpPr txBox="1">
              <a:spLocks noChangeArrowheads="1"/>
            </p:cNvSpPr>
            <p:nvPr/>
          </p:nvSpPr>
          <p:spPr bwMode="auto">
            <a:xfrm>
              <a:off x="4338" y="1936"/>
              <a:ext cx="285"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a:defRPr/>
              </a:pPr>
              <a:r>
                <a:rPr lang="en-US" sz="2000" smtClean="0"/>
                <a:t>2c</a:t>
              </a:r>
              <a:endParaRPr lang="en-US" sz="2400" smtClean="0"/>
            </a:p>
          </p:txBody>
        </p:sp>
      </p:grpSp>
      <p:grpSp>
        <p:nvGrpSpPr>
          <p:cNvPr id="253978" name="Group 104"/>
          <p:cNvGrpSpPr>
            <a:grpSpLocks/>
          </p:cNvGrpSpPr>
          <p:nvPr/>
        </p:nvGrpSpPr>
        <p:grpSpPr bwMode="auto">
          <a:xfrm>
            <a:off x="6405563" y="5502275"/>
            <a:ext cx="501650" cy="396875"/>
            <a:chOff x="4596" y="2158"/>
            <a:chExt cx="316" cy="250"/>
          </a:xfrm>
        </p:grpSpPr>
        <p:sp>
          <p:nvSpPr>
            <p:cNvPr id="117797" name="Oval 105"/>
            <p:cNvSpPr>
              <a:spLocks noChangeArrowheads="1"/>
            </p:cNvSpPr>
            <p:nvPr/>
          </p:nvSpPr>
          <p:spPr bwMode="auto">
            <a:xfrm>
              <a:off x="4599" y="2276"/>
              <a:ext cx="313" cy="81"/>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117798" name="Line 106"/>
            <p:cNvSpPr>
              <a:spLocks noChangeShapeType="1"/>
            </p:cNvSpPr>
            <p:nvPr/>
          </p:nvSpPr>
          <p:spPr bwMode="auto">
            <a:xfrm>
              <a:off x="4599" y="2269"/>
              <a:ext cx="0" cy="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117799" name="Line 107"/>
            <p:cNvSpPr>
              <a:spLocks noChangeShapeType="1"/>
            </p:cNvSpPr>
            <p:nvPr/>
          </p:nvSpPr>
          <p:spPr bwMode="auto">
            <a:xfrm>
              <a:off x="4912" y="2269"/>
              <a:ext cx="0" cy="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117800" name="Rectangle 108"/>
            <p:cNvSpPr>
              <a:spLocks noChangeArrowheads="1"/>
            </p:cNvSpPr>
            <p:nvPr/>
          </p:nvSpPr>
          <p:spPr bwMode="auto">
            <a:xfrm>
              <a:off x="4599" y="2269"/>
              <a:ext cx="310" cy="49"/>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sz="2400">
                <a:latin typeface="Arial" charset="0"/>
                <a:ea typeface="ＭＳ Ｐゴシック" charset="0"/>
              </a:endParaRPr>
            </a:p>
          </p:txBody>
        </p:sp>
        <p:sp>
          <p:nvSpPr>
            <p:cNvPr id="117801" name="Oval 109"/>
            <p:cNvSpPr>
              <a:spLocks noChangeArrowheads="1"/>
            </p:cNvSpPr>
            <p:nvPr/>
          </p:nvSpPr>
          <p:spPr bwMode="auto">
            <a:xfrm>
              <a:off x="4596" y="2210"/>
              <a:ext cx="313" cy="95"/>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117802" name="Rectangle 110"/>
            <p:cNvSpPr>
              <a:spLocks noChangeArrowheads="1"/>
            </p:cNvSpPr>
            <p:nvPr/>
          </p:nvSpPr>
          <p:spPr bwMode="auto">
            <a:xfrm>
              <a:off x="4683" y="2223"/>
              <a:ext cx="142" cy="110"/>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117803" name="Text Box 111"/>
            <p:cNvSpPr txBox="1">
              <a:spLocks noChangeArrowheads="1"/>
            </p:cNvSpPr>
            <p:nvPr/>
          </p:nvSpPr>
          <p:spPr bwMode="auto">
            <a:xfrm>
              <a:off x="4610" y="2158"/>
              <a:ext cx="294"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a:defRPr/>
              </a:pPr>
              <a:r>
                <a:rPr lang="en-US" sz="2000" smtClean="0"/>
                <a:t>2b</a:t>
              </a:r>
              <a:endParaRPr lang="en-US" sz="2400" smtClean="0"/>
            </a:p>
          </p:txBody>
        </p:sp>
      </p:grpSp>
      <p:sp>
        <p:nvSpPr>
          <p:cNvPr id="117787" name="Text Box 112"/>
          <p:cNvSpPr txBox="1">
            <a:spLocks noChangeArrowheads="1"/>
          </p:cNvSpPr>
          <p:nvPr/>
        </p:nvSpPr>
        <p:spPr bwMode="auto">
          <a:xfrm>
            <a:off x="7656513" y="5159375"/>
            <a:ext cx="893762" cy="51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defRPr/>
            </a:pPr>
            <a:r>
              <a:rPr lang="en-US" sz="1400" smtClean="0"/>
              <a:t>other</a:t>
            </a:r>
          </a:p>
          <a:p>
            <a:pPr>
              <a:defRPr/>
            </a:pPr>
            <a:r>
              <a:rPr lang="en-US" sz="1400" smtClean="0"/>
              <a:t>networks</a:t>
            </a:r>
          </a:p>
        </p:txBody>
      </p:sp>
      <p:sp>
        <p:nvSpPr>
          <p:cNvPr id="253980" name="Freeform 113"/>
          <p:cNvSpPr>
            <a:spLocks/>
          </p:cNvSpPr>
          <p:nvPr/>
        </p:nvSpPr>
        <p:spPr bwMode="auto">
          <a:xfrm flipH="1">
            <a:off x="292100" y="4772025"/>
            <a:ext cx="1171575" cy="1758950"/>
          </a:xfrm>
          <a:custGeom>
            <a:avLst/>
            <a:gdLst>
              <a:gd name="T0" fmla="*/ 2147483646 w 738"/>
              <a:gd name="T1" fmla="*/ 2147483646 h 1108"/>
              <a:gd name="T2" fmla="*/ 2147483646 w 738"/>
              <a:gd name="T3" fmla="*/ 2147483646 h 1108"/>
              <a:gd name="T4" fmla="*/ 2147483646 w 738"/>
              <a:gd name="T5" fmla="*/ 2147483646 h 1108"/>
              <a:gd name="T6" fmla="*/ 2147483646 w 738"/>
              <a:gd name="T7" fmla="*/ 2147483646 h 1108"/>
              <a:gd name="T8" fmla="*/ 2147483646 w 738"/>
              <a:gd name="T9" fmla="*/ 2147483646 h 1108"/>
              <a:gd name="T10" fmla="*/ 2147483646 w 738"/>
              <a:gd name="T11" fmla="*/ 2147483646 h 1108"/>
              <a:gd name="T12" fmla="*/ 2147483646 w 738"/>
              <a:gd name="T13" fmla="*/ 2147483646 h 1108"/>
              <a:gd name="T14" fmla="*/ 2147483646 w 738"/>
              <a:gd name="T15" fmla="*/ 2147483646 h 110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738" h="1108">
                <a:moveTo>
                  <a:pt x="32" y="394"/>
                </a:moveTo>
                <a:cubicBezTo>
                  <a:pt x="66" y="301"/>
                  <a:pt x="108" y="228"/>
                  <a:pt x="213" y="172"/>
                </a:cubicBezTo>
                <a:cubicBezTo>
                  <a:pt x="318" y="116"/>
                  <a:pt x="588" y="0"/>
                  <a:pt x="663" y="56"/>
                </a:cubicBezTo>
                <a:cubicBezTo>
                  <a:pt x="738" y="112"/>
                  <a:pt x="659" y="346"/>
                  <a:pt x="661" y="509"/>
                </a:cubicBezTo>
                <a:cubicBezTo>
                  <a:pt x="663" y="672"/>
                  <a:pt x="731" y="956"/>
                  <a:pt x="677" y="1032"/>
                </a:cubicBezTo>
                <a:cubicBezTo>
                  <a:pt x="623" y="1108"/>
                  <a:pt x="442" y="999"/>
                  <a:pt x="338" y="962"/>
                </a:cubicBezTo>
                <a:cubicBezTo>
                  <a:pt x="234" y="925"/>
                  <a:pt x="102" y="904"/>
                  <a:pt x="51" y="809"/>
                </a:cubicBezTo>
                <a:cubicBezTo>
                  <a:pt x="0" y="715"/>
                  <a:pt x="36" y="481"/>
                  <a:pt x="32" y="394"/>
                </a:cubicBezTo>
                <a:close/>
              </a:path>
            </a:pathLst>
          </a:custGeom>
          <a:gradFill rotWithShape="1">
            <a:gsLst>
              <a:gs pos="0">
                <a:srgbClr val="66CCFF"/>
              </a:gs>
              <a:gs pos="100000">
                <a:srgbClr val="FFFF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he-IL"/>
          </a:p>
        </p:txBody>
      </p:sp>
      <p:sp>
        <p:nvSpPr>
          <p:cNvPr id="117789" name="Text Box 114"/>
          <p:cNvSpPr txBox="1">
            <a:spLocks noChangeArrowheads="1"/>
          </p:cNvSpPr>
          <p:nvPr/>
        </p:nvSpPr>
        <p:spPr bwMode="auto">
          <a:xfrm>
            <a:off x="349250" y="5556250"/>
            <a:ext cx="893763" cy="51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defRPr/>
            </a:pPr>
            <a:r>
              <a:rPr lang="en-US" sz="1400" smtClean="0"/>
              <a:t>other</a:t>
            </a:r>
          </a:p>
          <a:p>
            <a:pPr>
              <a:defRPr/>
            </a:pPr>
            <a:r>
              <a:rPr lang="en-US" sz="1400" smtClean="0"/>
              <a:t>networks</a:t>
            </a:r>
          </a:p>
        </p:txBody>
      </p:sp>
      <p:sp>
        <p:nvSpPr>
          <p:cNvPr id="117790" name="Line 115"/>
          <p:cNvSpPr>
            <a:spLocks noChangeShapeType="1"/>
          </p:cNvSpPr>
          <p:nvPr/>
        </p:nvSpPr>
        <p:spPr bwMode="auto">
          <a:xfrm flipH="1">
            <a:off x="1149350" y="5118100"/>
            <a:ext cx="468313" cy="26828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Arial" charset="0"/>
              <a:ea typeface="ＭＳ Ｐゴシック" charset="0"/>
            </a:endParaRPr>
          </a:p>
        </p:txBody>
      </p:sp>
      <p:sp>
        <p:nvSpPr>
          <p:cNvPr id="117791" name="Rectangle 116"/>
          <p:cNvSpPr>
            <a:spLocks noChangeArrowheads="1"/>
          </p:cNvSpPr>
          <p:nvPr/>
        </p:nvSpPr>
        <p:spPr bwMode="auto">
          <a:xfrm>
            <a:off x="157162" y="1635961"/>
            <a:ext cx="8505825" cy="1992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342900" indent="-342900">
              <a:lnSpc>
                <a:spcPct val="85000"/>
              </a:lnSpc>
              <a:spcBef>
                <a:spcPct val="20000"/>
              </a:spcBef>
              <a:buClr>
                <a:srgbClr val="000099"/>
              </a:buClr>
              <a:buSzPct val="65000"/>
              <a:buFont typeface="Wingdings" pitchFamily="2" charset="2"/>
              <a:buChar char="v"/>
              <a:defRPr/>
            </a:pPr>
            <a:r>
              <a:rPr lang="en-US" sz="2400" dirty="0">
                <a:solidFill>
                  <a:srgbClr val="CC0000"/>
                </a:solidFill>
                <a:latin typeface="Gill Sans MT" pitchFamily="34" charset="0"/>
              </a:rPr>
              <a:t>BGP session:</a:t>
            </a:r>
            <a:r>
              <a:rPr lang="en-US" sz="2400" dirty="0">
                <a:solidFill>
                  <a:srgbClr val="FF0000"/>
                </a:solidFill>
                <a:latin typeface="Gill Sans MT" pitchFamily="34" charset="0"/>
              </a:rPr>
              <a:t> </a:t>
            </a:r>
            <a:r>
              <a:rPr lang="en-US" sz="2400" dirty="0">
                <a:latin typeface="Gill Sans MT" pitchFamily="34" charset="0"/>
              </a:rPr>
              <a:t>two BGP routers (</a:t>
            </a:r>
            <a:r>
              <a:rPr lang="ja-JP" altLang="en-US" sz="2400" dirty="0">
                <a:latin typeface="Gill Sans MT" pitchFamily="34" charset="0"/>
              </a:rPr>
              <a:t>“</a:t>
            </a:r>
            <a:r>
              <a:rPr lang="en-US" altLang="ja-JP" sz="2400" dirty="0">
                <a:latin typeface="Gill Sans MT" pitchFamily="34" charset="0"/>
              </a:rPr>
              <a:t>peers</a:t>
            </a:r>
            <a:r>
              <a:rPr lang="ja-JP" altLang="en-US" sz="2400" dirty="0">
                <a:latin typeface="Gill Sans MT" pitchFamily="34" charset="0"/>
              </a:rPr>
              <a:t>”</a:t>
            </a:r>
            <a:r>
              <a:rPr lang="en-US" altLang="ja-JP" sz="2400" dirty="0">
                <a:latin typeface="Gill Sans MT" pitchFamily="34" charset="0"/>
              </a:rPr>
              <a:t>) exchange BGP messages:</a:t>
            </a:r>
          </a:p>
          <a:p>
            <a:pPr marL="742950" lvl="1" indent="-285750">
              <a:lnSpc>
                <a:spcPct val="85000"/>
              </a:lnSpc>
              <a:spcBef>
                <a:spcPct val="20000"/>
              </a:spcBef>
              <a:buClr>
                <a:srgbClr val="000099"/>
              </a:buClr>
              <a:buFont typeface="Wingdings" pitchFamily="2" charset="2"/>
              <a:buChar char="§"/>
              <a:defRPr/>
            </a:pPr>
            <a:r>
              <a:rPr lang="en-US" sz="2000" dirty="0">
                <a:latin typeface="Gill Sans MT" pitchFamily="34" charset="0"/>
              </a:rPr>
              <a:t>advertising </a:t>
            </a:r>
            <a:r>
              <a:rPr lang="en-US" sz="2000" i="1" dirty="0">
                <a:solidFill>
                  <a:srgbClr val="CC0000"/>
                </a:solidFill>
                <a:latin typeface="Gill Sans MT" pitchFamily="34" charset="0"/>
              </a:rPr>
              <a:t>paths</a:t>
            </a:r>
            <a:r>
              <a:rPr lang="en-US" sz="2000" dirty="0">
                <a:solidFill>
                  <a:srgbClr val="CC0000"/>
                </a:solidFill>
                <a:latin typeface="Gill Sans MT" pitchFamily="34" charset="0"/>
              </a:rPr>
              <a:t> </a:t>
            </a:r>
            <a:r>
              <a:rPr lang="en-US" sz="2000" dirty="0">
                <a:latin typeface="Gill Sans MT" pitchFamily="34" charset="0"/>
              </a:rPr>
              <a:t>to different destination network prefixes (</a:t>
            </a:r>
            <a:r>
              <a:rPr lang="ja-JP" altLang="en-US" sz="2000" dirty="0">
                <a:latin typeface="Gill Sans MT" pitchFamily="34" charset="0"/>
              </a:rPr>
              <a:t>“</a:t>
            </a:r>
            <a:r>
              <a:rPr lang="en-US" altLang="ja-JP" sz="2000" dirty="0">
                <a:latin typeface="Gill Sans MT" pitchFamily="34" charset="0"/>
              </a:rPr>
              <a:t>path vector</a:t>
            </a:r>
            <a:r>
              <a:rPr lang="ja-JP" altLang="en-US" sz="2000" dirty="0">
                <a:latin typeface="Gill Sans MT" pitchFamily="34" charset="0"/>
              </a:rPr>
              <a:t>”</a:t>
            </a:r>
            <a:r>
              <a:rPr lang="en-US" altLang="ja-JP" sz="2000" dirty="0">
                <a:latin typeface="Gill Sans MT" pitchFamily="34" charset="0"/>
              </a:rPr>
              <a:t> protocol) </a:t>
            </a:r>
          </a:p>
          <a:p>
            <a:pPr marL="742950" lvl="1" indent="-285750">
              <a:lnSpc>
                <a:spcPct val="85000"/>
              </a:lnSpc>
              <a:spcBef>
                <a:spcPct val="20000"/>
              </a:spcBef>
              <a:buClr>
                <a:srgbClr val="000099"/>
              </a:buClr>
              <a:buFont typeface="Wingdings" pitchFamily="2" charset="2"/>
              <a:buChar char="§"/>
              <a:defRPr/>
            </a:pPr>
            <a:r>
              <a:rPr lang="en-US" sz="2000" dirty="0">
                <a:latin typeface="Gill Sans MT" pitchFamily="34" charset="0"/>
              </a:rPr>
              <a:t>exchanged over semi-permanent TCP connections</a:t>
            </a:r>
            <a:endParaRPr lang="en-US" sz="2000" dirty="0">
              <a:solidFill>
                <a:srgbClr val="FF0000"/>
              </a:solidFill>
              <a:latin typeface="Gill Sans MT" pitchFamily="34" charset="0"/>
            </a:endParaRPr>
          </a:p>
        </p:txBody>
      </p:sp>
      <p:grpSp>
        <p:nvGrpSpPr>
          <p:cNvPr id="753781" name="Group 117"/>
          <p:cNvGrpSpPr>
            <a:grpSpLocks/>
          </p:cNvGrpSpPr>
          <p:nvPr/>
        </p:nvGrpSpPr>
        <p:grpSpPr bwMode="auto">
          <a:xfrm>
            <a:off x="2889250" y="4657725"/>
            <a:ext cx="1303338" cy="657225"/>
            <a:chOff x="2171" y="2695"/>
            <a:chExt cx="821" cy="414"/>
          </a:xfrm>
        </p:grpSpPr>
        <p:sp>
          <p:nvSpPr>
            <p:cNvPr id="117795" name="AutoShape 118"/>
            <p:cNvSpPr>
              <a:spLocks noChangeArrowheads="1"/>
            </p:cNvSpPr>
            <p:nvPr/>
          </p:nvSpPr>
          <p:spPr bwMode="auto">
            <a:xfrm rot="-9091425">
              <a:off x="2171" y="2935"/>
              <a:ext cx="484" cy="174"/>
            </a:xfrm>
            <a:prstGeom prst="leftArrow">
              <a:avLst>
                <a:gd name="adj1" fmla="val 50000"/>
                <a:gd name="adj2" fmla="val 69540"/>
              </a:avLst>
            </a:prstGeom>
            <a:gradFill rotWithShape="1">
              <a:gsLst>
                <a:gs pos="0">
                  <a:srgbClr val="FF0000"/>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117796" name="Text Box 119"/>
            <p:cNvSpPr txBox="1">
              <a:spLocks noChangeArrowheads="1"/>
            </p:cNvSpPr>
            <p:nvPr/>
          </p:nvSpPr>
          <p:spPr bwMode="auto">
            <a:xfrm>
              <a:off x="2357" y="2695"/>
              <a:ext cx="635" cy="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nSpc>
                  <a:spcPct val="85000"/>
                </a:lnSpc>
                <a:defRPr/>
              </a:pPr>
              <a:r>
                <a:rPr lang="en-US" sz="1600" i="1" smtClean="0">
                  <a:solidFill>
                    <a:srgbClr val="CC0000"/>
                  </a:solidFill>
                </a:rPr>
                <a:t>BGP </a:t>
              </a:r>
            </a:p>
            <a:p>
              <a:pPr>
                <a:lnSpc>
                  <a:spcPct val="85000"/>
                </a:lnSpc>
                <a:defRPr/>
              </a:pPr>
              <a:r>
                <a:rPr lang="en-US" sz="1600" i="1" smtClean="0">
                  <a:solidFill>
                    <a:srgbClr val="CC0000"/>
                  </a:solidFill>
                </a:rPr>
                <a:t>message</a:t>
              </a:r>
            </a:p>
          </p:txBody>
        </p:sp>
      </p:grpSp>
      <p:sp>
        <p:nvSpPr>
          <p:cNvPr id="253985" name="Freeform 120"/>
          <p:cNvSpPr>
            <a:spLocks/>
          </p:cNvSpPr>
          <p:nvPr/>
        </p:nvSpPr>
        <p:spPr bwMode="auto">
          <a:xfrm>
            <a:off x="4913313" y="5607050"/>
            <a:ext cx="523875" cy="261938"/>
          </a:xfrm>
          <a:custGeom>
            <a:avLst/>
            <a:gdLst>
              <a:gd name="T0" fmla="*/ 0 w 654"/>
              <a:gd name="T1" fmla="*/ 2147483646 h 420"/>
              <a:gd name="T2" fmla="*/ 2147483646 w 654"/>
              <a:gd name="T3" fmla="*/ 0 h 420"/>
              <a:gd name="T4" fmla="*/ 0 60000 65536"/>
              <a:gd name="T5" fmla="*/ 0 60000 65536"/>
            </a:gdLst>
            <a:ahLst/>
            <a:cxnLst>
              <a:cxn ang="T4">
                <a:pos x="T0" y="T1"/>
              </a:cxn>
              <a:cxn ang="T5">
                <a:pos x="T2" y="T3"/>
              </a:cxn>
            </a:cxnLst>
            <a:rect l="0" t="0" r="r" b="b"/>
            <a:pathLst>
              <a:path w="654" h="420">
                <a:moveTo>
                  <a:pt x="0" y="420"/>
                </a:moveTo>
                <a:lnTo>
                  <a:pt x="654" y="0"/>
                </a:lnTo>
              </a:path>
            </a:pathLst>
          </a:custGeom>
          <a:noFill/>
          <a:ln w="19050"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he-IL"/>
          </a:p>
        </p:txBody>
      </p:sp>
    </p:spTree>
    <p:extLst>
      <p:ext uri="{BB962C8B-B14F-4D97-AF65-F5344CB8AC3E}">
        <p14:creationId xmlns:p14="http://schemas.microsoft.com/office/powerpoint/2010/main" val="30822113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753781"/>
                                        </p:tgtEl>
                                        <p:attrNameLst>
                                          <p:attrName>style.visibility</p:attrName>
                                        </p:attrNameLst>
                                      </p:cBhvr>
                                      <p:to>
                                        <p:strVal val="visible"/>
                                      </p:to>
                                    </p:set>
                                    <p:animEffect transition="in" filter="wipe(left)">
                                      <p:cBhvr>
                                        <p:cTn id="7" dur="500"/>
                                        <p:tgtEl>
                                          <p:spTgt spid="753781"/>
                                        </p:tgtEl>
                                      </p:cBhvr>
                                    </p:animEffect>
                                  </p:childTnLst>
                                </p:cTn>
                              </p:par>
                            </p:childTnLst>
                          </p:cTn>
                        </p:par>
                        <p:par>
                          <p:cTn id="8" fill="hold" nodeType="afterGroup">
                            <p:stCondLst>
                              <p:cond delay="500"/>
                            </p:stCondLst>
                            <p:childTnLst>
                              <p:par>
                                <p:cTn id="9" presetID="1" presetClass="entr" presetSubtype="0" fill="hold" nodeType="afterEffect">
                                  <p:stCondLst>
                                    <p:cond delay="0"/>
                                  </p:stCondLst>
                                  <p:childTnLst>
                                    <p:set>
                                      <p:cBhvr>
                                        <p:cTn id="10" dur="1" fill="hold">
                                          <p:stCondLst>
                                            <p:cond delay="0"/>
                                          </p:stCondLst>
                                        </p:cTn>
                                        <p:tgtEl>
                                          <p:spTgt spid="753668">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53668">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5366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90" name="Rectangle 3"/>
          <p:cNvSpPr>
            <a:spLocks noGrp="1" noChangeArrowheads="1"/>
          </p:cNvSpPr>
          <p:nvPr>
            <p:ph type="title"/>
          </p:nvPr>
        </p:nvSpPr>
        <p:spPr/>
        <p:txBody>
          <a:bodyPr/>
          <a:lstStyle/>
          <a:p>
            <a:pPr>
              <a:defRPr/>
            </a:pPr>
            <a:r>
              <a:rPr lang="en-US" sz="3600">
                <a:ea typeface="ＭＳ Ｐゴシック" charset="0"/>
                <a:cs typeface="+mj-cs"/>
              </a:rPr>
              <a:t>BGP basics: distributing path information</a:t>
            </a:r>
          </a:p>
        </p:txBody>
      </p:sp>
      <p:sp>
        <p:nvSpPr>
          <p:cNvPr id="118825" name="Rectangle 105"/>
          <p:cNvSpPr>
            <a:spLocks noGrp="1" noChangeArrowheads="1"/>
          </p:cNvSpPr>
          <p:nvPr>
            <p:ph type="body" idx="1"/>
          </p:nvPr>
        </p:nvSpPr>
        <p:spPr/>
        <p:txBody>
          <a:bodyPr/>
          <a:lstStyle/>
          <a:p>
            <a:pPr>
              <a:lnSpc>
                <a:spcPct val="90000"/>
              </a:lnSpc>
              <a:buFont typeface="Wingdings" charset="0"/>
              <a:buChar char="v"/>
              <a:defRPr/>
            </a:pPr>
            <a:r>
              <a:rPr lang="en-US" sz="2400">
                <a:ea typeface="ＭＳ Ｐゴシック" charset="0"/>
                <a:cs typeface="+mn-cs"/>
              </a:rPr>
              <a:t>using eBGP session between 3a and 1c, AS3 sends prefix reachability info to AS1.</a:t>
            </a:r>
          </a:p>
          <a:p>
            <a:pPr lvl="1">
              <a:lnSpc>
                <a:spcPct val="90000"/>
              </a:lnSpc>
              <a:buFont typeface="Wingdings" charset="0"/>
              <a:buChar char="§"/>
              <a:defRPr/>
            </a:pPr>
            <a:r>
              <a:rPr lang="en-US" sz="2000">
                <a:ea typeface="ＭＳ Ｐゴシック" charset="0"/>
              </a:rPr>
              <a:t>1c can then use iBGP do distribute new prefix info to all routers in AS1</a:t>
            </a:r>
          </a:p>
          <a:p>
            <a:pPr lvl="1">
              <a:lnSpc>
                <a:spcPct val="90000"/>
              </a:lnSpc>
              <a:buFont typeface="Wingdings" charset="0"/>
              <a:buChar char="§"/>
              <a:defRPr/>
            </a:pPr>
            <a:r>
              <a:rPr lang="en-US" sz="2000">
                <a:ea typeface="ＭＳ Ｐゴシック" charset="0"/>
              </a:rPr>
              <a:t>1b can then re-advertise new reachability info to AS2 over 1b-to-2a eBGP session</a:t>
            </a:r>
          </a:p>
          <a:p>
            <a:pPr>
              <a:lnSpc>
                <a:spcPct val="90000"/>
              </a:lnSpc>
              <a:buFont typeface="Wingdings" charset="0"/>
              <a:buChar char="v"/>
              <a:defRPr/>
            </a:pPr>
            <a:r>
              <a:rPr lang="en-US" sz="2400">
                <a:ea typeface="ＭＳ Ｐゴシック" charset="0"/>
                <a:cs typeface="+mn-cs"/>
              </a:rPr>
              <a:t>when router learns of new prefix, it creates entry for prefix in its forwarding table.</a:t>
            </a:r>
          </a:p>
        </p:txBody>
      </p:sp>
      <p:sp>
        <p:nvSpPr>
          <p:cNvPr id="118786" name="Footer Placeholder 4"/>
          <p:cNvSpPr>
            <a:spLocks noGrp="1"/>
          </p:cNvSpPr>
          <p:nvPr>
            <p:ph type="ftr" sz="quarter" idx="4294967295"/>
          </p:nvPr>
        </p:nvSpPr>
        <p:spPr>
          <a:xfrm>
            <a:off x="6248400" y="6467475"/>
            <a:ext cx="2895600" cy="287338"/>
          </a:xfrm>
          <a:prstGeom prst="rect">
            <a:avLst/>
          </a:prstGeom>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defRPr/>
            </a:pPr>
            <a:r>
              <a:rPr lang="en-US">
                <a:latin typeface="Tahoma" charset="0"/>
              </a:rPr>
              <a:t>Network Layer</a:t>
            </a:r>
          </a:p>
        </p:txBody>
      </p:sp>
      <p:sp>
        <p:nvSpPr>
          <p:cNvPr id="118787" name="Slide Number Placeholder 5"/>
          <p:cNvSpPr>
            <a:spLocks noGrp="1"/>
          </p:cNvSpPr>
          <p:nvPr>
            <p:ph type="sldNum" sz="quarter" idx="4294967295"/>
          </p:nvPr>
        </p:nvSpPr>
        <p:spPr>
          <a:xfrm>
            <a:off x="8467725" y="6462713"/>
            <a:ext cx="676275" cy="276225"/>
          </a:xfrm>
          <a:prstGeom prst="rect">
            <a:avLst/>
          </a:prstGeom>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algn="l" rtl="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algn="l" rtl="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algn="l" rtl="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algn="l" rtl="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a:defRPr/>
            </a:pPr>
            <a:r>
              <a:rPr lang="en-US" smtClean="0">
                <a:latin typeface="Tahoma" panose="020B0604030504040204" pitchFamily="34" charset="0"/>
              </a:rPr>
              <a:t>4-</a:t>
            </a:r>
            <a:fld id="{F072FB78-79D9-4A99-BD67-4DA386B831FF}" type="slidenum">
              <a:rPr lang="en-US" smtClean="0">
                <a:latin typeface="Tahoma" panose="020B0604030504040204" pitchFamily="34" charset="0"/>
              </a:rPr>
              <a:pPr>
                <a:defRPr/>
              </a:pPr>
              <a:t>176</a:t>
            </a:fld>
            <a:endParaRPr lang="en-US" smtClean="0">
              <a:latin typeface="Tahoma" panose="020B0604030504040204" pitchFamily="34" charset="0"/>
            </a:endParaRPr>
          </a:p>
        </p:txBody>
      </p:sp>
      <p:sp>
        <p:nvSpPr>
          <p:cNvPr id="254981" name="Freeform 2"/>
          <p:cNvSpPr>
            <a:spLocks/>
          </p:cNvSpPr>
          <p:nvPr/>
        </p:nvSpPr>
        <p:spPr bwMode="auto">
          <a:xfrm>
            <a:off x="7277100" y="4562475"/>
            <a:ext cx="1171575" cy="1758950"/>
          </a:xfrm>
          <a:custGeom>
            <a:avLst/>
            <a:gdLst>
              <a:gd name="T0" fmla="*/ 2147483646 w 738"/>
              <a:gd name="T1" fmla="*/ 2147483646 h 1108"/>
              <a:gd name="T2" fmla="*/ 2147483646 w 738"/>
              <a:gd name="T3" fmla="*/ 2147483646 h 1108"/>
              <a:gd name="T4" fmla="*/ 2147483646 w 738"/>
              <a:gd name="T5" fmla="*/ 2147483646 h 1108"/>
              <a:gd name="T6" fmla="*/ 2147483646 w 738"/>
              <a:gd name="T7" fmla="*/ 2147483646 h 1108"/>
              <a:gd name="T8" fmla="*/ 2147483646 w 738"/>
              <a:gd name="T9" fmla="*/ 2147483646 h 1108"/>
              <a:gd name="T10" fmla="*/ 2147483646 w 738"/>
              <a:gd name="T11" fmla="*/ 2147483646 h 1108"/>
              <a:gd name="T12" fmla="*/ 2147483646 w 738"/>
              <a:gd name="T13" fmla="*/ 2147483646 h 1108"/>
              <a:gd name="T14" fmla="*/ 2147483646 w 738"/>
              <a:gd name="T15" fmla="*/ 2147483646 h 110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738" h="1108">
                <a:moveTo>
                  <a:pt x="32" y="394"/>
                </a:moveTo>
                <a:cubicBezTo>
                  <a:pt x="66" y="301"/>
                  <a:pt x="108" y="228"/>
                  <a:pt x="213" y="172"/>
                </a:cubicBezTo>
                <a:cubicBezTo>
                  <a:pt x="318" y="116"/>
                  <a:pt x="588" y="0"/>
                  <a:pt x="663" y="56"/>
                </a:cubicBezTo>
                <a:cubicBezTo>
                  <a:pt x="738" y="112"/>
                  <a:pt x="659" y="346"/>
                  <a:pt x="661" y="509"/>
                </a:cubicBezTo>
                <a:cubicBezTo>
                  <a:pt x="663" y="672"/>
                  <a:pt x="731" y="956"/>
                  <a:pt x="677" y="1032"/>
                </a:cubicBezTo>
                <a:cubicBezTo>
                  <a:pt x="623" y="1108"/>
                  <a:pt x="442" y="999"/>
                  <a:pt x="338" y="962"/>
                </a:cubicBezTo>
                <a:cubicBezTo>
                  <a:pt x="234" y="925"/>
                  <a:pt x="102" y="904"/>
                  <a:pt x="51" y="809"/>
                </a:cubicBezTo>
                <a:cubicBezTo>
                  <a:pt x="0" y="715"/>
                  <a:pt x="36" y="481"/>
                  <a:pt x="32" y="394"/>
                </a:cubicBezTo>
                <a:close/>
              </a:path>
            </a:pathLst>
          </a:custGeom>
          <a:gradFill rotWithShape="1">
            <a:gsLst>
              <a:gs pos="0">
                <a:srgbClr val="66CCFF"/>
              </a:gs>
              <a:gs pos="100000">
                <a:srgbClr val="FFFF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he-IL"/>
          </a:p>
        </p:txBody>
      </p:sp>
      <p:sp>
        <p:nvSpPr>
          <p:cNvPr id="254983" name="Freeform 4"/>
          <p:cNvSpPr>
            <a:spLocks/>
          </p:cNvSpPr>
          <p:nvPr/>
        </p:nvSpPr>
        <p:spPr bwMode="auto">
          <a:xfrm>
            <a:off x="5230813" y="4872038"/>
            <a:ext cx="1944687" cy="1292225"/>
          </a:xfrm>
          <a:custGeom>
            <a:avLst/>
            <a:gdLst>
              <a:gd name="T0" fmla="*/ 2147483646 w 1162"/>
              <a:gd name="T1" fmla="*/ 2147483646 h 543"/>
              <a:gd name="T2" fmla="*/ 2147483646 w 1162"/>
              <a:gd name="T3" fmla="*/ 2147483646 h 543"/>
              <a:gd name="T4" fmla="*/ 2147483646 w 1162"/>
              <a:gd name="T5" fmla="*/ 2147483646 h 543"/>
              <a:gd name="T6" fmla="*/ 2147483646 w 1162"/>
              <a:gd name="T7" fmla="*/ 2147483646 h 543"/>
              <a:gd name="T8" fmla="*/ 2147483646 w 1162"/>
              <a:gd name="T9" fmla="*/ 2147483646 h 543"/>
              <a:gd name="T10" fmla="*/ 2147483646 w 1162"/>
              <a:gd name="T11" fmla="*/ 2147483646 h 543"/>
              <a:gd name="T12" fmla="*/ 2147483646 w 1162"/>
              <a:gd name="T13" fmla="*/ 2147483646 h 543"/>
              <a:gd name="T14" fmla="*/ 2147483646 w 1162"/>
              <a:gd name="T15" fmla="*/ 2147483646 h 543"/>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162" h="543">
                <a:moveTo>
                  <a:pt x="56" y="162"/>
                </a:moveTo>
                <a:cubicBezTo>
                  <a:pt x="115" y="100"/>
                  <a:pt x="221" y="28"/>
                  <a:pt x="368" y="14"/>
                </a:cubicBezTo>
                <a:cubicBezTo>
                  <a:pt x="515" y="0"/>
                  <a:pt x="811" y="42"/>
                  <a:pt x="940" y="79"/>
                </a:cubicBezTo>
                <a:cubicBezTo>
                  <a:pt x="1069" y="116"/>
                  <a:pt x="1126" y="177"/>
                  <a:pt x="1144" y="239"/>
                </a:cubicBezTo>
                <a:cubicBezTo>
                  <a:pt x="1162" y="301"/>
                  <a:pt x="1141" y="401"/>
                  <a:pt x="1048" y="451"/>
                </a:cubicBezTo>
                <a:cubicBezTo>
                  <a:pt x="955" y="501"/>
                  <a:pt x="746" y="543"/>
                  <a:pt x="586" y="541"/>
                </a:cubicBezTo>
                <a:cubicBezTo>
                  <a:pt x="426" y="539"/>
                  <a:pt x="176" y="502"/>
                  <a:pt x="88" y="439"/>
                </a:cubicBezTo>
                <a:cubicBezTo>
                  <a:pt x="0" y="376"/>
                  <a:pt x="63" y="220"/>
                  <a:pt x="56" y="162"/>
                </a:cubicBezTo>
                <a:close/>
              </a:path>
            </a:pathLst>
          </a:custGeom>
          <a:solidFill>
            <a:srgbClr val="66CC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he-IL"/>
          </a:p>
        </p:txBody>
      </p:sp>
      <p:sp>
        <p:nvSpPr>
          <p:cNvPr id="254984" name="Freeform 5"/>
          <p:cNvSpPr>
            <a:spLocks/>
          </p:cNvSpPr>
          <p:nvPr/>
        </p:nvSpPr>
        <p:spPr bwMode="auto">
          <a:xfrm>
            <a:off x="1477963" y="4164013"/>
            <a:ext cx="1679575" cy="1411287"/>
          </a:xfrm>
          <a:custGeom>
            <a:avLst/>
            <a:gdLst>
              <a:gd name="T0" fmla="*/ 2147483646 w 1198"/>
              <a:gd name="T1" fmla="*/ 2147483646 h 451"/>
              <a:gd name="T2" fmla="*/ 2147483646 w 1198"/>
              <a:gd name="T3" fmla="*/ 2147483646 h 451"/>
              <a:gd name="T4" fmla="*/ 2147483646 w 1198"/>
              <a:gd name="T5" fmla="*/ 2147483646 h 451"/>
              <a:gd name="T6" fmla="*/ 2147483646 w 1198"/>
              <a:gd name="T7" fmla="*/ 2147483646 h 451"/>
              <a:gd name="T8" fmla="*/ 2147483646 w 1198"/>
              <a:gd name="T9" fmla="*/ 2147483646 h 451"/>
              <a:gd name="T10" fmla="*/ 2147483646 w 1198"/>
              <a:gd name="T11" fmla="*/ 2147483646 h 451"/>
              <a:gd name="T12" fmla="*/ 2147483646 w 1198"/>
              <a:gd name="T13" fmla="*/ 2147483646 h 451"/>
              <a:gd name="T14" fmla="*/ 2147483646 w 1198"/>
              <a:gd name="T15" fmla="*/ 2147483646 h 451"/>
              <a:gd name="T16" fmla="*/ 2147483646 w 1198"/>
              <a:gd name="T17" fmla="*/ 2147483646 h 45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198" h="451">
                <a:moveTo>
                  <a:pt x="88" y="181"/>
                </a:moveTo>
                <a:cubicBezTo>
                  <a:pt x="159" y="143"/>
                  <a:pt x="120" y="111"/>
                  <a:pt x="180" y="89"/>
                </a:cubicBezTo>
                <a:cubicBezTo>
                  <a:pt x="240" y="67"/>
                  <a:pt x="313" y="60"/>
                  <a:pt x="448" y="49"/>
                </a:cubicBezTo>
                <a:cubicBezTo>
                  <a:pt x="583" y="38"/>
                  <a:pt x="866" y="0"/>
                  <a:pt x="988" y="25"/>
                </a:cubicBezTo>
                <a:cubicBezTo>
                  <a:pt x="1110" y="50"/>
                  <a:pt x="1198" y="132"/>
                  <a:pt x="1181" y="197"/>
                </a:cubicBezTo>
                <a:cubicBezTo>
                  <a:pt x="1164" y="262"/>
                  <a:pt x="1034" y="375"/>
                  <a:pt x="889" y="413"/>
                </a:cubicBezTo>
                <a:cubicBezTo>
                  <a:pt x="744" y="451"/>
                  <a:pt x="449" y="438"/>
                  <a:pt x="307" y="425"/>
                </a:cubicBezTo>
                <a:cubicBezTo>
                  <a:pt x="165" y="412"/>
                  <a:pt x="72" y="378"/>
                  <a:pt x="36" y="337"/>
                </a:cubicBezTo>
                <a:cubicBezTo>
                  <a:pt x="0" y="296"/>
                  <a:pt x="77" y="213"/>
                  <a:pt x="88" y="181"/>
                </a:cubicBezTo>
                <a:close/>
              </a:path>
            </a:pathLst>
          </a:custGeom>
          <a:solidFill>
            <a:srgbClr val="66CC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he-IL"/>
          </a:p>
        </p:txBody>
      </p:sp>
      <p:sp>
        <p:nvSpPr>
          <p:cNvPr id="254985" name="Freeform 6"/>
          <p:cNvSpPr>
            <a:spLocks/>
          </p:cNvSpPr>
          <p:nvPr/>
        </p:nvSpPr>
        <p:spPr bwMode="auto">
          <a:xfrm>
            <a:off x="2108200" y="4908550"/>
            <a:ext cx="400050" cy="180975"/>
          </a:xfrm>
          <a:custGeom>
            <a:avLst/>
            <a:gdLst>
              <a:gd name="T0" fmla="*/ 0 w 252"/>
              <a:gd name="T1" fmla="*/ 2147483646 h 114"/>
              <a:gd name="T2" fmla="*/ 2147483646 w 252"/>
              <a:gd name="T3" fmla="*/ 0 h 114"/>
              <a:gd name="T4" fmla="*/ 0 60000 65536"/>
              <a:gd name="T5" fmla="*/ 0 60000 65536"/>
            </a:gdLst>
            <a:ahLst/>
            <a:cxnLst>
              <a:cxn ang="T4">
                <a:pos x="T0" y="T1"/>
              </a:cxn>
              <a:cxn ang="T5">
                <a:pos x="T2" y="T3"/>
              </a:cxn>
            </a:cxnLst>
            <a:rect l="0" t="0" r="r" b="b"/>
            <a:pathLst>
              <a:path w="252" h="114">
                <a:moveTo>
                  <a:pt x="0" y="114"/>
                </a:moveTo>
                <a:lnTo>
                  <a:pt x="252" y="0"/>
                </a:lnTo>
              </a:path>
            </a:pathLst>
          </a:custGeom>
          <a:noFill/>
          <a:ln w="12700" cap="flat" cmpd="sng">
            <a:solidFill>
              <a:schemeClr val="tx1"/>
            </a:solidFill>
            <a:prstDash val="dash"/>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he-IL"/>
          </a:p>
        </p:txBody>
      </p:sp>
      <p:sp>
        <p:nvSpPr>
          <p:cNvPr id="118794" name="Text Box 7"/>
          <p:cNvSpPr txBox="1">
            <a:spLocks noChangeArrowheads="1"/>
          </p:cNvSpPr>
          <p:nvPr/>
        </p:nvSpPr>
        <p:spPr bwMode="auto">
          <a:xfrm>
            <a:off x="2052638" y="5129213"/>
            <a:ext cx="665162"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defRPr/>
            </a:pPr>
            <a:r>
              <a:rPr lang="en-US" sz="2000" smtClean="0"/>
              <a:t>AS3</a:t>
            </a:r>
            <a:endParaRPr lang="en-US" smtClean="0"/>
          </a:p>
        </p:txBody>
      </p:sp>
      <p:sp>
        <p:nvSpPr>
          <p:cNvPr id="118795" name="Text Box 8"/>
          <p:cNvSpPr txBox="1">
            <a:spLocks noChangeArrowheads="1"/>
          </p:cNvSpPr>
          <p:nvPr/>
        </p:nvSpPr>
        <p:spPr bwMode="auto">
          <a:xfrm>
            <a:off x="5867400" y="5794375"/>
            <a:ext cx="615950" cy="366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defRPr/>
            </a:pPr>
            <a:r>
              <a:rPr lang="en-US" smtClean="0"/>
              <a:t>AS2</a:t>
            </a:r>
          </a:p>
        </p:txBody>
      </p:sp>
      <p:sp>
        <p:nvSpPr>
          <p:cNvPr id="118796" name="Line 9"/>
          <p:cNvSpPr>
            <a:spLocks noChangeShapeType="1"/>
          </p:cNvSpPr>
          <p:nvPr/>
        </p:nvSpPr>
        <p:spPr bwMode="auto">
          <a:xfrm flipV="1">
            <a:off x="5746750" y="5278438"/>
            <a:ext cx="434975" cy="192087"/>
          </a:xfrm>
          <a:prstGeom prst="line">
            <a:avLst/>
          </a:prstGeom>
          <a:noFill/>
          <a:ln w="127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Arial" charset="0"/>
              <a:ea typeface="ＭＳ Ｐゴシック" charset="0"/>
            </a:endParaRPr>
          </a:p>
        </p:txBody>
      </p:sp>
      <p:sp>
        <p:nvSpPr>
          <p:cNvPr id="118797" name="Line 10"/>
          <p:cNvSpPr>
            <a:spLocks noChangeShapeType="1"/>
          </p:cNvSpPr>
          <p:nvPr/>
        </p:nvSpPr>
        <p:spPr bwMode="auto">
          <a:xfrm flipH="1" flipV="1">
            <a:off x="2324100" y="4641850"/>
            <a:ext cx="241300" cy="174625"/>
          </a:xfrm>
          <a:prstGeom prst="line">
            <a:avLst/>
          </a:prstGeom>
          <a:noFill/>
          <a:ln w="127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Arial" charset="0"/>
              <a:ea typeface="ＭＳ Ｐゴシック" charset="0"/>
            </a:endParaRPr>
          </a:p>
        </p:txBody>
      </p:sp>
      <p:sp>
        <p:nvSpPr>
          <p:cNvPr id="118798" name="Line 11"/>
          <p:cNvSpPr>
            <a:spLocks noChangeShapeType="1"/>
          </p:cNvSpPr>
          <p:nvPr/>
        </p:nvSpPr>
        <p:spPr bwMode="auto">
          <a:xfrm flipH="1">
            <a:off x="1882775" y="4635500"/>
            <a:ext cx="147638" cy="376238"/>
          </a:xfrm>
          <a:prstGeom prst="line">
            <a:avLst/>
          </a:prstGeom>
          <a:noFill/>
          <a:ln w="127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Arial" charset="0"/>
              <a:ea typeface="ＭＳ Ｐゴシック" charset="0"/>
            </a:endParaRPr>
          </a:p>
        </p:txBody>
      </p:sp>
      <p:grpSp>
        <p:nvGrpSpPr>
          <p:cNvPr id="254991" name="Group 12"/>
          <p:cNvGrpSpPr>
            <a:grpSpLocks/>
          </p:cNvGrpSpPr>
          <p:nvPr/>
        </p:nvGrpSpPr>
        <p:grpSpPr bwMode="auto">
          <a:xfrm>
            <a:off x="1619250" y="4903788"/>
            <a:ext cx="501650" cy="396875"/>
            <a:chOff x="873" y="3243"/>
            <a:chExt cx="316" cy="250"/>
          </a:xfrm>
        </p:grpSpPr>
        <p:sp>
          <p:nvSpPr>
            <p:cNvPr id="118891" name="Oval 13"/>
            <p:cNvSpPr>
              <a:spLocks noChangeArrowheads="1"/>
            </p:cNvSpPr>
            <p:nvPr/>
          </p:nvSpPr>
          <p:spPr bwMode="auto">
            <a:xfrm>
              <a:off x="876" y="3361"/>
              <a:ext cx="313" cy="81"/>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118892" name="Line 14"/>
            <p:cNvSpPr>
              <a:spLocks noChangeShapeType="1"/>
            </p:cNvSpPr>
            <p:nvPr/>
          </p:nvSpPr>
          <p:spPr bwMode="auto">
            <a:xfrm>
              <a:off x="876" y="3354"/>
              <a:ext cx="0" cy="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118893" name="Line 15"/>
            <p:cNvSpPr>
              <a:spLocks noChangeShapeType="1"/>
            </p:cNvSpPr>
            <p:nvPr/>
          </p:nvSpPr>
          <p:spPr bwMode="auto">
            <a:xfrm>
              <a:off x="1189" y="3354"/>
              <a:ext cx="0" cy="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118894" name="Rectangle 16"/>
            <p:cNvSpPr>
              <a:spLocks noChangeArrowheads="1"/>
            </p:cNvSpPr>
            <p:nvPr/>
          </p:nvSpPr>
          <p:spPr bwMode="auto">
            <a:xfrm>
              <a:off x="876" y="3354"/>
              <a:ext cx="310" cy="49"/>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sz="2400">
                <a:latin typeface="Arial" charset="0"/>
                <a:ea typeface="ＭＳ Ｐゴシック" charset="0"/>
              </a:endParaRPr>
            </a:p>
          </p:txBody>
        </p:sp>
        <p:sp>
          <p:nvSpPr>
            <p:cNvPr id="118895" name="Oval 17"/>
            <p:cNvSpPr>
              <a:spLocks noChangeArrowheads="1"/>
            </p:cNvSpPr>
            <p:nvPr/>
          </p:nvSpPr>
          <p:spPr bwMode="auto">
            <a:xfrm>
              <a:off x="873" y="3295"/>
              <a:ext cx="313" cy="95"/>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118896" name="Rectangle 18"/>
            <p:cNvSpPr>
              <a:spLocks noChangeArrowheads="1"/>
            </p:cNvSpPr>
            <p:nvPr/>
          </p:nvSpPr>
          <p:spPr bwMode="auto">
            <a:xfrm>
              <a:off x="960" y="3308"/>
              <a:ext cx="141" cy="124"/>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118897" name="Text Box 19"/>
            <p:cNvSpPr txBox="1">
              <a:spLocks noChangeArrowheads="1"/>
            </p:cNvSpPr>
            <p:nvPr/>
          </p:nvSpPr>
          <p:spPr bwMode="auto">
            <a:xfrm>
              <a:off x="887" y="3243"/>
              <a:ext cx="294"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a:defRPr/>
              </a:pPr>
              <a:r>
                <a:rPr lang="en-US" sz="2000" smtClean="0"/>
                <a:t>3b</a:t>
              </a:r>
              <a:endParaRPr lang="en-US" sz="2400" smtClean="0"/>
            </a:p>
          </p:txBody>
        </p:sp>
      </p:grpSp>
      <p:grpSp>
        <p:nvGrpSpPr>
          <p:cNvPr id="254992" name="Group 20"/>
          <p:cNvGrpSpPr>
            <a:grpSpLocks/>
          </p:cNvGrpSpPr>
          <p:nvPr/>
        </p:nvGrpSpPr>
        <p:grpSpPr bwMode="auto">
          <a:xfrm>
            <a:off x="2466975" y="4702175"/>
            <a:ext cx="501650" cy="396875"/>
            <a:chOff x="1434" y="3104"/>
            <a:chExt cx="316" cy="250"/>
          </a:xfrm>
        </p:grpSpPr>
        <p:grpSp>
          <p:nvGrpSpPr>
            <p:cNvPr id="255075" name="Group 21"/>
            <p:cNvGrpSpPr>
              <a:grpSpLocks/>
            </p:cNvGrpSpPr>
            <p:nvPr/>
          </p:nvGrpSpPr>
          <p:grpSpPr bwMode="auto">
            <a:xfrm>
              <a:off x="1434" y="3163"/>
              <a:ext cx="316" cy="147"/>
              <a:chOff x="1434" y="3163"/>
              <a:chExt cx="316" cy="147"/>
            </a:xfrm>
          </p:grpSpPr>
          <p:sp>
            <p:nvSpPr>
              <p:cNvPr id="118885" name="Oval 22"/>
              <p:cNvSpPr>
                <a:spLocks noChangeArrowheads="1"/>
              </p:cNvSpPr>
              <p:nvPr/>
            </p:nvSpPr>
            <p:spPr bwMode="auto">
              <a:xfrm>
                <a:off x="1437" y="3229"/>
                <a:ext cx="313" cy="81"/>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118886" name="Line 23"/>
              <p:cNvSpPr>
                <a:spLocks noChangeShapeType="1"/>
              </p:cNvSpPr>
              <p:nvPr/>
            </p:nvSpPr>
            <p:spPr bwMode="auto">
              <a:xfrm>
                <a:off x="1437" y="3222"/>
                <a:ext cx="0" cy="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118887" name="Line 24"/>
              <p:cNvSpPr>
                <a:spLocks noChangeShapeType="1"/>
              </p:cNvSpPr>
              <p:nvPr/>
            </p:nvSpPr>
            <p:spPr bwMode="auto">
              <a:xfrm>
                <a:off x="1750" y="3222"/>
                <a:ext cx="0" cy="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118888" name="Rectangle 25"/>
              <p:cNvSpPr>
                <a:spLocks noChangeArrowheads="1"/>
              </p:cNvSpPr>
              <p:nvPr/>
            </p:nvSpPr>
            <p:spPr bwMode="auto">
              <a:xfrm>
                <a:off x="1437" y="3222"/>
                <a:ext cx="310" cy="49"/>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sz="2400">
                  <a:latin typeface="Arial" charset="0"/>
                  <a:ea typeface="ＭＳ Ｐゴシック" charset="0"/>
                </a:endParaRPr>
              </a:p>
            </p:txBody>
          </p:sp>
          <p:sp>
            <p:nvSpPr>
              <p:cNvPr id="118889" name="Oval 26"/>
              <p:cNvSpPr>
                <a:spLocks noChangeArrowheads="1"/>
              </p:cNvSpPr>
              <p:nvPr/>
            </p:nvSpPr>
            <p:spPr bwMode="auto">
              <a:xfrm>
                <a:off x="1434" y="3163"/>
                <a:ext cx="313" cy="95"/>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118890" name="Rectangle 27"/>
              <p:cNvSpPr>
                <a:spLocks noChangeArrowheads="1"/>
              </p:cNvSpPr>
              <p:nvPr/>
            </p:nvSpPr>
            <p:spPr bwMode="auto">
              <a:xfrm>
                <a:off x="1521" y="3176"/>
                <a:ext cx="142" cy="110"/>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grpSp>
        <p:sp>
          <p:nvSpPr>
            <p:cNvPr id="118884" name="Text Box 28"/>
            <p:cNvSpPr txBox="1">
              <a:spLocks noChangeArrowheads="1"/>
            </p:cNvSpPr>
            <p:nvPr/>
          </p:nvSpPr>
          <p:spPr bwMode="auto">
            <a:xfrm>
              <a:off x="1448" y="3104"/>
              <a:ext cx="294"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a:defRPr/>
              </a:pPr>
              <a:r>
                <a:rPr lang="en-US" sz="2000" smtClean="0"/>
                <a:t>3a</a:t>
              </a:r>
              <a:endParaRPr lang="en-US" sz="2400" smtClean="0"/>
            </a:p>
          </p:txBody>
        </p:sp>
      </p:grpSp>
      <p:sp>
        <p:nvSpPr>
          <p:cNvPr id="254993" name="Freeform 29"/>
          <p:cNvSpPr>
            <a:spLocks/>
          </p:cNvSpPr>
          <p:nvPr/>
        </p:nvSpPr>
        <p:spPr bwMode="auto">
          <a:xfrm>
            <a:off x="2495550" y="5227638"/>
            <a:ext cx="2660650" cy="1122362"/>
          </a:xfrm>
          <a:custGeom>
            <a:avLst/>
            <a:gdLst>
              <a:gd name="T0" fmla="*/ 2147483646 w 1583"/>
              <a:gd name="T1" fmla="*/ 2147483646 h 682"/>
              <a:gd name="T2" fmla="*/ 2147483646 w 1583"/>
              <a:gd name="T3" fmla="*/ 2147483646 h 682"/>
              <a:gd name="T4" fmla="*/ 2147483646 w 1583"/>
              <a:gd name="T5" fmla="*/ 2147483646 h 682"/>
              <a:gd name="T6" fmla="*/ 2147483646 w 1583"/>
              <a:gd name="T7" fmla="*/ 2147483646 h 682"/>
              <a:gd name="T8" fmla="*/ 2147483646 w 1583"/>
              <a:gd name="T9" fmla="*/ 2147483646 h 682"/>
              <a:gd name="T10" fmla="*/ 2147483646 w 1583"/>
              <a:gd name="T11" fmla="*/ 2147483646 h 682"/>
              <a:gd name="T12" fmla="*/ 2147483646 w 1583"/>
              <a:gd name="T13" fmla="*/ 2147483646 h 682"/>
              <a:gd name="T14" fmla="*/ 2147483646 w 1583"/>
              <a:gd name="T15" fmla="*/ 2147483646 h 682"/>
              <a:gd name="T16" fmla="*/ 2147483646 w 1583"/>
              <a:gd name="T17" fmla="*/ 2147483646 h 68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583" h="682">
                <a:moveTo>
                  <a:pt x="155" y="224"/>
                </a:moveTo>
                <a:cubicBezTo>
                  <a:pt x="208" y="137"/>
                  <a:pt x="302" y="108"/>
                  <a:pt x="407" y="74"/>
                </a:cubicBezTo>
                <a:cubicBezTo>
                  <a:pt x="512" y="40"/>
                  <a:pt x="660" y="0"/>
                  <a:pt x="785" y="20"/>
                </a:cubicBezTo>
                <a:cubicBezTo>
                  <a:pt x="910" y="40"/>
                  <a:pt x="1027" y="126"/>
                  <a:pt x="1157" y="194"/>
                </a:cubicBezTo>
                <a:cubicBezTo>
                  <a:pt x="1287" y="262"/>
                  <a:pt x="1545" y="353"/>
                  <a:pt x="1564" y="428"/>
                </a:cubicBezTo>
                <a:cubicBezTo>
                  <a:pt x="1583" y="503"/>
                  <a:pt x="1417" y="606"/>
                  <a:pt x="1272" y="644"/>
                </a:cubicBezTo>
                <a:cubicBezTo>
                  <a:pt x="1127" y="682"/>
                  <a:pt x="887" y="664"/>
                  <a:pt x="690" y="656"/>
                </a:cubicBezTo>
                <a:cubicBezTo>
                  <a:pt x="493" y="648"/>
                  <a:pt x="178" y="668"/>
                  <a:pt x="89" y="596"/>
                </a:cubicBezTo>
                <a:cubicBezTo>
                  <a:pt x="0" y="524"/>
                  <a:pt x="102" y="311"/>
                  <a:pt x="155" y="224"/>
                </a:cubicBezTo>
                <a:close/>
              </a:path>
            </a:pathLst>
          </a:custGeom>
          <a:solidFill>
            <a:srgbClr val="66CC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he-IL"/>
          </a:p>
        </p:txBody>
      </p:sp>
      <p:sp>
        <p:nvSpPr>
          <p:cNvPr id="118802" name="Text Box 30"/>
          <p:cNvSpPr txBox="1">
            <a:spLocks noChangeArrowheads="1"/>
          </p:cNvSpPr>
          <p:nvPr/>
        </p:nvSpPr>
        <p:spPr bwMode="auto">
          <a:xfrm>
            <a:off x="2728913" y="5911850"/>
            <a:ext cx="665162"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defRPr/>
            </a:pPr>
            <a:r>
              <a:rPr lang="en-US" sz="2000" smtClean="0"/>
              <a:t>AS1</a:t>
            </a:r>
            <a:endParaRPr lang="en-US" smtClean="0"/>
          </a:p>
        </p:txBody>
      </p:sp>
      <p:sp>
        <p:nvSpPr>
          <p:cNvPr id="118803" name="Line 31"/>
          <p:cNvSpPr>
            <a:spLocks noChangeShapeType="1"/>
          </p:cNvSpPr>
          <p:nvPr/>
        </p:nvSpPr>
        <p:spPr bwMode="auto">
          <a:xfrm flipH="1">
            <a:off x="3387725" y="5507038"/>
            <a:ext cx="147638" cy="161925"/>
          </a:xfrm>
          <a:prstGeom prst="line">
            <a:avLst/>
          </a:prstGeom>
          <a:noFill/>
          <a:ln w="127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Arial" charset="0"/>
              <a:ea typeface="ＭＳ Ｐゴシック" charset="0"/>
            </a:endParaRPr>
          </a:p>
        </p:txBody>
      </p:sp>
      <p:sp>
        <p:nvSpPr>
          <p:cNvPr id="118804" name="Line 32"/>
          <p:cNvSpPr>
            <a:spLocks noChangeShapeType="1"/>
          </p:cNvSpPr>
          <p:nvPr/>
        </p:nvSpPr>
        <p:spPr bwMode="auto">
          <a:xfrm>
            <a:off x="3790950" y="5541963"/>
            <a:ext cx="4763" cy="452437"/>
          </a:xfrm>
          <a:prstGeom prst="line">
            <a:avLst/>
          </a:prstGeom>
          <a:noFill/>
          <a:ln w="127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Arial" charset="0"/>
              <a:ea typeface="ＭＳ Ｐゴシック" charset="0"/>
            </a:endParaRPr>
          </a:p>
        </p:txBody>
      </p:sp>
      <p:sp>
        <p:nvSpPr>
          <p:cNvPr id="118805" name="Line 33"/>
          <p:cNvSpPr>
            <a:spLocks noChangeShapeType="1"/>
          </p:cNvSpPr>
          <p:nvPr/>
        </p:nvSpPr>
        <p:spPr bwMode="auto">
          <a:xfrm>
            <a:off x="3952875" y="5494338"/>
            <a:ext cx="496888" cy="334962"/>
          </a:xfrm>
          <a:prstGeom prst="line">
            <a:avLst/>
          </a:prstGeom>
          <a:noFill/>
          <a:ln w="127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Arial" charset="0"/>
              <a:ea typeface="ＭＳ Ｐゴシック" charset="0"/>
            </a:endParaRPr>
          </a:p>
        </p:txBody>
      </p:sp>
      <p:sp>
        <p:nvSpPr>
          <p:cNvPr id="118806" name="Line 34"/>
          <p:cNvSpPr>
            <a:spLocks noChangeShapeType="1"/>
          </p:cNvSpPr>
          <p:nvPr/>
        </p:nvSpPr>
        <p:spPr bwMode="auto">
          <a:xfrm flipH="1">
            <a:off x="4054475" y="5951538"/>
            <a:ext cx="376238" cy="120650"/>
          </a:xfrm>
          <a:prstGeom prst="line">
            <a:avLst/>
          </a:prstGeom>
          <a:noFill/>
          <a:ln w="127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Arial" charset="0"/>
              <a:ea typeface="ＭＳ Ｐゴシック" charset="0"/>
            </a:endParaRPr>
          </a:p>
        </p:txBody>
      </p:sp>
      <p:sp>
        <p:nvSpPr>
          <p:cNvPr id="118807" name="Line 35"/>
          <p:cNvSpPr>
            <a:spLocks noChangeShapeType="1"/>
          </p:cNvSpPr>
          <p:nvPr/>
        </p:nvSpPr>
        <p:spPr bwMode="auto">
          <a:xfrm flipH="1" flipV="1">
            <a:off x="3495675" y="5775325"/>
            <a:ext cx="901700" cy="80963"/>
          </a:xfrm>
          <a:prstGeom prst="line">
            <a:avLst/>
          </a:prstGeom>
          <a:noFill/>
          <a:ln w="127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Arial" charset="0"/>
              <a:ea typeface="ＭＳ Ｐゴシック" charset="0"/>
            </a:endParaRPr>
          </a:p>
        </p:txBody>
      </p:sp>
      <p:sp>
        <p:nvSpPr>
          <p:cNvPr id="118808" name="Line 36"/>
          <p:cNvSpPr>
            <a:spLocks noChangeShapeType="1"/>
          </p:cNvSpPr>
          <p:nvPr/>
        </p:nvSpPr>
        <p:spPr bwMode="auto">
          <a:xfrm>
            <a:off x="3402013" y="5856288"/>
            <a:ext cx="201612" cy="134937"/>
          </a:xfrm>
          <a:prstGeom prst="line">
            <a:avLst/>
          </a:prstGeom>
          <a:noFill/>
          <a:ln w="127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Arial" charset="0"/>
              <a:ea typeface="ＭＳ Ｐゴシック" charset="0"/>
            </a:endParaRPr>
          </a:p>
        </p:txBody>
      </p:sp>
      <p:grpSp>
        <p:nvGrpSpPr>
          <p:cNvPr id="255001" name="Group 37"/>
          <p:cNvGrpSpPr>
            <a:grpSpLocks/>
          </p:cNvGrpSpPr>
          <p:nvPr/>
        </p:nvGrpSpPr>
        <p:grpSpPr bwMode="auto">
          <a:xfrm>
            <a:off x="3495675" y="5227638"/>
            <a:ext cx="501650" cy="396875"/>
            <a:chOff x="2055" y="3447"/>
            <a:chExt cx="316" cy="250"/>
          </a:xfrm>
        </p:grpSpPr>
        <p:sp>
          <p:nvSpPr>
            <p:cNvPr id="118875" name="Oval 38"/>
            <p:cNvSpPr>
              <a:spLocks noChangeArrowheads="1"/>
            </p:cNvSpPr>
            <p:nvPr/>
          </p:nvSpPr>
          <p:spPr bwMode="auto">
            <a:xfrm>
              <a:off x="2058" y="3571"/>
              <a:ext cx="313" cy="81"/>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118876" name="Line 39"/>
            <p:cNvSpPr>
              <a:spLocks noChangeShapeType="1"/>
            </p:cNvSpPr>
            <p:nvPr/>
          </p:nvSpPr>
          <p:spPr bwMode="auto">
            <a:xfrm>
              <a:off x="2058" y="3564"/>
              <a:ext cx="0" cy="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118877" name="Line 40"/>
            <p:cNvSpPr>
              <a:spLocks noChangeShapeType="1"/>
            </p:cNvSpPr>
            <p:nvPr/>
          </p:nvSpPr>
          <p:spPr bwMode="auto">
            <a:xfrm>
              <a:off x="2371" y="3564"/>
              <a:ext cx="0" cy="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118878" name="Rectangle 41"/>
            <p:cNvSpPr>
              <a:spLocks noChangeArrowheads="1"/>
            </p:cNvSpPr>
            <p:nvPr/>
          </p:nvSpPr>
          <p:spPr bwMode="auto">
            <a:xfrm>
              <a:off x="2058" y="3564"/>
              <a:ext cx="310" cy="49"/>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sz="2400">
                <a:latin typeface="Arial" charset="0"/>
                <a:ea typeface="ＭＳ Ｐゴシック" charset="0"/>
              </a:endParaRPr>
            </a:p>
          </p:txBody>
        </p:sp>
        <p:sp>
          <p:nvSpPr>
            <p:cNvPr id="118879" name="Oval 42"/>
            <p:cNvSpPr>
              <a:spLocks noChangeArrowheads="1"/>
            </p:cNvSpPr>
            <p:nvPr/>
          </p:nvSpPr>
          <p:spPr bwMode="auto">
            <a:xfrm>
              <a:off x="2055" y="3505"/>
              <a:ext cx="313" cy="95"/>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grpSp>
          <p:nvGrpSpPr>
            <p:cNvPr id="255072" name="Group 43"/>
            <p:cNvGrpSpPr>
              <a:grpSpLocks/>
            </p:cNvGrpSpPr>
            <p:nvPr/>
          </p:nvGrpSpPr>
          <p:grpSpPr bwMode="auto">
            <a:xfrm>
              <a:off x="2072" y="3447"/>
              <a:ext cx="285" cy="250"/>
              <a:chOff x="2912" y="2425"/>
              <a:chExt cx="292" cy="250"/>
            </a:xfrm>
          </p:grpSpPr>
          <p:sp>
            <p:nvSpPr>
              <p:cNvPr id="118881" name="Rectangle 44"/>
              <p:cNvSpPr>
                <a:spLocks noChangeArrowheads="1"/>
              </p:cNvSpPr>
              <p:nvPr/>
            </p:nvSpPr>
            <p:spPr bwMode="auto">
              <a:xfrm>
                <a:off x="2982" y="2490"/>
                <a:ext cx="144" cy="132"/>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118882" name="Text Box 45"/>
              <p:cNvSpPr txBox="1">
                <a:spLocks noChangeArrowheads="1"/>
              </p:cNvSpPr>
              <p:nvPr/>
            </p:nvSpPr>
            <p:spPr bwMode="auto">
              <a:xfrm>
                <a:off x="2912" y="2425"/>
                <a:ext cx="292"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a:defRPr/>
                </a:pPr>
                <a:r>
                  <a:rPr lang="en-US" sz="2000" smtClean="0"/>
                  <a:t>1c</a:t>
                </a:r>
              </a:p>
            </p:txBody>
          </p:sp>
        </p:grpSp>
      </p:grpSp>
      <p:grpSp>
        <p:nvGrpSpPr>
          <p:cNvPr id="255002" name="Group 46"/>
          <p:cNvGrpSpPr>
            <a:grpSpLocks/>
          </p:cNvGrpSpPr>
          <p:nvPr/>
        </p:nvGrpSpPr>
        <p:grpSpPr bwMode="auto">
          <a:xfrm>
            <a:off x="3009900" y="5567363"/>
            <a:ext cx="501650" cy="396875"/>
            <a:chOff x="1749" y="3661"/>
            <a:chExt cx="316" cy="250"/>
          </a:xfrm>
        </p:grpSpPr>
        <p:sp>
          <p:nvSpPr>
            <p:cNvPr id="118868" name="Oval 47"/>
            <p:cNvSpPr>
              <a:spLocks noChangeArrowheads="1"/>
            </p:cNvSpPr>
            <p:nvPr/>
          </p:nvSpPr>
          <p:spPr bwMode="auto">
            <a:xfrm>
              <a:off x="1752" y="3781"/>
              <a:ext cx="313" cy="81"/>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118869" name="Line 48"/>
            <p:cNvSpPr>
              <a:spLocks noChangeShapeType="1"/>
            </p:cNvSpPr>
            <p:nvPr/>
          </p:nvSpPr>
          <p:spPr bwMode="auto">
            <a:xfrm>
              <a:off x="1752" y="3774"/>
              <a:ext cx="0" cy="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118870" name="Line 49"/>
            <p:cNvSpPr>
              <a:spLocks noChangeShapeType="1"/>
            </p:cNvSpPr>
            <p:nvPr/>
          </p:nvSpPr>
          <p:spPr bwMode="auto">
            <a:xfrm>
              <a:off x="2065" y="3774"/>
              <a:ext cx="0" cy="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118871" name="Rectangle 50"/>
            <p:cNvSpPr>
              <a:spLocks noChangeArrowheads="1"/>
            </p:cNvSpPr>
            <p:nvPr/>
          </p:nvSpPr>
          <p:spPr bwMode="auto">
            <a:xfrm>
              <a:off x="1752" y="3774"/>
              <a:ext cx="310" cy="49"/>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sz="2400">
                <a:latin typeface="Arial" charset="0"/>
                <a:ea typeface="ＭＳ Ｐゴシック" charset="0"/>
              </a:endParaRPr>
            </a:p>
          </p:txBody>
        </p:sp>
        <p:sp>
          <p:nvSpPr>
            <p:cNvPr id="118872" name="Oval 51"/>
            <p:cNvSpPr>
              <a:spLocks noChangeArrowheads="1"/>
            </p:cNvSpPr>
            <p:nvPr/>
          </p:nvSpPr>
          <p:spPr bwMode="auto">
            <a:xfrm>
              <a:off x="1749" y="3719"/>
              <a:ext cx="313" cy="95"/>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118873" name="Rectangle 52"/>
            <p:cNvSpPr>
              <a:spLocks noChangeArrowheads="1"/>
            </p:cNvSpPr>
            <p:nvPr/>
          </p:nvSpPr>
          <p:spPr bwMode="auto">
            <a:xfrm>
              <a:off x="1834" y="3746"/>
              <a:ext cx="142" cy="96"/>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118874" name="Text Box 53"/>
            <p:cNvSpPr txBox="1">
              <a:spLocks noChangeArrowheads="1"/>
            </p:cNvSpPr>
            <p:nvPr/>
          </p:nvSpPr>
          <p:spPr bwMode="auto">
            <a:xfrm>
              <a:off x="1765" y="3661"/>
              <a:ext cx="294"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a:defRPr/>
              </a:pPr>
              <a:r>
                <a:rPr lang="en-US" sz="2000" smtClean="0"/>
                <a:t>1a</a:t>
              </a:r>
              <a:endParaRPr lang="en-US" sz="2400" smtClean="0"/>
            </a:p>
          </p:txBody>
        </p:sp>
      </p:grpSp>
      <p:grpSp>
        <p:nvGrpSpPr>
          <p:cNvPr id="255003" name="Group 54"/>
          <p:cNvGrpSpPr>
            <a:grpSpLocks/>
          </p:cNvGrpSpPr>
          <p:nvPr/>
        </p:nvGrpSpPr>
        <p:grpSpPr bwMode="auto">
          <a:xfrm>
            <a:off x="3552825" y="5856288"/>
            <a:ext cx="501650" cy="396875"/>
            <a:chOff x="2091" y="3843"/>
            <a:chExt cx="316" cy="250"/>
          </a:xfrm>
        </p:grpSpPr>
        <p:sp>
          <p:nvSpPr>
            <p:cNvPr id="118860" name="Oval 55"/>
            <p:cNvSpPr>
              <a:spLocks noChangeArrowheads="1"/>
            </p:cNvSpPr>
            <p:nvPr/>
          </p:nvSpPr>
          <p:spPr bwMode="auto">
            <a:xfrm>
              <a:off x="2094" y="3967"/>
              <a:ext cx="313" cy="81"/>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118861" name="Line 56"/>
            <p:cNvSpPr>
              <a:spLocks noChangeShapeType="1"/>
            </p:cNvSpPr>
            <p:nvPr/>
          </p:nvSpPr>
          <p:spPr bwMode="auto">
            <a:xfrm>
              <a:off x="2094" y="3960"/>
              <a:ext cx="0" cy="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118862" name="Line 57"/>
            <p:cNvSpPr>
              <a:spLocks noChangeShapeType="1"/>
            </p:cNvSpPr>
            <p:nvPr/>
          </p:nvSpPr>
          <p:spPr bwMode="auto">
            <a:xfrm>
              <a:off x="2407" y="3960"/>
              <a:ext cx="0" cy="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118863" name="Rectangle 58"/>
            <p:cNvSpPr>
              <a:spLocks noChangeArrowheads="1"/>
            </p:cNvSpPr>
            <p:nvPr/>
          </p:nvSpPr>
          <p:spPr bwMode="auto">
            <a:xfrm>
              <a:off x="2094" y="3960"/>
              <a:ext cx="310" cy="49"/>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sz="2400">
                <a:latin typeface="Arial" charset="0"/>
                <a:ea typeface="ＭＳ Ｐゴシック" charset="0"/>
              </a:endParaRPr>
            </a:p>
          </p:txBody>
        </p:sp>
        <p:sp>
          <p:nvSpPr>
            <p:cNvPr id="118864" name="Oval 59"/>
            <p:cNvSpPr>
              <a:spLocks noChangeArrowheads="1"/>
            </p:cNvSpPr>
            <p:nvPr/>
          </p:nvSpPr>
          <p:spPr bwMode="auto">
            <a:xfrm>
              <a:off x="2091" y="3901"/>
              <a:ext cx="313" cy="95"/>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grpSp>
          <p:nvGrpSpPr>
            <p:cNvPr id="255057" name="Group 60"/>
            <p:cNvGrpSpPr>
              <a:grpSpLocks/>
            </p:cNvGrpSpPr>
            <p:nvPr/>
          </p:nvGrpSpPr>
          <p:grpSpPr bwMode="auto">
            <a:xfrm>
              <a:off x="2106" y="3843"/>
              <a:ext cx="294" cy="250"/>
              <a:chOff x="2910" y="2425"/>
              <a:chExt cx="296" cy="250"/>
            </a:xfrm>
          </p:grpSpPr>
          <p:sp>
            <p:nvSpPr>
              <p:cNvPr id="118866" name="Rectangle 61"/>
              <p:cNvSpPr>
                <a:spLocks noChangeArrowheads="1"/>
              </p:cNvSpPr>
              <p:nvPr/>
            </p:nvSpPr>
            <p:spPr bwMode="auto">
              <a:xfrm>
                <a:off x="2982" y="2490"/>
                <a:ext cx="144" cy="132"/>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118867" name="Text Box 62"/>
              <p:cNvSpPr txBox="1">
                <a:spLocks noChangeArrowheads="1"/>
              </p:cNvSpPr>
              <p:nvPr/>
            </p:nvSpPr>
            <p:spPr bwMode="auto">
              <a:xfrm>
                <a:off x="2910" y="2425"/>
                <a:ext cx="296"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a:defRPr/>
                </a:pPr>
                <a:r>
                  <a:rPr lang="en-US" sz="2000" smtClean="0"/>
                  <a:t>1d</a:t>
                </a:r>
              </a:p>
            </p:txBody>
          </p:sp>
        </p:grpSp>
      </p:grpSp>
      <p:grpSp>
        <p:nvGrpSpPr>
          <p:cNvPr id="255004" name="Group 63"/>
          <p:cNvGrpSpPr>
            <a:grpSpLocks/>
          </p:cNvGrpSpPr>
          <p:nvPr/>
        </p:nvGrpSpPr>
        <p:grpSpPr bwMode="auto">
          <a:xfrm>
            <a:off x="4410075" y="5672138"/>
            <a:ext cx="501650" cy="396875"/>
            <a:chOff x="2016" y="1976"/>
            <a:chExt cx="316" cy="250"/>
          </a:xfrm>
        </p:grpSpPr>
        <p:sp>
          <p:nvSpPr>
            <p:cNvPr id="118852" name="Oval 64"/>
            <p:cNvSpPr>
              <a:spLocks noChangeArrowheads="1"/>
            </p:cNvSpPr>
            <p:nvPr/>
          </p:nvSpPr>
          <p:spPr bwMode="auto">
            <a:xfrm>
              <a:off x="2019" y="2102"/>
              <a:ext cx="313" cy="81"/>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118853" name="Line 65"/>
            <p:cNvSpPr>
              <a:spLocks noChangeShapeType="1"/>
            </p:cNvSpPr>
            <p:nvPr/>
          </p:nvSpPr>
          <p:spPr bwMode="auto">
            <a:xfrm>
              <a:off x="2019" y="2095"/>
              <a:ext cx="0" cy="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118854" name="Line 66"/>
            <p:cNvSpPr>
              <a:spLocks noChangeShapeType="1"/>
            </p:cNvSpPr>
            <p:nvPr/>
          </p:nvSpPr>
          <p:spPr bwMode="auto">
            <a:xfrm>
              <a:off x="2332" y="2095"/>
              <a:ext cx="0" cy="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118855" name="Rectangle 67"/>
            <p:cNvSpPr>
              <a:spLocks noChangeArrowheads="1"/>
            </p:cNvSpPr>
            <p:nvPr/>
          </p:nvSpPr>
          <p:spPr bwMode="auto">
            <a:xfrm>
              <a:off x="2019" y="2095"/>
              <a:ext cx="310" cy="49"/>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sz="2400">
                <a:latin typeface="Arial" charset="0"/>
                <a:ea typeface="ＭＳ Ｐゴシック" charset="0"/>
              </a:endParaRPr>
            </a:p>
          </p:txBody>
        </p:sp>
        <p:sp>
          <p:nvSpPr>
            <p:cNvPr id="118856" name="Oval 68"/>
            <p:cNvSpPr>
              <a:spLocks noChangeArrowheads="1"/>
            </p:cNvSpPr>
            <p:nvPr/>
          </p:nvSpPr>
          <p:spPr bwMode="auto">
            <a:xfrm>
              <a:off x="2016" y="2036"/>
              <a:ext cx="313" cy="95"/>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grpSp>
          <p:nvGrpSpPr>
            <p:cNvPr id="255049" name="Group 69"/>
            <p:cNvGrpSpPr>
              <a:grpSpLocks/>
            </p:cNvGrpSpPr>
            <p:nvPr/>
          </p:nvGrpSpPr>
          <p:grpSpPr bwMode="auto">
            <a:xfrm>
              <a:off x="2029" y="1976"/>
              <a:ext cx="294" cy="250"/>
              <a:chOff x="2909" y="2425"/>
              <a:chExt cx="299" cy="250"/>
            </a:xfrm>
          </p:grpSpPr>
          <p:sp>
            <p:nvSpPr>
              <p:cNvPr id="118858" name="Rectangle 70"/>
              <p:cNvSpPr>
                <a:spLocks noChangeArrowheads="1"/>
              </p:cNvSpPr>
              <p:nvPr/>
            </p:nvSpPr>
            <p:spPr bwMode="auto">
              <a:xfrm>
                <a:off x="2982" y="2490"/>
                <a:ext cx="136" cy="132"/>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118859" name="Text Box 71"/>
              <p:cNvSpPr txBox="1">
                <a:spLocks noChangeArrowheads="1"/>
              </p:cNvSpPr>
              <p:nvPr/>
            </p:nvSpPr>
            <p:spPr bwMode="auto">
              <a:xfrm>
                <a:off x="2909" y="2425"/>
                <a:ext cx="299"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a:defRPr/>
                </a:pPr>
                <a:r>
                  <a:rPr lang="en-US" sz="2000" smtClean="0"/>
                  <a:t>1b</a:t>
                </a:r>
                <a:endParaRPr lang="en-US" sz="2400" smtClean="0"/>
              </a:p>
            </p:txBody>
          </p:sp>
        </p:grpSp>
      </p:grpSp>
      <p:grpSp>
        <p:nvGrpSpPr>
          <p:cNvPr id="255005" name="Group 72"/>
          <p:cNvGrpSpPr>
            <a:grpSpLocks/>
          </p:cNvGrpSpPr>
          <p:nvPr/>
        </p:nvGrpSpPr>
        <p:grpSpPr bwMode="auto">
          <a:xfrm>
            <a:off x="5414963" y="5324475"/>
            <a:ext cx="501650" cy="396875"/>
            <a:chOff x="3537" y="3473"/>
            <a:chExt cx="316" cy="250"/>
          </a:xfrm>
        </p:grpSpPr>
        <p:sp>
          <p:nvSpPr>
            <p:cNvPr id="118845" name="Oval 73"/>
            <p:cNvSpPr>
              <a:spLocks noChangeArrowheads="1"/>
            </p:cNvSpPr>
            <p:nvPr/>
          </p:nvSpPr>
          <p:spPr bwMode="auto">
            <a:xfrm>
              <a:off x="3540" y="3598"/>
              <a:ext cx="313" cy="81"/>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118846" name="Line 74"/>
            <p:cNvSpPr>
              <a:spLocks noChangeShapeType="1"/>
            </p:cNvSpPr>
            <p:nvPr/>
          </p:nvSpPr>
          <p:spPr bwMode="auto">
            <a:xfrm>
              <a:off x="3540" y="3591"/>
              <a:ext cx="0" cy="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118847" name="Line 75"/>
            <p:cNvSpPr>
              <a:spLocks noChangeShapeType="1"/>
            </p:cNvSpPr>
            <p:nvPr/>
          </p:nvSpPr>
          <p:spPr bwMode="auto">
            <a:xfrm>
              <a:off x="3853" y="3591"/>
              <a:ext cx="0" cy="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118848" name="Rectangle 76"/>
            <p:cNvSpPr>
              <a:spLocks noChangeArrowheads="1"/>
            </p:cNvSpPr>
            <p:nvPr/>
          </p:nvSpPr>
          <p:spPr bwMode="auto">
            <a:xfrm>
              <a:off x="3540" y="3591"/>
              <a:ext cx="310" cy="49"/>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sz="2400">
                <a:latin typeface="Arial" charset="0"/>
                <a:ea typeface="ＭＳ Ｐゴシック" charset="0"/>
              </a:endParaRPr>
            </a:p>
          </p:txBody>
        </p:sp>
        <p:sp>
          <p:nvSpPr>
            <p:cNvPr id="118849" name="Oval 77"/>
            <p:cNvSpPr>
              <a:spLocks noChangeArrowheads="1"/>
            </p:cNvSpPr>
            <p:nvPr/>
          </p:nvSpPr>
          <p:spPr bwMode="auto">
            <a:xfrm>
              <a:off x="3537" y="3532"/>
              <a:ext cx="313" cy="95"/>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118850" name="Rectangle 78"/>
            <p:cNvSpPr>
              <a:spLocks noChangeArrowheads="1"/>
            </p:cNvSpPr>
            <p:nvPr/>
          </p:nvSpPr>
          <p:spPr bwMode="auto">
            <a:xfrm>
              <a:off x="3624" y="3545"/>
              <a:ext cx="141" cy="120"/>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118851" name="Text Box 79"/>
            <p:cNvSpPr txBox="1">
              <a:spLocks noChangeArrowheads="1"/>
            </p:cNvSpPr>
            <p:nvPr/>
          </p:nvSpPr>
          <p:spPr bwMode="auto">
            <a:xfrm>
              <a:off x="3551" y="3473"/>
              <a:ext cx="294"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a:defRPr/>
              </a:pPr>
              <a:r>
                <a:rPr lang="en-US" sz="2000" smtClean="0"/>
                <a:t>2a</a:t>
              </a:r>
              <a:endParaRPr lang="en-US" sz="2400" smtClean="0"/>
            </a:p>
          </p:txBody>
        </p:sp>
      </p:grpSp>
      <p:sp>
        <p:nvSpPr>
          <p:cNvPr id="118814" name="Line 80"/>
          <p:cNvSpPr>
            <a:spLocks noChangeShapeType="1"/>
          </p:cNvSpPr>
          <p:nvPr/>
        </p:nvSpPr>
        <p:spPr bwMode="auto">
          <a:xfrm>
            <a:off x="6635750" y="5241925"/>
            <a:ext cx="85725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Arial" charset="0"/>
              <a:ea typeface="ＭＳ Ｐゴシック" charset="0"/>
            </a:endParaRPr>
          </a:p>
        </p:txBody>
      </p:sp>
      <p:sp>
        <p:nvSpPr>
          <p:cNvPr id="118815" name="Line 81"/>
          <p:cNvSpPr>
            <a:spLocks noChangeShapeType="1"/>
          </p:cNvSpPr>
          <p:nvPr/>
        </p:nvSpPr>
        <p:spPr bwMode="auto">
          <a:xfrm>
            <a:off x="6889750" y="5707063"/>
            <a:ext cx="73501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Arial" charset="0"/>
              <a:ea typeface="ＭＳ Ｐゴシック" charset="0"/>
            </a:endParaRPr>
          </a:p>
        </p:txBody>
      </p:sp>
      <p:sp>
        <p:nvSpPr>
          <p:cNvPr id="118816" name="Line 82"/>
          <p:cNvSpPr>
            <a:spLocks noChangeShapeType="1"/>
          </p:cNvSpPr>
          <p:nvPr/>
        </p:nvSpPr>
        <p:spPr bwMode="auto">
          <a:xfrm>
            <a:off x="5916613" y="5553075"/>
            <a:ext cx="488950" cy="152400"/>
          </a:xfrm>
          <a:prstGeom prst="line">
            <a:avLst/>
          </a:prstGeom>
          <a:noFill/>
          <a:ln w="127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118817" name="Line 83"/>
          <p:cNvSpPr>
            <a:spLocks noChangeShapeType="1"/>
          </p:cNvSpPr>
          <p:nvPr/>
        </p:nvSpPr>
        <p:spPr bwMode="auto">
          <a:xfrm>
            <a:off x="6530975" y="5351463"/>
            <a:ext cx="68263" cy="228600"/>
          </a:xfrm>
          <a:prstGeom prst="line">
            <a:avLst/>
          </a:prstGeom>
          <a:noFill/>
          <a:ln w="127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Arial" charset="0"/>
              <a:ea typeface="ＭＳ Ｐゴシック" charset="0"/>
            </a:endParaRPr>
          </a:p>
        </p:txBody>
      </p:sp>
      <p:grpSp>
        <p:nvGrpSpPr>
          <p:cNvPr id="255010" name="Group 84"/>
          <p:cNvGrpSpPr>
            <a:grpSpLocks/>
          </p:cNvGrpSpPr>
          <p:nvPr/>
        </p:nvGrpSpPr>
        <p:grpSpPr bwMode="auto">
          <a:xfrm>
            <a:off x="6142038" y="5046663"/>
            <a:ext cx="501650" cy="396875"/>
            <a:chOff x="4320" y="1936"/>
            <a:chExt cx="316" cy="250"/>
          </a:xfrm>
        </p:grpSpPr>
        <p:sp>
          <p:nvSpPr>
            <p:cNvPr id="118838" name="Oval 85"/>
            <p:cNvSpPr>
              <a:spLocks noChangeArrowheads="1"/>
            </p:cNvSpPr>
            <p:nvPr/>
          </p:nvSpPr>
          <p:spPr bwMode="auto">
            <a:xfrm>
              <a:off x="4323" y="2054"/>
              <a:ext cx="313" cy="81"/>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118839" name="Line 86"/>
            <p:cNvSpPr>
              <a:spLocks noChangeShapeType="1"/>
            </p:cNvSpPr>
            <p:nvPr/>
          </p:nvSpPr>
          <p:spPr bwMode="auto">
            <a:xfrm>
              <a:off x="4323" y="2047"/>
              <a:ext cx="0" cy="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118840" name="Line 87"/>
            <p:cNvSpPr>
              <a:spLocks noChangeShapeType="1"/>
            </p:cNvSpPr>
            <p:nvPr/>
          </p:nvSpPr>
          <p:spPr bwMode="auto">
            <a:xfrm>
              <a:off x="4636" y="2047"/>
              <a:ext cx="0" cy="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118841" name="Rectangle 88"/>
            <p:cNvSpPr>
              <a:spLocks noChangeArrowheads="1"/>
            </p:cNvSpPr>
            <p:nvPr/>
          </p:nvSpPr>
          <p:spPr bwMode="auto">
            <a:xfrm>
              <a:off x="4323" y="2047"/>
              <a:ext cx="310" cy="49"/>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sz="2400">
                <a:latin typeface="Arial" charset="0"/>
                <a:ea typeface="ＭＳ Ｐゴシック" charset="0"/>
              </a:endParaRPr>
            </a:p>
          </p:txBody>
        </p:sp>
        <p:sp>
          <p:nvSpPr>
            <p:cNvPr id="118842" name="Oval 89"/>
            <p:cNvSpPr>
              <a:spLocks noChangeArrowheads="1"/>
            </p:cNvSpPr>
            <p:nvPr/>
          </p:nvSpPr>
          <p:spPr bwMode="auto">
            <a:xfrm>
              <a:off x="4320" y="1988"/>
              <a:ext cx="313" cy="95"/>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118843" name="Rectangle 90"/>
            <p:cNvSpPr>
              <a:spLocks noChangeArrowheads="1"/>
            </p:cNvSpPr>
            <p:nvPr/>
          </p:nvSpPr>
          <p:spPr bwMode="auto">
            <a:xfrm>
              <a:off x="4407" y="2001"/>
              <a:ext cx="141" cy="118"/>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118844" name="Text Box 91"/>
            <p:cNvSpPr txBox="1">
              <a:spLocks noChangeArrowheads="1"/>
            </p:cNvSpPr>
            <p:nvPr/>
          </p:nvSpPr>
          <p:spPr bwMode="auto">
            <a:xfrm>
              <a:off x="4338" y="1936"/>
              <a:ext cx="285"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a:defRPr/>
              </a:pPr>
              <a:r>
                <a:rPr lang="en-US" sz="2000" smtClean="0"/>
                <a:t>2c</a:t>
              </a:r>
              <a:endParaRPr lang="en-US" sz="2400" smtClean="0"/>
            </a:p>
          </p:txBody>
        </p:sp>
      </p:grpSp>
      <p:grpSp>
        <p:nvGrpSpPr>
          <p:cNvPr id="255011" name="Group 92"/>
          <p:cNvGrpSpPr>
            <a:grpSpLocks/>
          </p:cNvGrpSpPr>
          <p:nvPr/>
        </p:nvGrpSpPr>
        <p:grpSpPr bwMode="auto">
          <a:xfrm>
            <a:off x="6405563" y="5502275"/>
            <a:ext cx="501650" cy="396875"/>
            <a:chOff x="4596" y="2158"/>
            <a:chExt cx="316" cy="250"/>
          </a:xfrm>
        </p:grpSpPr>
        <p:sp>
          <p:nvSpPr>
            <p:cNvPr id="118831" name="Oval 93"/>
            <p:cNvSpPr>
              <a:spLocks noChangeArrowheads="1"/>
            </p:cNvSpPr>
            <p:nvPr/>
          </p:nvSpPr>
          <p:spPr bwMode="auto">
            <a:xfrm>
              <a:off x="4599" y="2276"/>
              <a:ext cx="313" cy="81"/>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118832" name="Line 94"/>
            <p:cNvSpPr>
              <a:spLocks noChangeShapeType="1"/>
            </p:cNvSpPr>
            <p:nvPr/>
          </p:nvSpPr>
          <p:spPr bwMode="auto">
            <a:xfrm>
              <a:off x="4599" y="2269"/>
              <a:ext cx="0" cy="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118833" name="Line 95"/>
            <p:cNvSpPr>
              <a:spLocks noChangeShapeType="1"/>
            </p:cNvSpPr>
            <p:nvPr/>
          </p:nvSpPr>
          <p:spPr bwMode="auto">
            <a:xfrm>
              <a:off x="4912" y="2269"/>
              <a:ext cx="0" cy="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118834" name="Rectangle 96"/>
            <p:cNvSpPr>
              <a:spLocks noChangeArrowheads="1"/>
            </p:cNvSpPr>
            <p:nvPr/>
          </p:nvSpPr>
          <p:spPr bwMode="auto">
            <a:xfrm>
              <a:off x="4599" y="2269"/>
              <a:ext cx="310" cy="49"/>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sz="2400">
                <a:latin typeface="Arial" charset="0"/>
                <a:ea typeface="ＭＳ Ｐゴシック" charset="0"/>
              </a:endParaRPr>
            </a:p>
          </p:txBody>
        </p:sp>
        <p:sp>
          <p:nvSpPr>
            <p:cNvPr id="118835" name="Oval 97"/>
            <p:cNvSpPr>
              <a:spLocks noChangeArrowheads="1"/>
            </p:cNvSpPr>
            <p:nvPr/>
          </p:nvSpPr>
          <p:spPr bwMode="auto">
            <a:xfrm>
              <a:off x="4596" y="2210"/>
              <a:ext cx="313" cy="95"/>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118836" name="Rectangle 98"/>
            <p:cNvSpPr>
              <a:spLocks noChangeArrowheads="1"/>
            </p:cNvSpPr>
            <p:nvPr/>
          </p:nvSpPr>
          <p:spPr bwMode="auto">
            <a:xfrm>
              <a:off x="4683" y="2223"/>
              <a:ext cx="142" cy="110"/>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118837" name="Text Box 99"/>
            <p:cNvSpPr txBox="1">
              <a:spLocks noChangeArrowheads="1"/>
            </p:cNvSpPr>
            <p:nvPr/>
          </p:nvSpPr>
          <p:spPr bwMode="auto">
            <a:xfrm>
              <a:off x="4610" y="2158"/>
              <a:ext cx="294"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a:defRPr/>
              </a:pPr>
              <a:r>
                <a:rPr lang="en-US" sz="2000" smtClean="0"/>
                <a:t>2b</a:t>
              </a:r>
              <a:endParaRPr lang="en-US" sz="2400" smtClean="0"/>
            </a:p>
          </p:txBody>
        </p:sp>
      </p:grpSp>
      <p:sp>
        <p:nvSpPr>
          <p:cNvPr id="118820" name="Text Box 100"/>
          <p:cNvSpPr txBox="1">
            <a:spLocks noChangeArrowheads="1"/>
          </p:cNvSpPr>
          <p:nvPr/>
        </p:nvSpPr>
        <p:spPr bwMode="auto">
          <a:xfrm>
            <a:off x="7656513" y="5159375"/>
            <a:ext cx="893762" cy="51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defRPr/>
            </a:pPr>
            <a:r>
              <a:rPr lang="en-US" sz="1400" smtClean="0"/>
              <a:t>other</a:t>
            </a:r>
          </a:p>
          <a:p>
            <a:pPr>
              <a:defRPr/>
            </a:pPr>
            <a:r>
              <a:rPr lang="en-US" sz="1400" smtClean="0"/>
              <a:t>networks</a:t>
            </a:r>
          </a:p>
        </p:txBody>
      </p:sp>
      <p:sp>
        <p:nvSpPr>
          <p:cNvPr id="255013" name="Freeform 101"/>
          <p:cNvSpPr>
            <a:spLocks/>
          </p:cNvSpPr>
          <p:nvPr/>
        </p:nvSpPr>
        <p:spPr bwMode="auto">
          <a:xfrm flipH="1">
            <a:off x="292100" y="4772025"/>
            <a:ext cx="1171575" cy="1758950"/>
          </a:xfrm>
          <a:custGeom>
            <a:avLst/>
            <a:gdLst>
              <a:gd name="T0" fmla="*/ 2147483646 w 738"/>
              <a:gd name="T1" fmla="*/ 2147483646 h 1108"/>
              <a:gd name="T2" fmla="*/ 2147483646 w 738"/>
              <a:gd name="T3" fmla="*/ 2147483646 h 1108"/>
              <a:gd name="T4" fmla="*/ 2147483646 w 738"/>
              <a:gd name="T5" fmla="*/ 2147483646 h 1108"/>
              <a:gd name="T6" fmla="*/ 2147483646 w 738"/>
              <a:gd name="T7" fmla="*/ 2147483646 h 1108"/>
              <a:gd name="T8" fmla="*/ 2147483646 w 738"/>
              <a:gd name="T9" fmla="*/ 2147483646 h 1108"/>
              <a:gd name="T10" fmla="*/ 2147483646 w 738"/>
              <a:gd name="T11" fmla="*/ 2147483646 h 1108"/>
              <a:gd name="T12" fmla="*/ 2147483646 w 738"/>
              <a:gd name="T13" fmla="*/ 2147483646 h 1108"/>
              <a:gd name="T14" fmla="*/ 2147483646 w 738"/>
              <a:gd name="T15" fmla="*/ 2147483646 h 110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738" h="1108">
                <a:moveTo>
                  <a:pt x="32" y="394"/>
                </a:moveTo>
                <a:cubicBezTo>
                  <a:pt x="66" y="301"/>
                  <a:pt x="108" y="228"/>
                  <a:pt x="213" y="172"/>
                </a:cubicBezTo>
                <a:cubicBezTo>
                  <a:pt x="318" y="116"/>
                  <a:pt x="588" y="0"/>
                  <a:pt x="663" y="56"/>
                </a:cubicBezTo>
                <a:cubicBezTo>
                  <a:pt x="738" y="112"/>
                  <a:pt x="659" y="346"/>
                  <a:pt x="661" y="509"/>
                </a:cubicBezTo>
                <a:cubicBezTo>
                  <a:pt x="663" y="672"/>
                  <a:pt x="731" y="956"/>
                  <a:pt x="677" y="1032"/>
                </a:cubicBezTo>
                <a:cubicBezTo>
                  <a:pt x="623" y="1108"/>
                  <a:pt x="442" y="999"/>
                  <a:pt x="338" y="962"/>
                </a:cubicBezTo>
                <a:cubicBezTo>
                  <a:pt x="234" y="925"/>
                  <a:pt x="102" y="904"/>
                  <a:pt x="51" y="809"/>
                </a:cubicBezTo>
                <a:cubicBezTo>
                  <a:pt x="0" y="715"/>
                  <a:pt x="36" y="481"/>
                  <a:pt x="32" y="394"/>
                </a:cubicBezTo>
                <a:close/>
              </a:path>
            </a:pathLst>
          </a:custGeom>
          <a:gradFill rotWithShape="1">
            <a:gsLst>
              <a:gs pos="0">
                <a:srgbClr val="66CCFF"/>
              </a:gs>
              <a:gs pos="100000">
                <a:srgbClr val="FFFF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he-IL"/>
          </a:p>
        </p:txBody>
      </p:sp>
      <p:sp>
        <p:nvSpPr>
          <p:cNvPr id="118822" name="Text Box 102"/>
          <p:cNvSpPr txBox="1">
            <a:spLocks noChangeArrowheads="1"/>
          </p:cNvSpPr>
          <p:nvPr/>
        </p:nvSpPr>
        <p:spPr bwMode="auto">
          <a:xfrm>
            <a:off x="349250" y="5556250"/>
            <a:ext cx="893763" cy="51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defRPr/>
            </a:pPr>
            <a:r>
              <a:rPr lang="en-US" sz="1400" smtClean="0"/>
              <a:t>other</a:t>
            </a:r>
          </a:p>
          <a:p>
            <a:pPr>
              <a:defRPr/>
            </a:pPr>
            <a:r>
              <a:rPr lang="en-US" sz="1400" smtClean="0"/>
              <a:t>networks</a:t>
            </a:r>
          </a:p>
        </p:txBody>
      </p:sp>
      <p:sp>
        <p:nvSpPr>
          <p:cNvPr id="118823" name="Line 103"/>
          <p:cNvSpPr>
            <a:spLocks noChangeShapeType="1"/>
          </p:cNvSpPr>
          <p:nvPr/>
        </p:nvSpPr>
        <p:spPr bwMode="auto">
          <a:xfrm flipH="1">
            <a:off x="1149350" y="5118100"/>
            <a:ext cx="468313" cy="26828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Arial" charset="0"/>
              <a:ea typeface="ＭＳ Ｐゴシック" charset="0"/>
            </a:endParaRPr>
          </a:p>
        </p:txBody>
      </p:sp>
      <p:sp>
        <p:nvSpPr>
          <p:cNvPr id="255016" name="Freeform 104"/>
          <p:cNvSpPr>
            <a:spLocks/>
          </p:cNvSpPr>
          <p:nvPr/>
        </p:nvSpPr>
        <p:spPr bwMode="auto">
          <a:xfrm>
            <a:off x="4913313" y="5607050"/>
            <a:ext cx="523875" cy="261938"/>
          </a:xfrm>
          <a:custGeom>
            <a:avLst/>
            <a:gdLst>
              <a:gd name="T0" fmla="*/ 0 w 654"/>
              <a:gd name="T1" fmla="*/ 2147483646 h 420"/>
              <a:gd name="T2" fmla="*/ 2147483646 w 654"/>
              <a:gd name="T3" fmla="*/ 0 h 420"/>
              <a:gd name="T4" fmla="*/ 0 60000 65536"/>
              <a:gd name="T5" fmla="*/ 0 60000 65536"/>
            </a:gdLst>
            <a:ahLst/>
            <a:cxnLst>
              <a:cxn ang="T4">
                <a:pos x="T0" y="T1"/>
              </a:cxn>
              <a:cxn ang="T5">
                <a:pos x="T2" y="T3"/>
              </a:cxn>
            </a:cxnLst>
            <a:rect l="0" t="0" r="r" b="b"/>
            <a:pathLst>
              <a:path w="654" h="420">
                <a:moveTo>
                  <a:pt x="0" y="420"/>
                </a:moveTo>
                <a:lnTo>
                  <a:pt x="654" y="0"/>
                </a:lnTo>
              </a:path>
            </a:pathLst>
          </a:custGeom>
          <a:noFill/>
          <a:ln w="19050"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he-IL"/>
          </a:p>
        </p:txBody>
      </p:sp>
      <p:sp>
        <p:nvSpPr>
          <p:cNvPr id="118826" name="Line 106"/>
          <p:cNvSpPr>
            <a:spLocks noChangeShapeType="1"/>
          </p:cNvSpPr>
          <p:nvPr/>
        </p:nvSpPr>
        <p:spPr bwMode="auto">
          <a:xfrm>
            <a:off x="3322638" y="4725988"/>
            <a:ext cx="766762"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Arial" charset="0"/>
              <a:ea typeface="ＭＳ Ｐゴシック" charset="0"/>
            </a:endParaRPr>
          </a:p>
        </p:txBody>
      </p:sp>
      <p:sp>
        <p:nvSpPr>
          <p:cNvPr id="118827" name="Line 107"/>
          <p:cNvSpPr>
            <a:spLocks noChangeShapeType="1"/>
          </p:cNvSpPr>
          <p:nvPr/>
        </p:nvSpPr>
        <p:spPr bwMode="auto">
          <a:xfrm>
            <a:off x="3341688" y="5040313"/>
            <a:ext cx="766762" cy="0"/>
          </a:xfrm>
          <a:prstGeom prst="line">
            <a:avLst/>
          </a:prstGeom>
          <a:noFill/>
          <a:ln w="254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Arial" charset="0"/>
              <a:ea typeface="ＭＳ Ｐゴシック" charset="0"/>
            </a:endParaRPr>
          </a:p>
        </p:txBody>
      </p:sp>
      <p:sp>
        <p:nvSpPr>
          <p:cNvPr id="118828" name="Text Box 108"/>
          <p:cNvSpPr txBox="1">
            <a:spLocks noChangeArrowheads="1"/>
          </p:cNvSpPr>
          <p:nvPr/>
        </p:nvSpPr>
        <p:spPr bwMode="auto">
          <a:xfrm>
            <a:off x="4171950" y="4508500"/>
            <a:ext cx="130968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defRPr/>
            </a:pPr>
            <a:r>
              <a:rPr lang="en-US" sz="1400" smtClean="0"/>
              <a:t>eBGP session</a:t>
            </a:r>
          </a:p>
        </p:txBody>
      </p:sp>
      <p:sp>
        <p:nvSpPr>
          <p:cNvPr id="118829" name="Text Box 109"/>
          <p:cNvSpPr txBox="1">
            <a:spLocks noChangeArrowheads="1"/>
          </p:cNvSpPr>
          <p:nvPr/>
        </p:nvSpPr>
        <p:spPr bwMode="auto">
          <a:xfrm>
            <a:off x="4198938" y="4857750"/>
            <a:ext cx="12509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defRPr/>
            </a:pPr>
            <a:r>
              <a:rPr lang="en-US" sz="1400" smtClean="0"/>
              <a:t>iBGP session</a:t>
            </a:r>
          </a:p>
        </p:txBody>
      </p:sp>
      <p:sp>
        <p:nvSpPr>
          <p:cNvPr id="255022" name="Freeform 110"/>
          <p:cNvSpPr>
            <a:spLocks/>
          </p:cNvSpPr>
          <p:nvPr/>
        </p:nvSpPr>
        <p:spPr bwMode="auto">
          <a:xfrm>
            <a:off x="2800350" y="5014913"/>
            <a:ext cx="704850" cy="409575"/>
          </a:xfrm>
          <a:custGeom>
            <a:avLst/>
            <a:gdLst>
              <a:gd name="T0" fmla="*/ 0 w 444"/>
              <a:gd name="T1" fmla="*/ 0 h 258"/>
              <a:gd name="T2" fmla="*/ 2147483646 w 444"/>
              <a:gd name="T3" fmla="*/ 2147483646 h 258"/>
              <a:gd name="T4" fmla="*/ 0 60000 65536"/>
              <a:gd name="T5" fmla="*/ 0 60000 65536"/>
            </a:gdLst>
            <a:ahLst/>
            <a:cxnLst>
              <a:cxn ang="T4">
                <a:pos x="T0" y="T1"/>
              </a:cxn>
              <a:cxn ang="T5">
                <a:pos x="T2" y="T3"/>
              </a:cxn>
            </a:cxnLst>
            <a:rect l="0" t="0" r="r" b="b"/>
            <a:pathLst>
              <a:path w="444" h="258">
                <a:moveTo>
                  <a:pt x="0" y="0"/>
                </a:moveTo>
                <a:lnTo>
                  <a:pt x="444" y="258"/>
                </a:lnTo>
              </a:path>
            </a:pathLst>
          </a:custGeom>
          <a:noFill/>
          <a:ln w="19050"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he-IL"/>
          </a:p>
        </p:txBody>
      </p:sp>
    </p:spTree>
    <p:extLst>
      <p:ext uri="{BB962C8B-B14F-4D97-AF65-F5344CB8AC3E}">
        <p14:creationId xmlns:p14="http://schemas.microsoft.com/office/powerpoint/2010/main" val="4079833749"/>
      </p:ext>
    </p:extLst>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2" name="Rectangle 2"/>
          <p:cNvSpPr>
            <a:spLocks noGrp="1" noChangeArrowheads="1"/>
          </p:cNvSpPr>
          <p:nvPr>
            <p:ph type="title"/>
          </p:nvPr>
        </p:nvSpPr>
        <p:spPr/>
        <p:txBody>
          <a:bodyPr/>
          <a:lstStyle/>
          <a:p>
            <a:pPr>
              <a:defRPr/>
            </a:pPr>
            <a:r>
              <a:rPr lang="en-US">
                <a:ea typeface="ＭＳ Ｐゴシック" charset="0"/>
                <a:cs typeface="+mj-cs"/>
              </a:rPr>
              <a:t>Path attributes and BGP routes</a:t>
            </a:r>
          </a:p>
        </p:txBody>
      </p:sp>
      <p:sp>
        <p:nvSpPr>
          <p:cNvPr id="119813" name="Rectangle 3"/>
          <p:cNvSpPr>
            <a:spLocks noGrp="1" noChangeArrowheads="1"/>
          </p:cNvSpPr>
          <p:nvPr>
            <p:ph type="body" idx="1"/>
          </p:nvPr>
        </p:nvSpPr>
        <p:spPr/>
        <p:txBody>
          <a:bodyPr/>
          <a:lstStyle/>
          <a:p>
            <a:pPr>
              <a:defRPr/>
            </a:pPr>
            <a:r>
              <a:rPr lang="en-US" smtClean="0"/>
              <a:t>advertised prefix includes BGP attributes </a:t>
            </a:r>
          </a:p>
          <a:p>
            <a:pPr lvl="1">
              <a:defRPr/>
            </a:pPr>
            <a:r>
              <a:rPr lang="en-US" smtClean="0"/>
              <a:t>prefix + attributes = </a:t>
            </a:r>
            <a:r>
              <a:rPr lang="ja-JP" altLang="en-US" smtClean="0"/>
              <a:t>“</a:t>
            </a:r>
            <a:r>
              <a:rPr lang="en-US" altLang="ja-JP" smtClean="0"/>
              <a:t>route</a:t>
            </a:r>
            <a:r>
              <a:rPr lang="ja-JP" altLang="en-US" smtClean="0"/>
              <a:t>”</a:t>
            </a:r>
            <a:endParaRPr lang="en-US" altLang="ja-JP" smtClean="0"/>
          </a:p>
          <a:p>
            <a:pPr>
              <a:defRPr/>
            </a:pPr>
            <a:r>
              <a:rPr lang="en-US" smtClean="0"/>
              <a:t>two important attributes:</a:t>
            </a:r>
          </a:p>
          <a:p>
            <a:pPr lvl="1">
              <a:defRPr/>
            </a:pPr>
            <a:r>
              <a:rPr lang="en-US" smtClean="0">
                <a:solidFill>
                  <a:srgbClr val="CC0000"/>
                </a:solidFill>
              </a:rPr>
              <a:t>AS-PATH:</a:t>
            </a:r>
            <a:r>
              <a:rPr lang="en-US" smtClean="0"/>
              <a:t> contains ASs through which prefix advertisement has passed: e.g., AS 67, AS 17 </a:t>
            </a:r>
          </a:p>
          <a:p>
            <a:pPr lvl="1">
              <a:defRPr/>
            </a:pPr>
            <a:r>
              <a:rPr lang="en-US" smtClean="0">
                <a:solidFill>
                  <a:srgbClr val="CC0000"/>
                </a:solidFill>
              </a:rPr>
              <a:t>NEXT-HOP:</a:t>
            </a:r>
            <a:r>
              <a:rPr lang="en-US" smtClean="0"/>
              <a:t> indicates specific internal-AS router to next-hop AS. (may be multiple links from current AS to next-hop-AS)</a:t>
            </a:r>
          </a:p>
          <a:p>
            <a:pPr>
              <a:defRPr/>
            </a:pPr>
            <a:r>
              <a:rPr lang="en-US" smtClean="0"/>
              <a:t>gateway router receiving route advertisement uses </a:t>
            </a:r>
            <a:r>
              <a:rPr lang="en-US" smtClean="0">
                <a:solidFill>
                  <a:srgbClr val="CC0000"/>
                </a:solidFill>
              </a:rPr>
              <a:t>import policy</a:t>
            </a:r>
            <a:r>
              <a:rPr lang="en-US" smtClean="0"/>
              <a:t> to accept/decline</a:t>
            </a:r>
          </a:p>
          <a:p>
            <a:pPr lvl="1">
              <a:defRPr/>
            </a:pPr>
            <a:r>
              <a:rPr lang="en-US" smtClean="0"/>
              <a:t>e.g., never route through AS x</a:t>
            </a:r>
          </a:p>
          <a:p>
            <a:pPr lvl="1">
              <a:defRPr/>
            </a:pPr>
            <a:r>
              <a:rPr lang="en-US" i="1" smtClean="0">
                <a:solidFill>
                  <a:srgbClr val="CC0000"/>
                </a:solidFill>
              </a:rPr>
              <a:t>policy-based</a:t>
            </a:r>
            <a:r>
              <a:rPr lang="en-US" i="1" smtClean="0">
                <a:solidFill>
                  <a:srgbClr val="FF0000"/>
                </a:solidFill>
              </a:rPr>
              <a:t> </a:t>
            </a:r>
            <a:r>
              <a:rPr lang="en-US" smtClean="0"/>
              <a:t>routing</a:t>
            </a:r>
          </a:p>
          <a:p>
            <a:pPr lvl="1">
              <a:defRPr/>
            </a:pPr>
            <a:endParaRPr lang="en-US" smtClean="0"/>
          </a:p>
        </p:txBody>
      </p:sp>
      <p:sp>
        <p:nvSpPr>
          <p:cNvPr id="119810" name="Footer Placeholder 4"/>
          <p:cNvSpPr>
            <a:spLocks noGrp="1"/>
          </p:cNvSpPr>
          <p:nvPr>
            <p:ph type="ftr" sz="quarter" idx="4294967295"/>
          </p:nvPr>
        </p:nvSpPr>
        <p:spPr>
          <a:xfrm>
            <a:off x="6248400" y="6467475"/>
            <a:ext cx="2895600" cy="287338"/>
          </a:xfrm>
          <a:prstGeom prst="rect">
            <a:avLst/>
          </a:prstGeom>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defRPr/>
            </a:pPr>
            <a:r>
              <a:rPr lang="en-US">
                <a:latin typeface="Tahoma" charset="0"/>
              </a:rPr>
              <a:t>Network Layer</a:t>
            </a:r>
          </a:p>
        </p:txBody>
      </p:sp>
      <p:sp>
        <p:nvSpPr>
          <p:cNvPr id="119811" name="Slide Number Placeholder 5"/>
          <p:cNvSpPr>
            <a:spLocks noGrp="1"/>
          </p:cNvSpPr>
          <p:nvPr>
            <p:ph type="sldNum" sz="quarter" idx="4294967295"/>
          </p:nvPr>
        </p:nvSpPr>
        <p:spPr>
          <a:xfrm>
            <a:off x="8467725" y="6462713"/>
            <a:ext cx="676275" cy="276225"/>
          </a:xfrm>
          <a:prstGeom prst="rect">
            <a:avLst/>
          </a:prstGeom>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algn="l" rtl="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algn="l" rtl="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algn="l" rtl="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algn="l" rtl="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a:defRPr/>
            </a:pPr>
            <a:r>
              <a:rPr lang="en-US" smtClean="0">
                <a:latin typeface="Tahoma" panose="020B0604030504040204" pitchFamily="34" charset="0"/>
              </a:rPr>
              <a:t>4-</a:t>
            </a:r>
            <a:fld id="{8260A114-95A7-406A-8331-BA005C5AAD0C}" type="slidenum">
              <a:rPr lang="en-US" smtClean="0">
                <a:latin typeface="Tahoma" panose="020B0604030504040204" pitchFamily="34" charset="0"/>
              </a:rPr>
              <a:pPr>
                <a:defRPr/>
              </a:pPr>
              <a:t>177</a:t>
            </a:fld>
            <a:endParaRPr lang="en-US" smtClean="0">
              <a:latin typeface="Tahoma" panose="020B0604030504040204" pitchFamily="34" charset="0"/>
            </a:endParaRPr>
          </a:p>
        </p:txBody>
      </p:sp>
    </p:spTree>
    <p:extLst>
      <p:ext uri="{BB962C8B-B14F-4D97-AF65-F5344CB8AC3E}">
        <p14:creationId xmlns:p14="http://schemas.microsoft.com/office/powerpoint/2010/main" val="4161024172"/>
      </p:ext>
    </p:extLst>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6" name="Rectangle 2"/>
          <p:cNvSpPr>
            <a:spLocks noGrp="1" noChangeArrowheads="1"/>
          </p:cNvSpPr>
          <p:nvPr>
            <p:ph type="title"/>
          </p:nvPr>
        </p:nvSpPr>
        <p:spPr/>
        <p:txBody>
          <a:bodyPr/>
          <a:lstStyle/>
          <a:p>
            <a:pPr>
              <a:defRPr/>
            </a:pPr>
            <a:r>
              <a:rPr lang="en-US">
                <a:ea typeface="ＭＳ Ｐゴシック" charset="0"/>
                <a:cs typeface="+mj-cs"/>
              </a:rPr>
              <a:t>BGP route selection</a:t>
            </a:r>
          </a:p>
        </p:txBody>
      </p:sp>
      <p:sp>
        <p:nvSpPr>
          <p:cNvPr id="120837" name="Rectangle 3"/>
          <p:cNvSpPr>
            <a:spLocks noGrp="1" noChangeArrowheads="1"/>
          </p:cNvSpPr>
          <p:nvPr>
            <p:ph type="body" idx="1"/>
          </p:nvPr>
        </p:nvSpPr>
        <p:spPr/>
        <p:txBody>
          <a:bodyPr/>
          <a:lstStyle/>
          <a:p>
            <a:pPr marL="346075" indent="-346075">
              <a:buFont typeface="Wingdings" charset="0"/>
              <a:buChar char="v"/>
              <a:defRPr/>
            </a:pPr>
            <a:r>
              <a:rPr lang="en-US">
                <a:ea typeface="ＭＳ Ｐゴシック" charset="0"/>
                <a:cs typeface="+mn-cs"/>
              </a:rPr>
              <a:t>router may learn about more than 1 route to destination AS, selects route based on:</a:t>
            </a:r>
          </a:p>
          <a:p>
            <a:pPr marL="1084263" lvl="1" indent="-457200">
              <a:buFont typeface="ZapfDingbats" charset="0"/>
              <a:buAutoNum type="arabicPeriod"/>
              <a:defRPr/>
            </a:pPr>
            <a:r>
              <a:rPr lang="en-US">
                <a:ea typeface="ＭＳ Ｐゴシック" charset="0"/>
              </a:rPr>
              <a:t>local preference value attribute: policy decision</a:t>
            </a:r>
          </a:p>
          <a:p>
            <a:pPr marL="1084263" lvl="1" indent="-457200">
              <a:buFont typeface="ZapfDingbats" charset="0"/>
              <a:buAutoNum type="arabicPeriod"/>
              <a:defRPr/>
            </a:pPr>
            <a:r>
              <a:rPr lang="en-US">
                <a:ea typeface="ＭＳ Ｐゴシック" charset="0"/>
              </a:rPr>
              <a:t>shortest AS-PATH </a:t>
            </a:r>
          </a:p>
          <a:p>
            <a:pPr marL="1084263" lvl="1" indent="-457200">
              <a:buFont typeface="ZapfDingbats" charset="0"/>
              <a:buAutoNum type="arabicPeriod"/>
              <a:defRPr/>
            </a:pPr>
            <a:r>
              <a:rPr lang="en-US">
                <a:ea typeface="ＭＳ Ｐゴシック" charset="0"/>
              </a:rPr>
              <a:t>closest NEXT-HOP router: hot potato routing</a:t>
            </a:r>
          </a:p>
          <a:p>
            <a:pPr marL="1084263" lvl="1" indent="-457200">
              <a:buFont typeface="ZapfDingbats" charset="0"/>
              <a:buAutoNum type="arabicPeriod"/>
              <a:defRPr/>
            </a:pPr>
            <a:r>
              <a:rPr lang="en-US">
                <a:ea typeface="ＭＳ Ｐゴシック" charset="0"/>
              </a:rPr>
              <a:t>additional criteria </a:t>
            </a:r>
          </a:p>
        </p:txBody>
      </p:sp>
      <p:sp>
        <p:nvSpPr>
          <p:cNvPr id="120834" name="Footer Placeholder 4"/>
          <p:cNvSpPr>
            <a:spLocks noGrp="1"/>
          </p:cNvSpPr>
          <p:nvPr>
            <p:ph type="ftr" sz="quarter" idx="4294967295"/>
          </p:nvPr>
        </p:nvSpPr>
        <p:spPr>
          <a:xfrm>
            <a:off x="6248400" y="6467475"/>
            <a:ext cx="2895600" cy="287338"/>
          </a:xfrm>
          <a:prstGeom prst="rect">
            <a:avLst/>
          </a:prstGeom>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defRPr/>
            </a:pPr>
            <a:r>
              <a:rPr lang="en-US">
                <a:latin typeface="Tahoma" charset="0"/>
              </a:rPr>
              <a:t>Network Layer</a:t>
            </a:r>
          </a:p>
        </p:txBody>
      </p:sp>
      <p:sp>
        <p:nvSpPr>
          <p:cNvPr id="120835" name="Slide Number Placeholder 5"/>
          <p:cNvSpPr>
            <a:spLocks noGrp="1"/>
          </p:cNvSpPr>
          <p:nvPr>
            <p:ph type="sldNum" sz="quarter" idx="4294967295"/>
          </p:nvPr>
        </p:nvSpPr>
        <p:spPr>
          <a:xfrm>
            <a:off x="8467725" y="6462713"/>
            <a:ext cx="676275" cy="276225"/>
          </a:xfrm>
          <a:prstGeom prst="rect">
            <a:avLst/>
          </a:prstGeom>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algn="l" rtl="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algn="l" rtl="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algn="l" rtl="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algn="l" rtl="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a:defRPr/>
            </a:pPr>
            <a:r>
              <a:rPr lang="en-US" smtClean="0">
                <a:latin typeface="Tahoma" panose="020B0604030504040204" pitchFamily="34" charset="0"/>
              </a:rPr>
              <a:t>4-</a:t>
            </a:r>
            <a:fld id="{5011D2E0-832E-48EC-B762-68AF9D1959AF}" type="slidenum">
              <a:rPr lang="en-US" smtClean="0">
                <a:latin typeface="Tahoma" panose="020B0604030504040204" pitchFamily="34" charset="0"/>
              </a:rPr>
              <a:pPr>
                <a:defRPr/>
              </a:pPr>
              <a:t>178</a:t>
            </a:fld>
            <a:endParaRPr lang="en-US" smtClean="0">
              <a:latin typeface="Tahoma" panose="020B0604030504040204" pitchFamily="34" charset="0"/>
            </a:endParaRPr>
          </a:p>
        </p:txBody>
      </p:sp>
    </p:spTree>
    <p:extLst>
      <p:ext uri="{BB962C8B-B14F-4D97-AF65-F5344CB8AC3E}">
        <p14:creationId xmlns:p14="http://schemas.microsoft.com/office/powerpoint/2010/main" val="74254067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80" name="Rectangle 259"/>
          <p:cNvSpPr>
            <a:spLocks noGrp="1" noChangeArrowheads="1"/>
          </p:cNvSpPr>
          <p:nvPr>
            <p:ph type="title"/>
          </p:nvPr>
        </p:nvSpPr>
        <p:spPr>
          <a:noFill/>
          <a:ln>
            <a:noFill/>
          </a:ln>
        </p:spPr>
        <p:txBody>
          <a:bodyPr lIns="91425" tIns="91425" rIns="91425" bIns="91425" anchor="ctr" anchorCtr="0"/>
          <a:lstStyle/>
          <a:p>
            <a:r>
              <a:rPr lang="en-US">
                <a:ea typeface="ＭＳ Ｐゴシック" charset="0"/>
                <a:cs typeface="+mj-cs"/>
              </a:rPr>
              <a:t>DHCP: example</a:t>
            </a:r>
          </a:p>
        </p:txBody>
      </p:sp>
      <p:sp>
        <p:nvSpPr>
          <p:cNvPr id="648195" name="Rectangle 3"/>
          <p:cNvSpPr>
            <a:spLocks noGrp="1" noChangeArrowheads="1"/>
          </p:cNvSpPr>
          <p:nvPr>
            <p:ph type="body" idx="1"/>
          </p:nvPr>
        </p:nvSpPr>
        <p:spPr/>
        <p:txBody>
          <a:bodyPr/>
          <a:lstStyle/>
          <a:p>
            <a:pPr>
              <a:buFont typeface="Wingdings" charset="0"/>
              <a:buChar char="v"/>
              <a:defRPr/>
            </a:pPr>
            <a:r>
              <a:rPr lang="en-US" sz="2200">
                <a:ea typeface="ＭＳ Ｐゴシック" charset="0"/>
                <a:cs typeface="+mn-cs"/>
              </a:rPr>
              <a:t>connecting laptop needs its IP address, addr of first-hop router, addr of DNS server: use DHCP</a:t>
            </a:r>
          </a:p>
        </p:txBody>
      </p:sp>
      <p:sp>
        <p:nvSpPr>
          <p:cNvPr id="49154" name="Footer Placeholder 4"/>
          <p:cNvSpPr>
            <a:spLocks noGrp="1"/>
          </p:cNvSpPr>
          <p:nvPr>
            <p:ph type="ftr" sz="quarter" idx="4294967295"/>
          </p:nvPr>
        </p:nvSpPr>
        <p:spPr>
          <a:xfrm>
            <a:off x="6313959" y="7885112"/>
            <a:ext cx="2895600" cy="287338"/>
          </a:xfrm>
          <a:prstGeom prst="rect">
            <a:avLst/>
          </a:prstGeom>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defRPr/>
            </a:pPr>
            <a:r>
              <a:rPr lang="en-US">
                <a:latin typeface="Tahoma" charset="0"/>
              </a:rPr>
              <a:t>Network Layer</a:t>
            </a:r>
          </a:p>
        </p:txBody>
      </p:sp>
      <p:sp>
        <p:nvSpPr>
          <p:cNvPr id="49155" name="Slide Number Placeholder 5"/>
          <p:cNvSpPr>
            <a:spLocks noGrp="1"/>
          </p:cNvSpPr>
          <p:nvPr>
            <p:ph type="sldNum" sz="quarter" idx="4294967295"/>
          </p:nvPr>
        </p:nvSpPr>
        <p:spPr>
          <a:xfrm>
            <a:off x="8533284" y="7880350"/>
            <a:ext cx="676275" cy="276225"/>
          </a:xfrm>
          <a:prstGeom prst="rect">
            <a:avLst/>
          </a:prstGeom>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algn="l" rtl="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algn="l" rtl="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algn="l" rtl="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algn="l" rtl="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a:defRPr/>
            </a:pPr>
            <a:r>
              <a:rPr lang="en-US" smtClean="0">
                <a:latin typeface="Tahoma" panose="020B0604030504040204" pitchFamily="34" charset="0"/>
              </a:rPr>
              <a:t>4-</a:t>
            </a:r>
            <a:fld id="{FB784DDF-E328-4518-AEED-1E798EF932B6}" type="slidenum">
              <a:rPr lang="en-US" smtClean="0">
                <a:latin typeface="Tahoma" panose="020B0604030504040204" pitchFamily="34" charset="0"/>
              </a:rPr>
              <a:pPr>
                <a:defRPr/>
              </a:pPr>
              <a:t>17</a:t>
            </a:fld>
            <a:endParaRPr lang="en-US" smtClean="0">
              <a:latin typeface="Tahoma" panose="020B0604030504040204" pitchFamily="34" charset="0"/>
            </a:endParaRPr>
          </a:p>
        </p:txBody>
      </p:sp>
      <p:sp>
        <p:nvSpPr>
          <p:cNvPr id="70661" name="Freeform 3"/>
          <p:cNvSpPr>
            <a:spLocks/>
          </p:cNvSpPr>
          <p:nvPr/>
        </p:nvSpPr>
        <p:spPr bwMode="auto">
          <a:xfrm>
            <a:off x="838672" y="2846387"/>
            <a:ext cx="3554412" cy="2754313"/>
          </a:xfrm>
          <a:custGeom>
            <a:avLst/>
            <a:gdLst>
              <a:gd name="T0" fmla="*/ 2147483646 w 2406"/>
              <a:gd name="T1" fmla="*/ 2147483646 h 958"/>
              <a:gd name="T2" fmla="*/ 2147483646 w 2406"/>
              <a:gd name="T3" fmla="*/ 2147483646 h 958"/>
              <a:gd name="T4" fmla="*/ 2147483646 w 2406"/>
              <a:gd name="T5" fmla="*/ 2147483646 h 958"/>
              <a:gd name="T6" fmla="*/ 2147483646 w 2406"/>
              <a:gd name="T7" fmla="*/ 2147483646 h 958"/>
              <a:gd name="T8" fmla="*/ 2147483646 w 2406"/>
              <a:gd name="T9" fmla="*/ 2147483646 h 958"/>
              <a:gd name="T10" fmla="*/ 2147483646 w 2406"/>
              <a:gd name="T11" fmla="*/ 2147483646 h 958"/>
              <a:gd name="T12" fmla="*/ 2147483646 w 2406"/>
              <a:gd name="T13" fmla="*/ 2147483646 h 958"/>
              <a:gd name="T14" fmla="*/ 2147483646 w 2406"/>
              <a:gd name="T15" fmla="*/ 2147483646 h 958"/>
              <a:gd name="T16" fmla="*/ 2147483646 w 2406"/>
              <a:gd name="T17" fmla="*/ 2147483646 h 958"/>
              <a:gd name="T18" fmla="*/ 2147483646 w 2406"/>
              <a:gd name="T19" fmla="*/ 2147483646 h 958"/>
              <a:gd name="T20" fmla="*/ 2147483646 w 2406"/>
              <a:gd name="T21" fmla="*/ 2147483646 h 958"/>
              <a:gd name="T22" fmla="*/ 2147483646 w 2406"/>
              <a:gd name="T23" fmla="*/ 2147483646 h 958"/>
              <a:gd name="T24" fmla="*/ 2147483646 w 2406"/>
              <a:gd name="T25" fmla="*/ 2147483646 h 95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406"/>
              <a:gd name="T40" fmla="*/ 0 h 958"/>
              <a:gd name="T41" fmla="*/ 2406 w 2406"/>
              <a:gd name="T42" fmla="*/ 958 h 95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406" h="958">
                <a:moveTo>
                  <a:pt x="2192" y="274"/>
                </a:moveTo>
                <a:cubicBezTo>
                  <a:pt x="1978" y="94"/>
                  <a:pt x="1990" y="122"/>
                  <a:pt x="1857" y="77"/>
                </a:cubicBezTo>
                <a:cubicBezTo>
                  <a:pt x="1724" y="32"/>
                  <a:pt x="1584" y="0"/>
                  <a:pt x="1393" y="7"/>
                </a:cubicBezTo>
                <a:cubicBezTo>
                  <a:pt x="1202" y="14"/>
                  <a:pt x="898" y="84"/>
                  <a:pt x="713" y="122"/>
                </a:cubicBezTo>
                <a:cubicBezTo>
                  <a:pt x="528" y="160"/>
                  <a:pt x="395" y="168"/>
                  <a:pt x="280" y="234"/>
                </a:cubicBezTo>
                <a:cubicBezTo>
                  <a:pt x="166" y="301"/>
                  <a:pt x="52" y="432"/>
                  <a:pt x="26" y="522"/>
                </a:cubicBezTo>
                <a:cubicBezTo>
                  <a:pt x="0" y="612"/>
                  <a:pt x="81" y="711"/>
                  <a:pt x="122" y="773"/>
                </a:cubicBezTo>
                <a:cubicBezTo>
                  <a:pt x="163" y="835"/>
                  <a:pt x="99" y="877"/>
                  <a:pt x="273" y="894"/>
                </a:cubicBezTo>
                <a:cubicBezTo>
                  <a:pt x="447" y="911"/>
                  <a:pt x="938" y="866"/>
                  <a:pt x="1169" y="876"/>
                </a:cubicBezTo>
                <a:cubicBezTo>
                  <a:pt x="1400" y="886"/>
                  <a:pt x="1499" y="950"/>
                  <a:pt x="1659" y="954"/>
                </a:cubicBezTo>
                <a:cubicBezTo>
                  <a:pt x="1819" y="958"/>
                  <a:pt x="2014" y="958"/>
                  <a:pt x="2129" y="897"/>
                </a:cubicBezTo>
                <a:cubicBezTo>
                  <a:pt x="2244" y="836"/>
                  <a:pt x="2327" y="856"/>
                  <a:pt x="2350" y="591"/>
                </a:cubicBezTo>
                <a:cubicBezTo>
                  <a:pt x="2373" y="326"/>
                  <a:pt x="2406" y="454"/>
                  <a:pt x="2192" y="274"/>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he-IL"/>
          </a:p>
        </p:txBody>
      </p:sp>
      <p:sp>
        <p:nvSpPr>
          <p:cNvPr id="70662" name="Line 36"/>
          <p:cNvSpPr>
            <a:spLocks noChangeShapeType="1"/>
          </p:cNvSpPr>
          <p:nvPr/>
        </p:nvSpPr>
        <p:spPr bwMode="auto">
          <a:xfrm flipV="1">
            <a:off x="3840634" y="3917950"/>
            <a:ext cx="155575" cy="14287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e-IL"/>
          </a:p>
        </p:txBody>
      </p:sp>
      <p:sp>
        <p:nvSpPr>
          <p:cNvPr id="70663" name="Line 43"/>
          <p:cNvSpPr>
            <a:spLocks noChangeShapeType="1"/>
          </p:cNvSpPr>
          <p:nvPr/>
        </p:nvSpPr>
        <p:spPr bwMode="auto">
          <a:xfrm flipV="1">
            <a:off x="2730972" y="4090987"/>
            <a:ext cx="695325"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e-IL"/>
          </a:p>
        </p:txBody>
      </p:sp>
      <p:sp>
        <p:nvSpPr>
          <p:cNvPr id="70664" name="Line 44"/>
          <p:cNvSpPr>
            <a:spLocks noChangeShapeType="1"/>
          </p:cNvSpPr>
          <p:nvPr/>
        </p:nvSpPr>
        <p:spPr bwMode="auto">
          <a:xfrm flipV="1">
            <a:off x="3989859" y="3775075"/>
            <a:ext cx="138113" cy="142875"/>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he-IL"/>
          </a:p>
        </p:txBody>
      </p:sp>
      <p:sp>
        <p:nvSpPr>
          <p:cNvPr id="70665" name="Line 48"/>
          <p:cNvSpPr>
            <a:spLocks noChangeShapeType="1"/>
          </p:cNvSpPr>
          <p:nvPr/>
        </p:nvSpPr>
        <p:spPr bwMode="auto">
          <a:xfrm flipV="1">
            <a:off x="3345334" y="4310062"/>
            <a:ext cx="512763" cy="61277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e-IL"/>
          </a:p>
        </p:txBody>
      </p:sp>
      <p:sp>
        <p:nvSpPr>
          <p:cNvPr id="49162" name="Text Box 44"/>
          <p:cNvSpPr txBox="1">
            <a:spLocks noChangeArrowheads="1"/>
          </p:cNvSpPr>
          <p:nvPr/>
        </p:nvSpPr>
        <p:spPr bwMode="auto">
          <a:xfrm>
            <a:off x="2627784" y="5384800"/>
            <a:ext cx="2025650" cy="915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defRPr/>
            </a:pPr>
            <a:r>
              <a:rPr lang="en-US" i="1" smtClean="0"/>
              <a:t>router with DHCP </a:t>
            </a:r>
          </a:p>
          <a:p>
            <a:pPr>
              <a:defRPr/>
            </a:pPr>
            <a:r>
              <a:rPr lang="en-US" i="1" smtClean="0"/>
              <a:t>server built into </a:t>
            </a:r>
          </a:p>
          <a:p>
            <a:pPr>
              <a:defRPr/>
            </a:pPr>
            <a:r>
              <a:rPr lang="en-US" i="1" smtClean="0"/>
              <a:t>router</a:t>
            </a:r>
          </a:p>
        </p:txBody>
      </p:sp>
      <p:sp>
        <p:nvSpPr>
          <p:cNvPr id="648344" name="Rectangle 152"/>
          <p:cNvSpPr>
            <a:spLocks noChangeArrowheads="1"/>
          </p:cNvSpPr>
          <p:nvPr/>
        </p:nvSpPr>
        <p:spPr bwMode="auto">
          <a:xfrm>
            <a:off x="5037138" y="2574925"/>
            <a:ext cx="3892550" cy="1306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342900" indent="-342900">
              <a:lnSpc>
                <a:spcPct val="90000"/>
              </a:lnSpc>
              <a:spcBef>
                <a:spcPct val="20000"/>
              </a:spcBef>
              <a:buClr>
                <a:srgbClr val="000099"/>
              </a:buClr>
              <a:buSzPct val="65000"/>
              <a:buFont typeface="Wingdings" panose="05000000000000000000" pitchFamily="2" charset="2"/>
              <a:buChar char="q"/>
              <a:defRPr/>
            </a:pPr>
            <a:r>
              <a:rPr lang="en-US" sz="2200" dirty="0">
                <a:latin typeface="Gill Sans MT" charset="0"/>
                <a:ea typeface="ＭＳ Ｐゴシック" charset="0"/>
              </a:rPr>
              <a:t>DHCP request encapsulated in UDP, encapsulated in IP, encapsulated in 802.1 Ethernet</a:t>
            </a:r>
          </a:p>
          <a:p>
            <a:pPr marL="342900" indent="-342900">
              <a:lnSpc>
                <a:spcPct val="90000"/>
              </a:lnSpc>
              <a:spcBef>
                <a:spcPct val="20000"/>
              </a:spcBef>
              <a:buClr>
                <a:srgbClr val="000099"/>
              </a:buClr>
              <a:buSzPct val="65000"/>
              <a:buFont typeface="Wingdings" panose="05000000000000000000" pitchFamily="2" charset="2"/>
              <a:buChar char="q"/>
              <a:defRPr/>
            </a:pPr>
            <a:endParaRPr lang="en-US" sz="2200" dirty="0">
              <a:latin typeface="Gill Sans MT" charset="0"/>
              <a:ea typeface="ＭＳ Ｐゴシック" charset="0"/>
            </a:endParaRPr>
          </a:p>
        </p:txBody>
      </p:sp>
      <p:sp>
        <p:nvSpPr>
          <p:cNvPr id="648345" name="Rectangle 153"/>
          <p:cNvSpPr>
            <a:spLocks noChangeArrowheads="1"/>
          </p:cNvSpPr>
          <p:nvPr/>
        </p:nvSpPr>
        <p:spPr bwMode="auto">
          <a:xfrm>
            <a:off x="5035550" y="3821113"/>
            <a:ext cx="3924300" cy="15636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342900" indent="-342900">
              <a:lnSpc>
                <a:spcPct val="90000"/>
              </a:lnSpc>
              <a:spcBef>
                <a:spcPct val="20000"/>
              </a:spcBef>
              <a:buClr>
                <a:srgbClr val="000099"/>
              </a:buClr>
              <a:buSzPct val="65000"/>
              <a:buFont typeface="Wingdings" panose="05000000000000000000" pitchFamily="2" charset="2"/>
              <a:buChar char="q"/>
              <a:defRPr/>
            </a:pPr>
            <a:r>
              <a:rPr lang="en-US" sz="2200" dirty="0">
                <a:latin typeface="Gill Sans MT" charset="0"/>
                <a:ea typeface="ＭＳ Ｐゴシック" charset="0"/>
              </a:rPr>
              <a:t>Ethernet frame broadcast (</a:t>
            </a:r>
            <a:r>
              <a:rPr lang="en-US" sz="2200" dirty="0" err="1">
                <a:latin typeface="Gill Sans MT" charset="0"/>
                <a:ea typeface="ＭＳ Ｐゴシック" charset="0"/>
              </a:rPr>
              <a:t>dest</a:t>
            </a:r>
            <a:r>
              <a:rPr lang="en-US" sz="2200" dirty="0">
                <a:latin typeface="Gill Sans MT" charset="0"/>
                <a:ea typeface="ＭＳ Ｐゴシック" charset="0"/>
              </a:rPr>
              <a:t>: </a:t>
            </a:r>
            <a:r>
              <a:rPr lang="en-US" sz="1600" dirty="0">
                <a:latin typeface="Gill Sans MT" charset="0"/>
                <a:ea typeface="ＭＳ Ｐゴシック" charset="0"/>
              </a:rPr>
              <a:t>FFFFFFFFFFFF</a:t>
            </a:r>
            <a:r>
              <a:rPr lang="en-US" sz="2200" dirty="0">
                <a:latin typeface="Gill Sans MT" charset="0"/>
                <a:ea typeface="ＭＳ Ｐゴシック" charset="0"/>
              </a:rPr>
              <a:t>) on LAN, received at router running DHCP server</a:t>
            </a:r>
          </a:p>
        </p:txBody>
      </p:sp>
      <p:sp>
        <p:nvSpPr>
          <p:cNvPr id="648346" name="Rectangle 154"/>
          <p:cNvSpPr>
            <a:spLocks noChangeArrowheads="1"/>
          </p:cNvSpPr>
          <p:nvPr/>
        </p:nvSpPr>
        <p:spPr bwMode="auto">
          <a:xfrm>
            <a:off x="5033963" y="5157788"/>
            <a:ext cx="3802062" cy="1292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342900" indent="-342900">
              <a:lnSpc>
                <a:spcPct val="90000"/>
              </a:lnSpc>
              <a:spcBef>
                <a:spcPct val="20000"/>
              </a:spcBef>
              <a:buClr>
                <a:srgbClr val="000099"/>
              </a:buClr>
              <a:buSzPct val="65000"/>
              <a:buFont typeface="Wingdings" panose="05000000000000000000" pitchFamily="2" charset="2"/>
              <a:buChar char="q"/>
              <a:defRPr/>
            </a:pPr>
            <a:r>
              <a:rPr lang="en-US" sz="2200">
                <a:latin typeface="Gill Sans MT" charset="0"/>
                <a:ea typeface="ＭＳ Ｐゴシック" charset="0"/>
              </a:rPr>
              <a:t>Ethernet demuxed to IP demuxed, UDP demuxed to DHCP </a:t>
            </a:r>
          </a:p>
        </p:txBody>
      </p:sp>
      <p:sp>
        <p:nvSpPr>
          <p:cNvPr id="49166" name="Text Box 155"/>
          <p:cNvSpPr txBox="1">
            <a:spLocks noChangeArrowheads="1"/>
          </p:cNvSpPr>
          <p:nvPr/>
        </p:nvSpPr>
        <p:spPr bwMode="auto">
          <a:xfrm>
            <a:off x="3392959" y="4702175"/>
            <a:ext cx="1047750" cy="51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defRPr/>
            </a:pPr>
            <a:r>
              <a:rPr lang="en-US" sz="1400" smtClean="0"/>
              <a:t>168.1.1.1</a:t>
            </a:r>
          </a:p>
          <a:p>
            <a:pPr>
              <a:defRPr/>
            </a:pPr>
            <a:endParaRPr lang="en-US" sz="1400" smtClean="0"/>
          </a:p>
        </p:txBody>
      </p:sp>
      <p:grpSp>
        <p:nvGrpSpPr>
          <p:cNvPr id="70671" name="Group 186"/>
          <p:cNvGrpSpPr>
            <a:grpSpLocks/>
          </p:cNvGrpSpPr>
          <p:nvPr/>
        </p:nvGrpSpPr>
        <p:grpSpPr bwMode="auto">
          <a:xfrm>
            <a:off x="3205634" y="4016375"/>
            <a:ext cx="963613" cy="300037"/>
            <a:chOff x="4410" y="1365"/>
            <a:chExt cx="663" cy="224"/>
          </a:xfrm>
        </p:grpSpPr>
        <p:sp>
          <p:nvSpPr>
            <p:cNvPr id="49343" name="Rectangle 187"/>
            <p:cNvSpPr>
              <a:spLocks noChangeArrowheads="1"/>
            </p:cNvSpPr>
            <p:nvPr/>
          </p:nvSpPr>
          <p:spPr bwMode="auto">
            <a:xfrm>
              <a:off x="4410" y="1500"/>
              <a:ext cx="495" cy="87"/>
            </a:xfrm>
            <a:prstGeom prst="rect">
              <a:avLst/>
            </a:prstGeom>
            <a:gradFill rotWithShape="1">
              <a:gsLst>
                <a:gs pos="0">
                  <a:srgbClr val="009999"/>
                </a:gs>
                <a:gs pos="100000">
                  <a:srgbClr val="FFFFFF"/>
                </a:gs>
              </a:gsLst>
              <a:lin ang="0" scaled="1"/>
            </a:gra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49344" name="AutoShape 188"/>
            <p:cNvSpPr>
              <a:spLocks noChangeArrowheads="1"/>
            </p:cNvSpPr>
            <p:nvPr/>
          </p:nvSpPr>
          <p:spPr bwMode="auto">
            <a:xfrm>
              <a:off x="4410" y="1369"/>
              <a:ext cx="663" cy="134"/>
            </a:xfrm>
            <a:prstGeom prst="parallelogram">
              <a:avLst>
                <a:gd name="adj" fmla="val 122778"/>
              </a:avLst>
            </a:prstGeom>
            <a:gradFill rotWithShape="1">
              <a:gsLst>
                <a:gs pos="0">
                  <a:srgbClr val="009999"/>
                </a:gs>
                <a:gs pos="100000">
                  <a:srgbClr val="FFFFFF"/>
                </a:gs>
              </a:gsLst>
              <a:lin ang="0" scaled="1"/>
            </a:gra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70849" name="Freeform 189"/>
            <p:cNvSpPr>
              <a:spLocks/>
            </p:cNvSpPr>
            <p:nvPr/>
          </p:nvSpPr>
          <p:spPr bwMode="auto">
            <a:xfrm>
              <a:off x="4904" y="1365"/>
              <a:ext cx="169" cy="224"/>
            </a:xfrm>
            <a:custGeom>
              <a:avLst/>
              <a:gdLst>
                <a:gd name="T0" fmla="*/ 0 w 169"/>
                <a:gd name="T1" fmla="*/ 138 h 224"/>
                <a:gd name="T2" fmla="*/ 0 w 169"/>
                <a:gd name="T3" fmla="*/ 224 h 224"/>
                <a:gd name="T4" fmla="*/ 169 w 169"/>
                <a:gd name="T5" fmla="*/ 77 h 224"/>
                <a:gd name="T6" fmla="*/ 169 w 169"/>
                <a:gd name="T7" fmla="*/ 0 h 224"/>
                <a:gd name="T8" fmla="*/ 0 w 169"/>
                <a:gd name="T9" fmla="*/ 138 h 22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69" h="224">
                  <a:moveTo>
                    <a:pt x="0" y="138"/>
                  </a:moveTo>
                  <a:lnTo>
                    <a:pt x="0" y="224"/>
                  </a:lnTo>
                  <a:lnTo>
                    <a:pt x="169" y="77"/>
                  </a:lnTo>
                  <a:lnTo>
                    <a:pt x="169" y="0"/>
                  </a:lnTo>
                  <a:lnTo>
                    <a:pt x="0" y="138"/>
                  </a:lnTo>
                  <a:close/>
                </a:path>
              </a:pathLst>
            </a:custGeom>
            <a:solidFill>
              <a:srgbClr val="BBE0E3"/>
            </a:solidFill>
            <a:ln w="6350" cmpd="sng">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70850" name="Freeform 190"/>
            <p:cNvSpPr>
              <a:spLocks/>
            </p:cNvSpPr>
            <p:nvPr/>
          </p:nvSpPr>
          <p:spPr bwMode="auto">
            <a:xfrm>
              <a:off x="4475" y="1395"/>
              <a:ext cx="506" cy="80"/>
            </a:xfrm>
            <a:custGeom>
              <a:avLst/>
              <a:gdLst>
                <a:gd name="T0" fmla="*/ 0 w 280"/>
                <a:gd name="T1" fmla="*/ 12178 h 63"/>
                <a:gd name="T2" fmla="*/ 16738876 w 280"/>
                <a:gd name="T3" fmla="*/ 11844 h 63"/>
                <a:gd name="T4" fmla="*/ 98787898 w 280"/>
                <a:gd name="T5" fmla="*/ 0 h 63"/>
                <a:gd name="T6" fmla="*/ 126124026 w 280"/>
                <a:gd name="T7" fmla="*/ 0 h 6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0" h="63">
                  <a:moveTo>
                    <a:pt x="0" y="63"/>
                  </a:moveTo>
                  <a:lnTo>
                    <a:pt x="37" y="62"/>
                  </a:lnTo>
                  <a:lnTo>
                    <a:pt x="219" y="0"/>
                  </a:lnTo>
                  <a:lnTo>
                    <a:pt x="280" y="0"/>
                  </a:lnTo>
                </a:path>
              </a:pathLst>
            </a:custGeom>
            <a:noFill/>
            <a:ln w="19050" cap="flat" cmpd="sng">
              <a:solidFill>
                <a:srgbClr val="000000"/>
              </a:solidFill>
              <a:prstDash val="solid"/>
              <a:round/>
              <a:headEnd/>
              <a:tailEnd/>
            </a:ln>
            <a:effectLst/>
            <a:extLst>
              <a:ext uri="{909E8E84-426E-40DD-AFC4-6F175D3DCCD1}">
                <a14:hiddenFill xmlns:a14="http://schemas.microsoft.com/office/drawing/2010/main">
                  <a:solidFill>
                    <a:srgbClr val="BBE0E3"/>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he-IL"/>
            </a:p>
          </p:txBody>
        </p:sp>
        <p:sp>
          <p:nvSpPr>
            <p:cNvPr id="70851" name="Freeform 191"/>
            <p:cNvSpPr>
              <a:spLocks/>
            </p:cNvSpPr>
            <p:nvPr/>
          </p:nvSpPr>
          <p:spPr bwMode="auto">
            <a:xfrm>
              <a:off x="4593" y="1391"/>
              <a:ext cx="293" cy="93"/>
            </a:xfrm>
            <a:custGeom>
              <a:avLst/>
              <a:gdLst>
                <a:gd name="T0" fmla="*/ 0 w 293"/>
                <a:gd name="T1" fmla="*/ 0 h 93"/>
                <a:gd name="T2" fmla="*/ 67 w 293"/>
                <a:gd name="T3" fmla="*/ 1 h 93"/>
                <a:gd name="T4" fmla="*/ 195 w 293"/>
                <a:gd name="T5" fmla="*/ 93 h 93"/>
                <a:gd name="T6" fmla="*/ 293 w 293"/>
                <a:gd name="T7" fmla="*/ 93 h 9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93" h="93">
                  <a:moveTo>
                    <a:pt x="0" y="0"/>
                  </a:moveTo>
                  <a:lnTo>
                    <a:pt x="67" y="1"/>
                  </a:lnTo>
                  <a:lnTo>
                    <a:pt x="195" y="93"/>
                  </a:lnTo>
                  <a:lnTo>
                    <a:pt x="293" y="93"/>
                  </a:lnTo>
                </a:path>
              </a:pathLst>
            </a:custGeom>
            <a:noFill/>
            <a:ln w="19050" cap="flat" cmpd="sng">
              <a:solidFill>
                <a:srgbClr val="000000"/>
              </a:solidFill>
              <a:prstDash val="solid"/>
              <a:round/>
              <a:headEnd/>
              <a:tailEnd/>
            </a:ln>
            <a:effectLst/>
            <a:extLst>
              <a:ext uri="{909E8E84-426E-40DD-AFC4-6F175D3DCCD1}">
                <a14:hiddenFill xmlns:a14="http://schemas.microsoft.com/office/drawing/2010/main">
                  <a:solidFill>
                    <a:srgbClr val="BBE0E3"/>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he-IL"/>
            </a:p>
          </p:txBody>
        </p:sp>
      </p:grpSp>
      <p:grpSp>
        <p:nvGrpSpPr>
          <p:cNvPr id="70672" name="Group 192"/>
          <p:cNvGrpSpPr>
            <a:grpSpLocks/>
          </p:cNvGrpSpPr>
          <p:nvPr/>
        </p:nvGrpSpPr>
        <p:grpSpPr bwMode="auto">
          <a:xfrm>
            <a:off x="2740497" y="4943475"/>
            <a:ext cx="1066800" cy="406400"/>
            <a:chOff x="4396" y="1245"/>
            <a:chExt cx="672" cy="248"/>
          </a:xfrm>
        </p:grpSpPr>
        <p:sp>
          <p:nvSpPr>
            <p:cNvPr id="70839" name="Oval 407"/>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he-IL" altLang="he-IL" sz="2400">
                <a:latin typeface="Times New Roman" panose="02020603050405020304" pitchFamily="18" charset="0"/>
                <a:cs typeface="Arial" panose="020B0604020202020204" pitchFamily="34" charset="0"/>
              </a:endParaRPr>
            </a:p>
          </p:txBody>
        </p:sp>
        <p:sp>
          <p:nvSpPr>
            <p:cNvPr id="70840" name="Rectangle 410"/>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endParaRPr lang="he-IL" altLang="he-IL" sz="2400">
                <a:latin typeface="Times New Roman" panose="02020603050405020304" pitchFamily="18" charset="0"/>
                <a:cs typeface="Arial" panose="020B0604020202020204" pitchFamily="34" charset="0"/>
              </a:endParaRPr>
            </a:p>
          </p:txBody>
        </p:sp>
        <p:sp>
          <p:nvSpPr>
            <p:cNvPr id="70841" name="Oval 411"/>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he-IL" altLang="he-IL" sz="2400">
                <a:latin typeface="Times New Roman" panose="02020603050405020304" pitchFamily="18" charset="0"/>
                <a:cs typeface="Arial" panose="020B0604020202020204" pitchFamily="34" charset="0"/>
              </a:endParaRPr>
            </a:p>
          </p:txBody>
        </p:sp>
        <p:grpSp>
          <p:nvGrpSpPr>
            <p:cNvPr id="70842" name="Group 196"/>
            <p:cNvGrpSpPr>
              <a:grpSpLocks/>
            </p:cNvGrpSpPr>
            <p:nvPr/>
          </p:nvGrpSpPr>
          <p:grpSpPr bwMode="auto">
            <a:xfrm>
              <a:off x="4530" y="1287"/>
              <a:ext cx="377" cy="75"/>
              <a:chOff x="2468" y="1332"/>
              <a:chExt cx="310" cy="60"/>
            </a:xfrm>
          </p:grpSpPr>
          <p:sp>
            <p:nvSpPr>
              <p:cNvPr id="70845" name="Freeform 197"/>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noFill/>
              <a:ln w="28575" cmpd="sng">
                <a:solidFill>
                  <a:srgbClr val="000000"/>
                </a:solidFill>
                <a:round/>
                <a:headEnd/>
                <a:tailEnd/>
              </a:ln>
              <a:effectLst/>
              <a:extLst>
                <a:ext uri="{909E8E84-426E-40DD-AFC4-6F175D3DCCD1}">
                  <a14:hiddenFill xmlns:a14="http://schemas.microsoft.com/office/drawing/2010/main">
                    <a:solidFill>
                      <a:srgbClr val="00CC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70846" name="Freeform 198"/>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noFill/>
              <a:ln w="28575" cmpd="sng">
                <a:solidFill>
                  <a:srgbClr val="000000"/>
                </a:solidFill>
                <a:round/>
                <a:headEnd/>
                <a:tailEnd/>
              </a:ln>
              <a:effectLst/>
              <a:extLst>
                <a:ext uri="{909E8E84-426E-40DD-AFC4-6F175D3DCCD1}">
                  <a14:hiddenFill xmlns:a14="http://schemas.microsoft.com/office/drawing/2010/main">
                    <a:solidFill>
                      <a:srgbClr val="00CC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grpSp>
        <p:sp>
          <p:nvSpPr>
            <p:cNvPr id="49339" name="Line 199"/>
            <p:cNvSpPr>
              <a:spLocks noChangeShapeType="1"/>
            </p:cNvSpPr>
            <p:nvPr/>
          </p:nvSpPr>
          <p:spPr bwMode="auto">
            <a:xfrm>
              <a:off x="4399" y="1321"/>
              <a:ext cx="0" cy="109"/>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Arial" charset="0"/>
                <a:ea typeface="ＭＳ Ｐゴシック" charset="0"/>
              </a:endParaRPr>
            </a:p>
          </p:txBody>
        </p:sp>
        <p:sp>
          <p:nvSpPr>
            <p:cNvPr id="49340" name="Line 200"/>
            <p:cNvSpPr>
              <a:spLocks noChangeShapeType="1"/>
            </p:cNvSpPr>
            <p:nvPr/>
          </p:nvSpPr>
          <p:spPr bwMode="auto">
            <a:xfrm>
              <a:off x="5063" y="1326"/>
              <a:ext cx="0" cy="107"/>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Arial" charset="0"/>
                <a:ea typeface="ＭＳ Ｐゴシック" charset="0"/>
              </a:endParaRPr>
            </a:p>
          </p:txBody>
        </p:sp>
      </p:grpSp>
      <p:grpSp>
        <p:nvGrpSpPr>
          <p:cNvPr id="70673" name="Group 201"/>
          <p:cNvGrpSpPr>
            <a:grpSpLocks/>
          </p:cNvGrpSpPr>
          <p:nvPr/>
        </p:nvGrpSpPr>
        <p:grpSpPr bwMode="auto">
          <a:xfrm>
            <a:off x="2772247" y="4748212"/>
            <a:ext cx="423862" cy="647700"/>
            <a:chOff x="4140" y="429"/>
            <a:chExt cx="1425" cy="2396"/>
          </a:xfrm>
        </p:grpSpPr>
        <p:sp>
          <p:nvSpPr>
            <p:cNvPr id="70807" name="Freeform 202"/>
            <p:cNvSpPr>
              <a:spLocks/>
            </p:cNvSpPr>
            <p:nvPr/>
          </p:nvSpPr>
          <p:spPr bwMode="auto">
            <a:xfrm>
              <a:off x="5268" y="433"/>
              <a:ext cx="283" cy="2286"/>
            </a:xfrm>
            <a:custGeom>
              <a:avLst/>
              <a:gdLst>
                <a:gd name="T0" fmla="*/ 2 w 354"/>
                <a:gd name="T1" fmla="*/ 0 h 2742"/>
                <a:gd name="T2" fmla="*/ 2 w 354"/>
                <a:gd name="T3" fmla="*/ 7 h 2742"/>
                <a:gd name="T4" fmla="*/ 2 w 354"/>
                <a:gd name="T5" fmla="*/ 48 h 2742"/>
                <a:gd name="T6" fmla="*/ 0 w 354"/>
                <a:gd name="T7" fmla="*/ 50 h 2742"/>
                <a:gd name="T8" fmla="*/ 2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49304" name="Rectangle 203"/>
            <p:cNvSpPr>
              <a:spLocks noChangeArrowheads="1"/>
            </p:cNvSpPr>
            <p:nvPr/>
          </p:nvSpPr>
          <p:spPr bwMode="auto">
            <a:xfrm>
              <a:off x="4204" y="429"/>
              <a:ext cx="1051" cy="2284"/>
            </a:xfrm>
            <a:prstGeom prst="rect">
              <a:avLst/>
            </a:pr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70809" name="Freeform 204"/>
            <p:cNvSpPr>
              <a:spLocks/>
            </p:cNvSpPr>
            <p:nvPr/>
          </p:nvSpPr>
          <p:spPr bwMode="auto">
            <a:xfrm>
              <a:off x="5321" y="570"/>
              <a:ext cx="169" cy="2115"/>
            </a:xfrm>
            <a:custGeom>
              <a:avLst/>
              <a:gdLst>
                <a:gd name="T0" fmla="*/ 2 w 211"/>
                <a:gd name="T1" fmla="*/ 0 h 2537"/>
                <a:gd name="T2" fmla="*/ 2 w 211"/>
                <a:gd name="T3" fmla="*/ 5 h 2537"/>
                <a:gd name="T4" fmla="*/ 2 w 211"/>
                <a:gd name="T5" fmla="*/ 45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70810" name="Freeform 205"/>
            <p:cNvSpPr>
              <a:spLocks/>
            </p:cNvSpPr>
            <p:nvPr/>
          </p:nvSpPr>
          <p:spPr bwMode="auto">
            <a:xfrm>
              <a:off x="5284" y="1640"/>
              <a:ext cx="263" cy="189"/>
            </a:xfrm>
            <a:custGeom>
              <a:avLst/>
              <a:gdLst>
                <a:gd name="T0" fmla="*/ 2 w 328"/>
                <a:gd name="T1" fmla="*/ 0 h 226"/>
                <a:gd name="T2" fmla="*/ 2 w 328"/>
                <a:gd name="T3" fmla="*/ 3 h 226"/>
                <a:gd name="T4" fmla="*/ 2 w 328"/>
                <a:gd name="T5" fmla="*/ 5 h 226"/>
                <a:gd name="T6" fmla="*/ 0 w 328"/>
                <a:gd name="T7" fmla="*/ 3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49307" name="Rectangle 206"/>
            <p:cNvSpPr>
              <a:spLocks noChangeArrowheads="1"/>
            </p:cNvSpPr>
            <p:nvPr/>
          </p:nvSpPr>
          <p:spPr bwMode="auto">
            <a:xfrm>
              <a:off x="4209" y="693"/>
              <a:ext cx="598" cy="47"/>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grpSp>
          <p:nvGrpSpPr>
            <p:cNvPr id="70812" name="Group 207"/>
            <p:cNvGrpSpPr>
              <a:grpSpLocks/>
            </p:cNvGrpSpPr>
            <p:nvPr/>
          </p:nvGrpSpPr>
          <p:grpSpPr bwMode="auto">
            <a:xfrm>
              <a:off x="4749" y="668"/>
              <a:ext cx="581" cy="145"/>
              <a:chOff x="614" y="2568"/>
              <a:chExt cx="725" cy="139"/>
            </a:xfrm>
          </p:grpSpPr>
          <p:sp>
            <p:nvSpPr>
              <p:cNvPr id="49333" name="AutoShape 208"/>
              <p:cNvSpPr>
                <a:spLocks noChangeArrowheads="1"/>
              </p:cNvSpPr>
              <p:nvPr/>
            </p:nvSpPr>
            <p:spPr bwMode="auto">
              <a:xfrm>
                <a:off x="613" y="2570"/>
                <a:ext cx="726" cy="135"/>
              </a:xfrm>
              <a:prstGeom prst="roundRect">
                <a:avLst>
                  <a:gd name="adj" fmla="val 50000"/>
                </a:avLst>
              </a:prstGeom>
              <a:solidFill>
                <a:schemeClr val="tx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49334" name="AutoShape 209"/>
              <p:cNvSpPr>
                <a:spLocks noChangeArrowheads="1"/>
              </p:cNvSpPr>
              <p:nvPr/>
            </p:nvSpPr>
            <p:spPr bwMode="auto">
              <a:xfrm>
                <a:off x="627" y="2587"/>
                <a:ext cx="693" cy="101"/>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grpSp>
        <p:sp>
          <p:nvSpPr>
            <p:cNvPr id="49309" name="Rectangle 210"/>
            <p:cNvSpPr>
              <a:spLocks noChangeArrowheads="1"/>
            </p:cNvSpPr>
            <p:nvPr/>
          </p:nvSpPr>
          <p:spPr bwMode="auto">
            <a:xfrm>
              <a:off x="4225" y="1016"/>
              <a:ext cx="592" cy="47"/>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grpSp>
          <p:nvGrpSpPr>
            <p:cNvPr id="70814" name="Group 211"/>
            <p:cNvGrpSpPr>
              <a:grpSpLocks/>
            </p:cNvGrpSpPr>
            <p:nvPr/>
          </p:nvGrpSpPr>
          <p:grpSpPr bwMode="auto">
            <a:xfrm>
              <a:off x="4747" y="994"/>
              <a:ext cx="581" cy="134"/>
              <a:chOff x="614" y="2568"/>
              <a:chExt cx="725" cy="139"/>
            </a:xfrm>
          </p:grpSpPr>
          <p:sp>
            <p:nvSpPr>
              <p:cNvPr id="49331" name="AutoShape 212"/>
              <p:cNvSpPr>
                <a:spLocks noChangeArrowheads="1"/>
              </p:cNvSpPr>
              <p:nvPr/>
            </p:nvSpPr>
            <p:spPr bwMode="auto">
              <a:xfrm>
                <a:off x="616" y="2567"/>
                <a:ext cx="726" cy="140"/>
              </a:xfrm>
              <a:prstGeom prst="roundRect">
                <a:avLst>
                  <a:gd name="adj" fmla="val 50000"/>
                </a:avLst>
              </a:prstGeom>
              <a:solidFill>
                <a:schemeClr val="tx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49332" name="AutoShape 213"/>
              <p:cNvSpPr>
                <a:spLocks noChangeArrowheads="1"/>
              </p:cNvSpPr>
              <p:nvPr/>
            </p:nvSpPr>
            <p:spPr bwMode="auto">
              <a:xfrm>
                <a:off x="629" y="2585"/>
                <a:ext cx="693" cy="104"/>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grpSp>
        <p:sp>
          <p:nvSpPr>
            <p:cNvPr id="49311" name="Rectangle 214"/>
            <p:cNvSpPr>
              <a:spLocks noChangeArrowheads="1"/>
            </p:cNvSpPr>
            <p:nvPr/>
          </p:nvSpPr>
          <p:spPr bwMode="auto">
            <a:xfrm>
              <a:off x="4215" y="1357"/>
              <a:ext cx="598" cy="47"/>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49312" name="Rectangle 215"/>
            <p:cNvSpPr>
              <a:spLocks noChangeArrowheads="1"/>
            </p:cNvSpPr>
            <p:nvPr/>
          </p:nvSpPr>
          <p:spPr bwMode="auto">
            <a:xfrm>
              <a:off x="4225" y="1656"/>
              <a:ext cx="598" cy="47"/>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grpSp>
          <p:nvGrpSpPr>
            <p:cNvPr id="70817" name="Group 216"/>
            <p:cNvGrpSpPr>
              <a:grpSpLocks/>
            </p:cNvGrpSpPr>
            <p:nvPr/>
          </p:nvGrpSpPr>
          <p:grpSpPr bwMode="auto">
            <a:xfrm>
              <a:off x="4735" y="1627"/>
              <a:ext cx="582" cy="151"/>
              <a:chOff x="614" y="2568"/>
              <a:chExt cx="725" cy="139"/>
            </a:xfrm>
          </p:grpSpPr>
          <p:sp>
            <p:nvSpPr>
              <p:cNvPr id="49329" name="AutoShape 217"/>
              <p:cNvSpPr>
                <a:spLocks noChangeArrowheads="1"/>
              </p:cNvSpPr>
              <p:nvPr/>
            </p:nvSpPr>
            <p:spPr bwMode="auto">
              <a:xfrm>
                <a:off x="611" y="2568"/>
                <a:ext cx="731" cy="141"/>
              </a:xfrm>
              <a:prstGeom prst="roundRect">
                <a:avLst>
                  <a:gd name="adj" fmla="val 50000"/>
                </a:avLst>
              </a:prstGeom>
              <a:solidFill>
                <a:schemeClr val="tx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49330" name="AutoShape 218"/>
              <p:cNvSpPr>
                <a:spLocks noChangeArrowheads="1"/>
              </p:cNvSpPr>
              <p:nvPr/>
            </p:nvSpPr>
            <p:spPr bwMode="auto">
              <a:xfrm>
                <a:off x="624" y="2584"/>
                <a:ext cx="698" cy="108"/>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grpSp>
        <p:sp>
          <p:nvSpPr>
            <p:cNvPr id="70818" name="Freeform 219"/>
            <p:cNvSpPr>
              <a:spLocks/>
            </p:cNvSpPr>
            <p:nvPr/>
          </p:nvSpPr>
          <p:spPr bwMode="auto">
            <a:xfrm>
              <a:off x="5288" y="1354"/>
              <a:ext cx="263" cy="188"/>
            </a:xfrm>
            <a:custGeom>
              <a:avLst/>
              <a:gdLst>
                <a:gd name="T0" fmla="*/ 2 w 328"/>
                <a:gd name="T1" fmla="*/ 0 h 226"/>
                <a:gd name="T2" fmla="*/ 2 w 328"/>
                <a:gd name="T3" fmla="*/ 2 h 226"/>
                <a:gd name="T4" fmla="*/ 2 w 328"/>
                <a:gd name="T5" fmla="*/ 4 h 226"/>
                <a:gd name="T6" fmla="*/ 0 w 328"/>
                <a:gd name="T7" fmla="*/ 2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grpSp>
          <p:nvGrpSpPr>
            <p:cNvPr id="70819" name="Group 220"/>
            <p:cNvGrpSpPr>
              <a:grpSpLocks/>
            </p:cNvGrpSpPr>
            <p:nvPr/>
          </p:nvGrpSpPr>
          <p:grpSpPr bwMode="auto">
            <a:xfrm>
              <a:off x="4739" y="1327"/>
              <a:ext cx="582" cy="139"/>
              <a:chOff x="614" y="2568"/>
              <a:chExt cx="725" cy="139"/>
            </a:xfrm>
          </p:grpSpPr>
          <p:sp>
            <p:nvSpPr>
              <p:cNvPr id="49327" name="AutoShape 221"/>
              <p:cNvSpPr>
                <a:spLocks noChangeArrowheads="1"/>
              </p:cNvSpPr>
              <p:nvPr/>
            </p:nvSpPr>
            <p:spPr bwMode="auto">
              <a:xfrm>
                <a:off x="612" y="2569"/>
                <a:ext cx="725" cy="164"/>
              </a:xfrm>
              <a:prstGeom prst="roundRect">
                <a:avLst>
                  <a:gd name="adj" fmla="val 50000"/>
                </a:avLst>
              </a:prstGeom>
              <a:solidFill>
                <a:schemeClr val="tx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49328" name="AutoShape 222"/>
              <p:cNvSpPr>
                <a:spLocks noChangeArrowheads="1"/>
              </p:cNvSpPr>
              <p:nvPr/>
            </p:nvSpPr>
            <p:spPr bwMode="auto">
              <a:xfrm>
                <a:off x="626" y="2586"/>
                <a:ext cx="691" cy="106"/>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grpSp>
        <p:sp>
          <p:nvSpPr>
            <p:cNvPr id="49316" name="Rectangle 223"/>
            <p:cNvSpPr>
              <a:spLocks noChangeArrowheads="1"/>
            </p:cNvSpPr>
            <p:nvPr/>
          </p:nvSpPr>
          <p:spPr bwMode="auto">
            <a:xfrm>
              <a:off x="5250" y="429"/>
              <a:ext cx="69" cy="2290"/>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70821" name="Freeform 224"/>
            <p:cNvSpPr>
              <a:spLocks/>
            </p:cNvSpPr>
            <p:nvPr/>
          </p:nvSpPr>
          <p:spPr bwMode="auto">
            <a:xfrm>
              <a:off x="5312" y="1007"/>
              <a:ext cx="237" cy="213"/>
            </a:xfrm>
            <a:custGeom>
              <a:avLst/>
              <a:gdLst>
                <a:gd name="T0" fmla="*/ 2 w 296"/>
                <a:gd name="T1" fmla="*/ 0 h 256"/>
                <a:gd name="T2" fmla="*/ 2 w 296"/>
                <a:gd name="T3" fmla="*/ 2 h 256"/>
                <a:gd name="T4" fmla="*/ 2 w 296"/>
                <a:gd name="T5" fmla="*/ 4 h 256"/>
                <a:gd name="T6" fmla="*/ 0 w 296"/>
                <a:gd name="T7" fmla="*/ 2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70822" name="Freeform 225"/>
            <p:cNvSpPr>
              <a:spLocks/>
            </p:cNvSpPr>
            <p:nvPr/>
          </p:nvSpPr>
          <p:spPr bwMode="auto">
            <a:xfrm>
              <a:off x="5315" y="680"/>
              <a:ext cx="244" cy="240"/>
            </a:xfrm>
            <a:custGeom>
              <a:avLst/>
              <a:gdLst>
                <a:gd name="T0" fmla="*/ 0 w 304"/>
                <a:gd name="T1" fmla="*/ 0 h 288"/>
                <a:gd name="T2" fmla="*/ 2 w 304"/>
                <a:gd name="T3" fmla="*/ 3 h 288"/>
                <a:gd name="T4" fmla="*/ 2 w 304"/>
                <a:gd name="T5" fmla="*/ 6 h 288"/>
                <a:gd name="T6" fmla="*/ 2 w 304"/>
                <a:gd name="T7" fmla="*/ 3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49319" name="Oval 226"/>
            <p:cNvSpPr>
              <a:spLocks noChangeArrowheads="1"/>
            </p:cNvSpPr>
            <p:nvPr/>
          </p:nvSpPr>
          <p:spPr bwMode="auto">
            <a:xfrm>
              <a:off x="5517" y="2614"/>
              <a:ext cx="48" cy="94"/>
            </a:xfrm>
            <a:prstGeom prst="ellipse">
              <a:avLst/>
            </a:pr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70824" name="Freeform 227"/>
            <p:cNvSpPr>
              <a:spLocks/>
            </p:cNvSpPr>
            <p:nvPr/>
          </p:nvSpPr>
          <p:spPr bwMode="auto">
            <a:xfrm>
              <a:off x="5302" y="2614"/>
              <a:ext cx="245" cy="200"/>
            </a:xfrm>
            <a:custGeom>
              <a:avLst/>
              <a:gdLst>
                <a:gd name="T0" fmla="*/ 0 w 306"/>
                <a:gd name="T1" fmla="*/ 3 h 240"/>
                <a:gd name="T2" fmla="*/ 2 w 306"/>
                <a:gd name="T3" fmla="*/ 5 h 240"/>
                <a:gd name="T4" fmla="*/ 2 w 306"/>
                <a:gd name="T5" fmla="*/ 3 h 240"/>
                <a:gd name="T6" fmla="*/ 2 w 306"/>
                <a:gd name="T7" fmla="*/ 0 h 240"/>
                <a:gd name="T8" fmla="*/ 0 w 306"/>
                <a:gd name="T9" fmla="*/ 3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49321" name="AutoShape 228"/>
            <p:cNvSpPr>
              <a:spLocks noChangeArrowheads="1"/>
            </p:cNvSpPr>
            <p:nvPr/>
          </p:nvSpPr>
          <p:spPr bwMode="auto">
            <a:xfrm>
              <a:off x="4140" y="2678"/>
              <a:ext cx="1201" cy="147"/>
            </a:xfrm>
            <a:prstGeom prst="roundRect">
              <a:avLst>
                <a:gd name="adj" fmla="val 50000"/>
              </a:avLst>
            </a:prstGeom>
            <a:solidFill>
              <a:srgbClr val="DDDDDD"/>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49322" name="AutoShape 229"/>
            <p:cNvSpPr>
              <a:spLocks noChangeArrowheads="1"/>
            </p:cNvSpPr>
            <p:nvPr/>
          </p:nvSpPr>
          <p:spPr bwMode="auto">
            <a:xfrm>
              <a:off x="4204" y="2713"/>
              <a:ext cx="1073" cy="82"/>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49323" name="Oval 230"/>
            <p:cNvSpPr>
              <a:spLocks noChangeArrowheads="1"/>
            </p:cNvSpPr>
            <p:nvPr/>
          </p:nvSpPr>
          <p:spPr bwMode="auto">
            <a:xfrm>
              <a:off x="4305" y="2385"/>
              <a:ext cx="160" cy="141"/>
            </a:xfrm>
            <a:prstGeom prst="ellipse">
              <a:avLst/>
            </a:prstGeom>
            <a:solidFill>
              <a:srgbClr val="33CC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49324" name="Oval 231"/>
            <p:cNvSpPr>
              <a:spLocks noChangeArrowheads="1"/>
            </p:cNvSpPr>
            <p:nvPr/>
          </p:nvSpPr>
          <p:spPr bwMode="auto">
            <a:xfrm>
              <a:off x="4487" y="2385"/>
              <a:ext cx="160" cy="141"/>
            </a:xfrm>
            <a:prstGeom prst="ellipse">
              <a:avLst/>
            </a:prstGeom>
            <a:solidFill>
              <a:srgbClr val="FF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defRPr/>
              </a:pPr>
              <a:endParaRPr lang="en-US">
                <a:solidFill>
                  <a:srgbClr val="FF0000"/>
                </a:solidFill>
                <a:latin typeface="Arial" charset="0"/>
                <a:ea typeface="ＭＳ Ｐゴシック" charset="0"/>
                <a:cs typeface="Arial" charset="0"/>
              </a:endParaRPr>
            </a:p>
          </p:txBody>
        </p:sp>
        <p:sp>
          <p:nvSpPr>
            <p:cNvPr id="49325" name="Oval 232"/>
            <p:cNvSpPr>
              <a:spLocks noChangeArrowheads="1"/>
            </p:cNvSpPr>
            <p:nvPr/>
          </p:nvSpPr>
          <p:spPr bwMode="auto">
            <a:xfrm>
              <a:off x="4663" y="2379"/>
              <a:ext cx="155" cy="141"/>
            </a:xfrm>
            <a:prstGeom prst="ellipse">
              <a:avLst/>
            </a:prstGeom>
            <a:solidFill>
              <a:srgbClr val="33CC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49326" name="Rectangle 233"/>
            <p:cNvSpPr>
              <a:spLocks noChangeArrowheads="1"/>
            </p:cNvSpPr>
            <p:nvPr/>
          </p:nvSpPr>
          <p:spPr bwMode="auto">
            <a:xfrm>
              <a:off x="5063" y="1833"/>
              <a:ext cx="85" cy="763"/>
            </a:xfrm>
            <a:prstGeom prst="rect">
              <a:avLst/>
            </a:prstGeom>
            <a:solidFill>
              <a:srgbClr val="292929"/>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grpSp>
      <p:grpSp>
        <p:nvGrpSpPr>
          <p:cNvPr id="70674" name="Group 234"/>
          <p:cNvGrpSpPr>
            <a:grpSpLocks/>
          </p:cNvGrpSpPr>
          <p:nvPr/>
        </p:nvGrpSpPr>
        <p:grpSpPr bwMode="auto">
          <a:xfrm>
            <a:off x="2043584" y="3713162"/>
            <a:ext cx="850900" cy="615950"/>
            <a:chOff x="4420" y="878"/>
            <a:chExt cx="614" cy="458"/>
          </a:xfrm>
        </p:grpSpPr>
        <p:pic>
          <p:nvPicPr>
            <p:cNvPr id="70785" name="Picture 235" descr="laptop_keyboar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09064" flipH="1">
              <a:off x="4420" y="1108"/>
              <a:ext cx="527" cy="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786" name="Freeform 236"/>
            <p:cNvSpPr>
              <a:spLocks/>
            </p:cNvSpPr>
            <p:nvPr/>
          </p:nvSpPr>
          <p:spPr bwMode="auto">
            <a:xfrm>
              <a:off x="4595" y="888"/>
              <a:ext cx="424" cy="297"/>
            </a:xfrm>
            <a:custGeom>
              <a:avLst/>
              <a:gdLst>
                <a:gd name="T0" fmla="*/ 0 w 2982"/>
                <a:gd name="T1" fmla="*/ 0 h 2442"/>
                <a:gd name="T2" fmla="*/ 0 w 2982"/>
                <a:gd name="T3" fmla="*/ 0 h 2442"/>
                <a:gd name="T4" fmla="*/ 0 w 2982"/>
                <a:gd name="T5" fmla="*/ 0 h 2442"/>
                <a:gd name="T6" fmla="*/ 0 w 2982"/>
                <a:gd name="T7" fmla="*/ 0 h 2442"/>
                <a:gd name="T8" fmla="*/ 0 w 2982"/>
                <a:gd name="T9" fmla="*/ 0 h 24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pic>
          <p:nvPicPr>
            <p:cNvPr id="70787" name="Picture 237" descr="scree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16" y="895"/>
              <a:ext cx="385" cy="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788" name="Freeform 238"/>
            <p:cNvSpPr>
              <a:spLocks/>
            </p:cNvSpPr>
            <p:nvPr/>
          </p:nvSpPr>
          <p:spPr bwMode="auto">
            <a:xfrm>
              <a:off x="4672" y="879"/>
              <a:ext cx="359" cy="55"/>
            </a:xfrm>
            <a:custGeom>
              <a:avLst/>
              <a:gdLst>
                <a:gd name="T0" fmla="*/ 0 w 2528"/>
                <a:gd name="T1" fmla="*/ 0 h 455"/>
                <a:gd name="T2" fmla="*/ 0 w 2528"/>
                <a:gd name="T3" fmla="*/ 0 h 455"/>
                <a:gd name="T4" fmla="*/ 0 w 2528"/>
                <a:gd name="T5" fmla="*/ 0 h 455"/>
                <a:gd name="T6" fmla="*/ 0 w 2528"/>
                <a:gd name="T7" fmla="*/ 0 h 455"/>
                <a:gd name="T8" fmla="*/ 0 w 2528"/>
                <a:gd name="T9" fmla="*/ 0 h 45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70789" name="Freeform 239"/>
            <p:cNvSpPr>
              <a:spLocks/>
            </p:cNvSpPr>
            <p:nvPr/>
          </p:nvSpPr>
          <p:spPr bwMode="auto">
            <a:xfrm>
              <a:off x="4591" y="878"/>
              <a:ext cx="100" cy="230"/>
            </a:xfrm>
            <a:custGeom>
              <a:avLst/>
              <a:gdLst>
                <a:gd name="T0" fmla="*/ 0 w 702"/>
                <a:gd name="T1" fmla="*/ 0 h 1893"/>
                <a:gd name="T2" fmla="*/ 0 w 702"/>
                <a:gd name="T3" fmla="*/ 0 h 1893"/>
                <a:gd name="T4" fmla="*/ 0 w 702"/>
                <a:gd name="T5" fmla="*/ 0 h 1893"/>
                <a:gd name="T6" fmla="*/ 0 w 702"/>
                <a:gd name="T7" fmla="*/ 0 h 1893"/>
                <a:gd name="T8" fmla="*/ 0 w 702"/>
                <a:gd name="T9" fmla="*/ 0 h 189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02" h="1893">
                  <a:moveTo>
                    <a:pt x="579" y="0"/>
                  </a:moveTo>
                  <a:lnTo>
                    <a:pt x="0" y="1869"/>
                  </a:lnTo>
                  <a:lnTo>
                    <a:pt x="114" y="1893"/>
                  </a:lnTo>
                  <a:lnTo>
                    <a:pt x="702" y="51"/>
                  </a:lnTo>
                  <a:lnTo>
                    <a:pt x="579"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70790" name="Freeform 240"/>
            <p:cNvSpPr>
              <a:spLocks/>
            </p:cNvSpPr>
            <p:nvPr/>
          </p:nvSpPr>
          <p:spPr bwMode="auto">
            <a:xfrm>
              <a:off x="4921" y="920"/>
              <a:ext cx="108" cy="265"/>
            </a:xfrm>
            <a:custGeom>
              <a:avLst/>
              <a:gdLst>
                <a:gd name="T0" fmla="*/ 0 w 756"/>
                <a:gd name="T1" fmla="*/ 0 h 2184"/>
                <a:gd name="T2" fmla="*/ 0 w 756"/>
                <a:gd name="T3" fmla="*/ 0 h 2184"/>
                <a:gd name="T4" fmla="*/ 0 w 756"/>
                <a:gd name="T5" fmla="*/ 0 h 2184"/>
                <a:gd name="T6" fmla="*/ 0 w 756"/>
                <a:gd name="T7" fmla="*/ 0 h 2184"/>
                <a:gd name="T8" fmla="*/ 0 w 756"/>
                <a:gd name="T9" fmla="*/ 0 h 21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70791" name="Freeform 241"/>
            <p:cNvSpPr>
              <a:spLocks/>
            </p:cNvSpPr>
            <p:nvPr/>
          </p:nvSpPr>
          <p:spPr bwMode="auto">
            <a:xfrm>
              <a:off x="4590" y="1097"/>
              <a:ext cx="394" cy="89"/>
            </a:xfrm>
            <a:custGeom>
              <a:avLst/>
              <a:gdLst>
                <a:gd name="T0" fmla="*/ 0 w 2773"/>
                <a:gd name="T1" fmla="*/ 0 h 738"/>
                <a:gd name="T2" fmla="*/ 0 w 2773"/>
                <a:gd name="T3" fmla="*/ 0 h 738"/>
                <a:gd name="T4" fmla="*/ 0 w 2773"/>
                <a:gd name="T5" fmla="*/ 0 h 738"/>
                <a:gd name="T6" fmla="*/ 0 w 2773"/>
                <a:gd name="T7" fmla="*/ 0 h 738"/>
                <a:gd name="T8" fmla="*/ 0 w 2773"/>
                <a:gd name="T9" fmla="*/ 0 h 7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70792" name="Freeform 242"/>
            <p:cNvSpPr>
              <a:spLocks/>
            </p:cNvSpPr>
            <p:nvPr/>
          </p:nvSpPr>
          <p:spPr bwMode="auto">
            <a:xfrm>
              <a:off x="4933" y="922"/>
              <a:ext cx="101" cy="266"/>
            </a:xfrm>
            <a:custGeom>
              <a:avLst/>
              <a:gdLst>
                <a:gd name="T0" fmla="*/ 0 w 637"/>
                <a:gd name="T1" fmla="*/ 0 h 1659"/>
                <a:gd name="T2" fmla="*/ 0 w 637"/>
                <a:gd name="T3" fmla="*/ 0 h 1659"/>
                <a:gd name="T4" fmla="*/ 0 w 637"/>
                <a:gd name="T5" fmla="*/ 0 h 1659"/>
                <a:gd name="T6" fmla="*/ 0 w 637"/>
                <a:gd name="T7" fmla="*/ 0 h 1659"/>
                <a:gd name="T8" fmla="*/ 0 w 637"/>
                <a:gd name="T9" fmla="*/ 0 h 165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37" h="1659">
                  <a:moveTo>
                    <a:pt x="615" y="0"/>
                  </a:moveTo>
                  <a:lnTo>
                    <a:pt x="637" y="0"/>
                  </a:lnTo>
                  <a:lnTo>
                    <a:pt x="68" y="1659"/>
                  </a:lnTo>
                  <a:lnTo>
                    <a:pt x="0" y="1647"/>
                  </a:lnTo>
                  <a:lnTo>
                    <a:pt x="615" y="0"/>
                  </a:lnTo>
                  <a:close/>
                </a:path>
              </a:pathLst>
            </a:custGeom>
            <a:solidFill>
              <a:srgbClr val="4D4D4D"/>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70793" name="Freeform 243"/>
            <p:cNvSpPr>
              <a:spLocks/>
            </p:cNvSpPr>
            <p:nvPr/>
          </p:nvSpPr>
          <p:spPr bwMode="auto">
            <a:xfrm>
              <a:off x="4590" y="1109"/>
              <a:ext cx="351" cy="88"/>
            </a:xfrm>
            <a:custGeom>
              <a:avLst/>
              <a:gdLst>
                <a:gd name="T0" fmla="*/ 0 w 2216"/>
                <a:gd name="T1" fmla="*/ 0 h 550"/>
                <a:gd name="T2" fmla="*/ 0 w 2216"/>
                <a:gd name="T3" fmla="*/ 0 h 550"/>
                <a:gd name="T4" fmla="*/ 0 w 2216"/>
                <a:gd name="T5" fmla="*/ 0 h 550"/>
                <a:gd name="T6" fmla="*/ 0 w 2216"/>
                <a:gd name="T7" fmla="*/ 0 h 550"/>
                <a:gd name="T8" fmla="*/ 0 w 2216"/>
                <a:gd name="T9" fmla="*/ 0 h 55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grpSp>
          <p:nvGrpSpPr>
            <p:cNvPr id="70794" name="Group 244"/>
            <p:cNvGrpSpPr>
              <a:grpSpLocks/>
            </p:cNvGrpSpPr>
            <p:nvPr/>
          </p:nvGrpSpPr>
          <p:grpSpPr bwMode="auto">
            <a:xfrm>
              <a:off x="4584" y="1203"/>
              <a:ext cx="119" cy="53"/>
              <a:chOff x="1740" y="2642"/>
              <a:chExt cx="752" cy="327"/>
            </a:xfrm>
          </p:grpSpPr>
          <p:sp>
            <p:nvSpPr>
              <p:cNvPr id="70801" name="Freeform 245"/>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2" h="327">
                    <a:moveTo>
                      <a:pt x="293" y="0"/>
                    </a:moveTo>
                    <a:lnTo>
                      <a:pt x="752" y="124"/>
                    </a:lnTo>
                    <a:lnTo>
                      <a:pt x="470" y="327"/>
                    </a:lnTo>
                    <a:lnTo>
                      <a:pt x="0" y="183"/>
                    </a:lnTo>
                    <a:lnTo>
                      <a:pt x="293"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70802" name="Freeform 246"/>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70803" name="Freeform 247"/>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8" h="100">
                    <a:moveTo>
                      <a:pt x="0" y="44"/>
                    </a:moveTo>
                    <a:lnTo>
                      <a:pt x="75" y="0"/>
                    </a:lnTo>
                    <a:lnTo>
                      <a:pt x="258" y="50"/>
                    </a:lnTo>
                    <a:lnTo>
                      <a:pt x="183" y="100"/>
                    </a:lnTo>
                    <a:lnTo>
                      <a:pt x="0" y="44"/>
                    </a:lnTo>
                    <a:close/>
                  </a:path>
                </a:pathLst>
              </a:cu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70804" name="Freeform 248"/>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4" h="63">
                    <a:moveTo>
                      <a:pt x="12" y="0"/>
                    </a:moveTo>
                    <a:lnTo>
                      <a:pt x="194" y="53"/>
                    </a:lnTo>
                    <a:lnTo>
                      <a:pt x="180" y="63"/>
                    </a:lnTo>
                    <a:lnTo>
                      <a:pt x="0" y="9"/>
                    </a:lnTo>
                    <a:lnTo>
                      <a:pt x="12"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70805" name="Freeform 249"/>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8" h="102">
                    <a:moveTo>
                      <a:pt x="0" y="46"/>
                    </a:moveTo>
                    <a:lnTo>
                      <a:pt x="71" y="0"/>
                    </a:lnTo>
                    <a:lnTo>
                      <a:pt x="258" y="52"/>
                    </a:lnTo>
                    <a:lnTo>
                      <a:pt x="183" y="102"/>
                    </a:lnTo>
                    <a:lnTo>
                      <a:pt x="0" y="46"/>
                    </a:lnTo>
                    <a:close/>
                  </a:path>
                </a:pathLst>
              </a:cu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70806" name="Freeform 250"/>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4" h="63">
                    <a:moveTo>
                      <a:pt x="12" y="0"/>
                    </a:moveTo>
                    <a:lnTo>
                      <a:pt x="194" y="53"/>
                    </a:lnTo>
                    <a:lnTo>
                      <a:pt x="180" y="63"/>
                    </a:lnTo>
                    <a:lnTo>
                      <a:pt x="0" y="9"/>
                    </a:lnTo>
                    <a:lnTo>
                      <a:pt x="12"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grpSp>
        <p:sp>
          <p:nvSpPr>
            <p:cNvPr id="70795" name="Freeform 251"/>
            <p:cNvSpPr>
              <a:spLocks/>
            </p:cNvSpPr>
            <p:nvPr/>
          </p:nvSpPr>
          <p:spPr bwMode="auto">
            <a:xfrm>
              <a:off x="4788" y="1211"/>
              <a:ext cx="144" cy="116"/>
            </a:xfrm>
            <a:custGeom>
              <a:avLst/>
              <a:gdLst>
                <a:gd name="T0" fmla="*/ 0 w 990"/>
                <a:gd name="T1" fmla="*/ 0 h 792"/>
                <a:gd name="T2" fmla="*/ 0 w 990"/>
                <a:gd name="T3" fmla="*/ 0 h 792"/>
                <a:gd name="T4" fmla="*/ 0 w 990"/>
                <a:gd name="T5" fmla="*/ 0 h 792"/>
                <a:gd name="T6" fmla="*/ 0 w 990"/>
                <a:gd name="T7" fmla="*/ 0 h 792"/>
                <a:gd name="T8" fmla="*/ 0 w 990"/>
                <a:gd name="T9" fmla="*/ 0 h 79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90" h="792">
                  <a:moveTo>
                    <a:pt x="3" y="738"/>
                  </a:moveTo>
                  <a:lnTo>
                    <a:pt x="990" y="0"/>
                  </a:lnTo>
                  <a:lnTo>
                    <a:pt x="987" y="60"/>
                  </a:lnTo>
                  <a:lnTo>
                    <a:pt x="0" y="792"/>
                  </a:lnTo>
                  <a:lnTo>
                    <a:pt x="3" y="738"/>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70796" name="Freeform 252"/>
            <p:cNvSpPr>
              <a:spLocks/>
            </p:cNvSpPr>
            <p:nvPr/>
          </p:nvSpPr>
          <p:spPr bwMode="auto">
            <a:xfrm>
              <a:off x="4420" y="1220"/>
              <a:ext cx="369" cy="106"/>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70797" name="Freeform 253"/>
            <p:cNvSpPr>
              <a:spLocks/>
            </p:cNvSpPr>
            <p:nvPr/>
          </p:nvSpPr>
          <p:spPr bwMode="auto">
            <a:xfrm>
              <a:off x="4420" y="1201"/>
              <a:ext cx="4" cy="21"/>
            </a:xfrm>
            <a:custGeom>
              <a:avLst/>
              <a:gdLst>
                <a:gd name="T0" fmla="*/ 0 w 26"/>
                <a:gd name="T1" fmla="*/ 0 h 147"/>
                <a:gd name="T2" fmla="*/ 0 w 26"/>
                <a:gd name="T3" fmla="*/ 0 h 147"/>
                <a:gd name="T4" fmla="*/ 0 w 26"/>
                <a:gd name="T5" fmla="*/ 0 h 147"/>
                <a:gd name="T6" fmla="*/ 0 w 26"/>
                <a:gd name="T7" fmla="*/ 0 h 147"/>
                <a:gd name="T8" fmla="*/ 0 w 26"/>
                <a:gd name="T9" fmla="*/ 0 h 1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 h="147">
                  <a:moveTo>
                    <a:pt x="26" y="10"/>
                  </a:moveTo>
                  <a:lnTo>
                    <a:pt x="23" y="147"/>
                  </a:lnTo>
                  <a:lnTo>
                    <a:pt x="0" y="144"/>
                  </a:lnTo>
                  <a:lnTo>
                    <a:pt x="3" y="0"/>
                  </a:lnTo>
                  <a:lnTo>
                    <a:pt x="26" y="1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70798" name="Freeform 254"/>
            <p:cNvSpPr>
              <a:spLocks/>
            </p:cNvSpPr>
            <p:nvPr/>
          </p:nvSpPr>
          <p:spPr bwMode="auto">
            <a:xfrm>
              <a:off x="4421" y="1114"/>
              <a:ext cx="171" cy="88"/>
            </a:xfrm>
            <a:custGeom>
              <a:avLst/>
              <a:gdLst>
                <a:gd name="T0" fmla="*/ 0 w 1176"/>
                <a:gd name="T1" fmla="*/ 0 h 606"/>
                <a:gd name="T2" fmla="*/ 0 w 1176"/>
                <a:gd name="T3" fmla="*/ 0 h 606"/>
                <a:gd name="T4" fmla="*/ 0 w 1176"/>
                <a:gd name="T5" fmla="*/ 0 h 606"/>
                <a:gd name="T6" fmla="*/ 0 w 1176"/>
                <a:gd name="T7" fmla="*/ 0 h 606"/>
                <a:gd name="T8" fmla="*/ 0 w 1176"/>
                <a:gd name="T9" fmla="*/ 0 h 60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76" h="606">
                  <a:moveTo>
                    <a:pt x="1170" y="0"/>
                  </a:moveTo>
                  <a:lnTo>
                    <a:pt x="0" y="597"/>
                  </a:lnTo>
                  <a:lnTo>
                    <a:pt x="30" y="606"/>
                  </a:lnTo>
                  <a:lnTo>
                    <a:pt x="1176" y="18"/>
                  </a:lnTo>
                  <a:lnTo>
                    <a:pt x="1170"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70799" name="Freeform 255"/>
            <p:cNvSpPr>
              <a:spLocks/>
            </p:cNvSpPr>
            <p:nvPr/>
          </p:nvSpPr>
          <p:spPr bwMode="auto">
            <a:xfrm>
              <a:off x="4432" y="1205"/>
              <a:ext cx="350" cy="102"/>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70800" name="Freeform 256"/>
            <p:cNvSpPr>
              <a:spLocks/>
            </p:cNvSpPr>
            <p:nvPr/>
          </p:nvSpPr>
          <p:spPr bwMode="auto">
            <a:xfrm flipV="1">
              <a:off x="4782" y="1198"/>
              <a:ext cx="142" cy="105"/>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grpSp>
      <p:sp>
        <p:nvSpPr>
          <p:cNvPr id="648226" name="AutoShape 34"/>
          <p:cNvSpPr>
            <a:spLocks noChangeArrowheads="1"/>
          </p:cNvSpPr>
          <p:nvPr/>
        </p:nvSpPr>
        <p:spPr bwMode="auto">
          <a:xfrm>
            <a:off x="895822" y="3840162"/>
            <a:ext cx="976312" cy="485775"/>
          </a:xfrm>
          <a:custGeom>
            <a:avLst/>
            <a:gdLst>
              <a:gd name="T0" fmla="*/ 2147483646 w 21600"/>
              <a:gd name="T1" fmla="*/ 0 h 21600"/>
              <a:gd name="T2" fmla="*/ 0 w 21600"/>
              <a:gd name="T3" fmla="*/ 2147483646 h 21600"/>
              <a:gd name="T4" fmla="*/ 2147483646 w 21600"/>
              <a:gd name="T5" fmla="*/ 2147483646 h 21600"/>
              <a:gd name="T6" fmla="*/ 2147483646 w 21600"/>
              <a:gd name="T7" fmla="*/ 2147483646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rgbClr val="FF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he-IL"/>
          </a:p>
        </p:txBody>
      </p:sp>
      <p:grpSp>
        <p:nvGrpSpPr>
          <p:cNvPr id="648237" name="Group 45"/>
          <p:cNvGrpSpPr>
            <a:grpSpLocks/>
          </p:cNvGrpSpPr>
          <p:nvPr/>
        </p:nvGrpSpPr>
        <p:grpSpPr bwMode="auto">
          <a:xfrm>
            <a:off x="1260947" y="2676525"/>
            <a:ext cx="976312" cy="1460500"/>
            <a:chOff x="651" y="681"/>
            <a:chExt cx="615" cy="920"/>
          </a:xfrm>
        </p:grpSpPr>
        <p:sp>
          <p:nvSpPr>
            <p:cNvPr id="70777" name="Freeform 46"/>
            <p:cNvSpPr>
              <a:spLocks/>
            </p:cNvSpPr>
            <p:nvPr/>
          </p:nvSpPr>
          <p:spPr bwMode="auto">
            <a:xfrm>
              <a:off x="662" y="698"/>
              <a:ext cx="604" cy="903"/>
            </a:xfrm>
            <a:custGeom>
              <a:avLst/>
              <a:gdLst>
                <a:gd name="T0" fmla="*/ 496 w 604"/>
                <a:gd name="T1" fmla="*/ 0 h 903"/>
                <a:gd name="T2" fmla="*/ 604 w 604"/>
                <a:gd name="T3" fmla="*/ 903 h 903"/>
                <a:gd name="T4" fmla="*/ 0 w 604"/>
                <a:gd name="T5" fmla="*/ 788 h 903"/>
                <a:gd name="T6" fmla="*/ 456 w 604"/>
                <a:gd name="T7" fmla="*/ 750 h 903"/>
                <a:gd name="T8" fmla="*/ 496 w 604"/>
                <a:gd name="T9" fmla="*/ 0 h 90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04" h="903">
                  <a:moveTo>
                    <a:pt x="496" y="0"/>
                  </a:moveTo>
                  <a:lnTo>
                    <a:pt x="604" y="903"/>
                  </a:lnTo>
                  <a:lnTo>
                    <a:pt x="0" y="788"/>
                  </a:lnTo>
                  <a:lnTo>
                    <a:pt x="456" y="750"/>
                  </a:lnTo>
                  <a:lnTo>
                    <a:pt x="496" y="0"/>
                  </a:lnTo>
                  <a:close/>
                </a:path>
              </a:pathLst>
            </a:custGeom>
            <a:gradFill rotWithShape="1">
              <a:gsLst>
                <a:gs pos="0">
                  <a:schemeClr val="bg1">
                    <a:alpha val="65999"/>
                  </a:schemeClr>
                </a:gs>
                <a:gs pos="100000">
                  <a:srgbClr val="000099">
                    <a:alpha val="67000"/>
                  </a:srgbClr>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he-IL"/>
            </a:p>
          </p:txBody>
        </p:sp>
        <p:grpSp>
          <p:nvGrpSpPr>
            <p:cNvPr id="70778" name="Group 47"/>
            <p:cNvGrpSpPr>
              <a:grpSpLocks/>
            </p:cNvGrpSpPr>
            <p:nvPr/>
          </p:nvGrpSpPr>
          <p:grpSpPr bwMode="auto">
            <a:xfrm>
              <a:off x="651" y="681"/>
              <a:ext cx="501" cy="828"/>
              <a:chOff x="569" y="2954"/>
              <a:chExt cx="501" cy="828"/>
            </a:xfrm>
          </p:grpSpPr>
          <p:sp>
            <p:nvSpPr>
              <p:cNvPr id="49275" name="Rectangle 48"/>
              <p:cNvSpPr>
                <a:spLocks noChangeArrowheads="1"/>
              </p:cNvSpPr>
              <p:nvPr/>
            </p:nvSpPr>
            <p:spPr bwMode="auto">
              <a:xfrm>
                <a:off x="576" y="2973"/>
                <a:ext cx="493" cy="79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49276" name="Text Box 49"/>
              <p:cNvSpPr txBox="1">
                <a:spLocks noChangeArrowheads="1"/>
              </p:cNvSpPr>
              <p:nvPr/>
            </p:nvSpPr>
            <p:spPr bwMode="auto">
              <a:xfrm>
                <a:off x="593" y="2954"/>
                <a:ext cx="477" cy="8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a:defRPr/>
                </a:pPr>
                <a:r>
                  <a:rPr lang="en-US" sz="1600" smtClean="0"/>
                  <a:t>DHCP</a:t>
                </a:r>
              </a:p>
              <a:p>
                <a:pPr algn="ctr">
                  <a:defRPr/>
                </a:pPr>
                <a:r>
                  <a:rPr lang="en-US" sz="1600" smtClean="0"/>
                  <a:t>UDP</a:t>
                </a:r>
              </a:p>
              <a:p>
                <a:pPr algn="ctr">
                  <a:defRPr/>
                </a:pPr>
                <a:r>
                  <a:rPr lang="en-US" sz="1600" smtClean="0"/>
                  <a:t>IP</a:t>
                </a:r>
              </a:p>
              <a:p>
                <a:pPr algn="ctr">
                  <a:defRPr/>
                </a:pPr>
                <a:r>
                  <a:rPr lang="en-US" sz="1600" smtClean="0"/>
                  <a:t>Eth</a:t>
                </a:r>
              </a:p>
              <a:p>
                <a:pPr algn="ctr">
                  <a:defRPr/>
                </a:pPr>
                <a:r>
                  <a:rPr lang="en-US" sz="1600" smtClean="0"/>
                  <a:t>Phy</a:t>
                </a:r>
              </a:p>
            </p:txBody>
          </p:sp>
          <p:sp>
            <p:nvSpPr>
              <p:cNvPr id="49277" name="Line 50"/>
              <p:cNvSpPr>
                <a:spLocks noChangeShapeType="1"/>
              </p:cNvSpPr>
              <p:nvPr/>
            </p:nvSpPr>
            <p:spPr bwMode="auto">
              <a:xfrm>
                <a:off x="578" y="3130"/>
                <a:ext cx="489"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Arial" charset="0"/>
                  <a:ea typeface="ＭＳ Ｐゴシック" charset="0"/>
                </a:endParaRPr>
              </a:p>
            </p:txBody>
          </p:sp>
          <p:sp>
            <p:nvSpPr>
              <p:cNvPr id="49278" name="Line 51"/>
              <p:cNvSpPr>
                <a:spLocks noChangeShapeType="1"/>
              </p:cNvSpPr>
              <p:nvPr/>
            </p:nvSpPr>
            <p:spPr bwMode="auto">
              <a:xfrm>
                <a:off x="575" y="3289"/>
                <a:ext cx="489"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Arial" charset="0"/>
                  <a:ea typeface="ＭＳ Ｐゴシック" charset="0"/>
                </a:endParaRPr>
              </a:p>
            </p:txBody>
          </p:sp>
          <p:sp>
            <p:nvSpPr>
              <p:cNvPr id="49279" name="Line 52"/>
              <p:cNvSpPr>
                <a:spLocks noChangeShapeType="1"/>
              </p:cNvSpPr>
              <p:nvPr/>
            </p:nvSpPr>
            <p:spPr bwMode="auto">
              <a:xfrm>
                <a:off x="572" y="3448"/>
                <a:ext cx="489"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Arial" charset="0"/>
                  <a:ea typeface="ＭＳ Ｐゴシック" charset="0"/>
                </a:endParaRPr>
              </a:p>
            </p:txBody>
          </p:sp>
          <p:sp>
            <p:nvSpPr>
              <p:cNvPr id="49280" name="Line 53"/>
              <p:cNvSpPr>
                <a:spLocks noChangeShapeType="1"/>
              </p:cNvSpPr>
              <p:nvPr/>
            </p:nvSpPr>
            <p:spPr bwMode="auto">
              <a:xfrm>
                <a:off x="569" y="3607"/>
                <a:ext cx="489"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Arial" charset="0"/>
                  <a:ea typeface="ＭＳ Ｐゴシック" charset="0"/>
                </a:endParaRPr>
              </a:p>
            </p:txBody>
          </p:sp>
        </p:grpSp>
      </p:grpSp>
      <p:grpSp>
        <p:nvGrpSpPr>
          <p:cNvPr id="648246" name="Group 54"/>
          <p:cNvGrpSpPr>
            <a:grpSpLocks/>
          </p:cNvGrpSpPr>
          <p:nvPr/>
        </p:nvGrpSpPr>
        <p:grpSpPr bwMode="auto">
          <a:xfrm>
            <a:off x="586259" y="2735262"/>
            <a:ext cx="544513" cy="244475"/>
            <a:chOff x="844" y="3337"/>
            <a:chExt cx="343" cy="154"/>
          </a:xfrm>
        </p:grpSpPr>
        <p:sp>
          <p:nvSpPr>
            <p:cNvPr id="49271" name="Rectangle 55"/>
            <p:cNvSpPr>
              <a:spLocks noChangeArrowheads="1"/>
            </p:cNvSpPr>
            <p:nvPr/>
          </p:nvSpPr>
          <p:spPr bwMode="auto">
            <a:xfrm>
              <a:off x="889" y="3370"/>
              <a:ext cx="245" cy="86"/>
            </a:xfrm>
            <a:prstGeom prst="rect">
              <a:avLst/>
            </a:prstGeom>
            <a:solidFill>
              <a:srgbClr val="FF0000"/>
            </a:solidFill>
            <a:ln w="9525">
              <a:solidFill>
                <a:schemeClr val="bg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49272" name="Text Box 56"/>
            <p:cNvSpPr txBox="1">
              <a:spLocks noChangeArrowheads="1"/>
            </p:cNvSpPr>
            <p:nvPr/>
          </p:nvSpPr>
          <p:spPr bwMode="auto">
            <a:xfrm>
              <a:off x="844" y="3337"/>
              <a:ext cx="343" cy="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defRPr/>
              </a:pPr>
              <a:r>
                <a:rPr lang="en-US" sz="1000" smtClean="0">
                  <a:solidFill>
                    <a:schemeClr val="bg1"/>
                  </a:solidFill>
                </a:rPr>
                <a:t>DHCP</a:t>
              </a:r>
            </a:p>
          </p:txBody>
        </p:sp>
      </p:grpSp>
      <p:grpSp>
        <p:nvGrpSpPr>
          <p:cNvPr id="648249" name="Group 57"/>
          <p:cNvGrpSpPr>
            <a:grpSpLocks/>
          </p:cNvGrpSpPr>
          <p:nvPr/>
        </p:nvGrpSpPr>
        <p:grpSpPr bwMode="auto">
          <a:xfrm>
            <a:off x="132234" y="2754312"/>
            <a:ext cx="1081088" cy="1166813"/>
            <a:chOff x="42" y="744"/>
            <a:chExt cx="681" cy="735"/>
          </a:xfrm>
        </p:grpSpPr>
        <p:grpSp>
          <p:nvGrpSpPr>
            <p:cNvPr id="70743" name="Group 58"/>
            <p:cNvGrpSpPr>
              <a:grpSpLocks/>
            </p:cNvGrpSpPr>
            <p:nvPr/>
          </p:nvGrpSpPr>
          <p:grpSpPr bwMode="auto">
            <a:xfrm>
              <a:off x="42" y="886"/>
              <a:ext cx="681" cy="468"/>
              <a:chOff x="42" y="886"/>
              <a:chExt cx="681" cy="468"/>
            </a:xfrm>
          </p:grpSpPr>
          <p:grpSp>
            <p:nvGrpSpPr>
              <p:cNvPr id="70745" name="Group 59"/>
              <p:cNvGrpSpPr>
                <a:grpSpLocks/>
              </p:cNvGrpSpPr>
              <p:nvPr/>
            </p:nvGrpSpPr>
            <p:grpSpPr bwMode="auto">
              <a:xfrm>
                <a:off x="278" y="886"/>
                <a:ext cx="397" cy="154"/>
                <a:chOff x="740" y="3209"/>
                <a:chExt cx="397" cy="154"/>
              </a:xfrm>
            </p:grpSpPr>
            <p:grpSp>
              <p:nvGrpSpPr>
                <p:cNvPr id="70770" name="Group 60"/>
                <p:cNvGrpSpPr>
                  <a:grpSpLocks/>
                </p:cNvGrpSpPr>
                <p:nvPr/>
              </p:nvGrpSpPr>
              <p:grpSpPr bwMode="auto">
                <a:xfrm>
                  <a:off x="794" y="3209"/>
                  <a:ext cx="343" cy="154"/>
                  <a:chOff x="844" y="3337"/>
                  <a:chExt cx="343" cy="154"/>
                </a:xfrm>
              </p:grpSpPr>
              <p:sp>
                <p:nvSpPr>
                  <p:cNvPr id="49269" name="Rectangle 61"/>
                  <p:cNvSpPr>
                    <a:spLocks noChangeArrowheads="1"/>
                  </p:cNvSpPr>
                  <p:nvPr/>
                </p:nvSpPr>
                <p:spPr bwMode="auto">
                  <a:xfrm>
                    <a:off x="889" y="3370"/>
                    <a:ext cx="245" cy="86"/>
                  </a:xfrm>
                  <a:prstGeom prst="rect">
                    <a:avLst/>
                  </a:prstGeom>
                  <a:solidFill>
                    <a:srgbClr val="FF0000"/>
                  </a:solidFill>
                  <a:ln w="9525">
                    <a:solidFill>
                      <a:schemeClr val="bg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49270" name="Text Box 62"/>
                  <p:cNvSpPr txBox="1">
                    <a:spLocks noChangeArrowheads="1"/>
                  </p:cNvSpPr>
                  <p:nvPr/>
                </p:nvSpPr>
                <p:spPr bwMode="auto">
                  <a:xfrm>
                    <a:off x="844" y="3337"/>
                    <a:ext cx="343" cy="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defRPr/>
                    </a:pPr>
                    <a:r>
                      <a:rPr lang="en-US" sz="1000" smtClean="0">
                        <a:solidFill>
                          <a:schemeClr val="bg1"/>
                        </a:solidFill>
                      </a:rPr>
                      <a:t>DHCP</a:t>
                    </a:r>
                  </a:p>
                </p:txBody>
              </p:sp>
            </p:grpSp>
            <p:sp>
              <p:nvSpPr>
                <p:cNvPr id="49267" name="Rectangle 63"/>
                <p:cNvSpPr>
                  <a:spLocks noChangeArrowheads="1"/>
                </p:cNvSpPr>
                <p:nvPr/>
              </p:nvSpPr>
              <p:spPr bwMode="auto">
                <a:xfrm>
                  <a:off x="750" y="3244"/>
                  <a:ext cx="88" cy="82"/>
                </a:xfrm>
                <a:prstGeom prst="rect">
                  <a:avLst/>
                </a:prstGeom>
                <a:solidFill>
                  <a:schemeClr val="accent1"/>
                </a:solidFill>
                <a:ln w="9525">
                  <a:solidFill>
                    <a:schemeClr val="bg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49268" name="Rectangle 64"/>
                <p:cNvSpPr>
                  <a:spLocks noChangeArrowheads="1"/>
                </p:cNvSpPr>
                <p:nvPr/>
              </p:nvSpPr>
              <p:spPr bwMode="auto">
                <a:xfrm>
                  <a:off x="740" y="3238"/>
                  <a:ext cx="354" cy="94"/>
                </a:xfrm>
                <a:prstGeom prst="rect">
                  <a:avLst/>
                </a:prstGeom>
                <a:noFill/>
                <a:ln w="9525">
                  <a:solidFill>
                    <a:schemeClr val="accent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grpSp>
          <p:grpSp>
            <p:nvGrpSpPr>
              <p:cNvPr id="70746" name="Group 65"/>
              <p:cNvGrpSpPr>
                <a:grpSpLocks/>
              </p:cNvGrpSpPr>
              <p:nvPr/>
            </p:nvGrpSpPr>
            <p:grpSpPr bwMode="auto">
              <a:xfrm>
                <a:off x="278" y="1034"/>
                <a:ext cx="397" cy="154"/>
                <a:chOff x="836" y="3305"/>
                <a:chExt cx="397" cy="154"/>
              </a:xfrm>
            </p:grpSpPr>
            <p:grpSp>
              <p:nvGrpSpPr>
                <p:cNvPr id="70764" name="Group 66"/>
                <p:cNvGrpSpPr>
                  <a:grpSpLocks/>
                </p:cNvGrpSpPr>
                <p:nvPr/>
              </p:nvGrpSpPr>
              <p:grpSpPr bwMode="auto">
                <a:xfrm>
                  <a:off x="890" y="3305"/>
                  <a:ext cx="343" cy="154"/>
                  <a:chOff x="844" y="3337"/>
                  <a:chExt cx="343" cy="154"/>
                </a:xfrm>
              </p:grpSpPr>
              <p:sp>
                <p:nvSpPr>
                  <p:cNvPr id="49264" name="Rectangle 67"/>
                  <p:cNvSpPr>
                    <a:spLocks noChangeArrowheads="1"/>
                  </p:cNvSpPr>
                  <p:nvPr/>
                </p:nvSpPr>
                <p:spPr bwMode="auto">
                  <a:xfrm>
                    <a:off x="889" y="3370"/>
                    <a:ext cx="245" cy="86"/>
                  </a:xfrm>
                  <a:prstGeom prst="rect">
                    <a:avLst/>
                  </a:prstGeom>
                  <a:solidFill>
                    <a:srgbClr val="FF0000"/>
                  </a:solidFill>
                  <a:ln w="9525">
                    <a:solidFill>
                      <a:schemeClr val="bg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49265" name="Text Box 68"/>
                  <p:cNvSpPr txBox="1">
                    <a:spLocks noChangeArrowheads="1"/>
                  </p:cNvSpPr>
                  <p:nvPr/>
                </p:nvSpPr>
                <p:spPr bwMode="auto">
                  <a:xfrm>
                    <a:off x="844" y="3337"/>
                    <a:ext cx="343" cy="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defRPr/>
                    </a:pPr>
                    <a:r>
                      <a:rPr lang="en-US" sz="1000" smtClean="0">
                        <a:solidFill>
                          <a:schemeClr val="bg1"/>
                        </a:solidFill>
                      </a:rPr>
                      <a:t>DHCP</a:t>
                    </a:r>
                  </a:p>
                </p:txBody>
              </p:sp>
            </p:grpSp>
            <p:grpSp>
              <p:nvGrpSpPr>
                <p:cNvPr id="70765" name="Group 69"/>
                <p:cNvGrpSpPr>
                  <a:grpSpLocks/>
                </p:cNvGrpSpPr>
                <p:nvPr/>
              </p:nvGrpSpPr>
              <p:grpSpPr bwMode="auto">
                <a:xfrm>
                  <a:off x="836" y="3334"/>
                  <a:ext cx="354" cy="94"/>
                  <a:chOff x="836" y="3334"/>
                  <a:chExt cx="354" cy="94"/>
                </a:xfrm>
              </p:grpSpPr>
              <p:sp>
                <p:nvSpPr>
                  <p:cNvPr id="49262" name="Rectangle 70"/>
                  <p:cNvSpPr>
                    <a:spLocks noChangeArrowheads="1"/>
                  </p:cNvSpPr>
                  <p:nvPr/>
                </p:nvSpPr>
                <p:spPr bwMode="auto">
                  <a:xfrm>
                    <a:off x="846" y="3340"/>
                    <a:ext cx="88" cy="82"/>
                  </a:xfrm>
                  <a:prstGeom prst="rect">
                    <a:avLst/>
                  </a:prstGeom>
                  <a:solidFill>
                    <a:schemeClr val="accent1"/>
                  </a:solidFill>
                  <a:ln w="9525">
                    <a:solidFill>
                      <a:schemeClr val="bg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49263" name="Rectangle 71"/>
                  <p:cNvSpPr>
                    <a:spLocks noChangeArrowheads="1"/>
                  </p:cNvSpPr>
                  <p:nvPr/>
                </p:nvSpPr>
                <p:spPr bwMode="auto">
                  <a:xfrm>
                    <a:off x="836" y="3334"/>
                    <a:ext cx="354" cy="94"/>
                  </a:xfrm>
                  <a:prstGeom prst="rect">
                    <a:avLst/>
                  </a:prstGeom>
                  <a:noFill/>
                  <a:ln w="9525">
                    <a:solidFill>
                      <a:schemeClr val="accent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grpSp>
          </p:grpSp>
          <p:grpSp>
            <p:nvGrpSpPr>
              <p:cNvPr id="70747" name="Group 72"/>
              <p:cNvGrpSpPr>
                <a:grpSpLocks/>
              </p:cNvGrpSpPr>
              <p:nvPr/>
            </p:nvGrpSpPr>
            <p:grpSpPr bwMode="auto">
              <a:xfrm>
                <a:off x="165" y="1054"/>
                <a:ext cx="480" cy="112"/>
                <a:chOff x="627" y="3377"/>
                <a:chExt cx="480" cy="112"/>
              </a:xfrm>
            </p:grpSpPr>
            <p:sp>
              <p:nvSpPr>
                <p:cNvPr id="49258" name="Rectangle 73"/>
                <p:cNvSpPr>
                  <a:spLocks noChangeArrowheads="1"/>
                </p:cNvSpPr>
                <p:nvPr/>
              </p:nvSpPr>
              <p:spPr bwMode="auto">
                <a:xfrm>
                  <a:off x="636" y="3388"/>
                  <a:ext cx="96" cy="9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49259" name="Rectangle 74"/>
                <p:cNvSpPr>
                  <a:spLocks noChangeArrowheads="1"/>
                </p:cNvSpPr>
                <p:nvPr/>
              </p:nvSpPr>
              <p:spPr bwMode="auto">
                <a:xfrm>
                  <a:off x="627" y="3377"/>
                  <a:ext cx="480" cy="112"/>
                </a:xfrm>
                <a:prstGeom prst="rect">
                  <a:avLst/>
                </a:prstGeom>
                <a:noFill/>
                <a:ln w="9525">
                  <a:solidFill>
                    <a:schemeClr val="accent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grpSp>
          <p:grpSp>
            <p:nvGrpSpPr>
              <p:cNvPr id="70748" name="Group 75"/>
              <p:cNvGrpSpPr>
                <a:grpSpLocks/>
              </p:cNvGrpSpPr>
              <p:nvPr/>
            </p:nvGrpSpPr>
            <p:grpSpPr bwMode="auto">
              <a:xfrm>
                <a:off x="42" y="1200"/>
                <a:ext cx="681" cy="154"/>
                <a:chOff x="504" y="3523"/>
                <a:chExt cx="681" cy="154"/>
              </a:xfrm>
            </p:grpSpPr>
            <p:grpSp>
              <p:nvGrpSpPr>
                <p:cNvPr id="70749" name="Group 76"/>
                <p:cNvGrpSpPr>
                  <a:grpSpLocks/>
                </p:cNvGrpSpPr>
                <p:nvPr/>
              </p:nvGrpSpPr>
              <p:grpSpPr bwMode="auto">
                <a:xfrm>
                  <a:off x="623" y="3523"/>
                  <a:ext cx="510" cy="154"/>
                  <a:chOff x="723" y="3453"/>
                  <a:chExt cx="510" cy="154"/>
                </a:xfrm>
              </p:grpSpPr>
              <p:grpSp>
                <p:nvGrpSpPr>
                  <p:cNvPr id="70753" name="Group 77"/>
                  <p:cNvGrpSpPr>
                    <a:grpSpLocks/>
                  </p:cNvGrpSpPr>
                  <p:nvPr/>
                </p:nvGrpSpPr>
                <p:grpSpPr bwMode="auto">
                  <a:xfrm>
                    <a:off x="836" y="3453"/>
                    <a:ext cx="397" cy="154"/>
                    <a:chOff x="836" y="3305"/>
                    <a:chExt cx="397" cy="154"/>
                  </a:xfrm>
                </p:grpSpPr>
                <p:grpSp>
                  <p:nvGrpSpPr>
                    <p:cNvPr id="70756" name="Group 78"/>
                    <p:cNvGrpSpPr>
                      <a:grpSpLocks/>
                    </p:cNvGrpSpPr>
                    <p:nvPr/>
                  </p:nvGrpSpPr>
                  <p:grpSpPr bwMode="auto">
                    <a:xfrm>
                      <a:off x="890" y="3305"/>
                      <a:ext cx="343" cy="154"/>
                      <a:chOff x="844" y="3337"/>
                      <a:chExt cx="343" cy="154"/>
                    </a:xfrm>
                  </p:grpSpPr>
                  <p:sp>
                    <p:nvSpPr>
                      <p:cNvPr id="49256" name="Rectangle 79"/>
                      <p:cNvSpPr>
                        <a:spLocks noChangeArrowheads="1"/>
                      </p:cNvSpPr>
                      <p:nvPr/>
                    </p:nvSpPr>
                    <p:spPr bwMode="auto">
                      <a:xfrm>
                        <a:off x="889" y="3370"/>
                        <a:ext cx="245" cy="86"/>
                      </a:xfrm>
                      <a:prstGeom prst="rect">
                        <a:avLst/>
                      </a:prstGeom>
                      <a:solidFill>
                        <a:srgbClr val="FF0000"/>
                      </a:solidFill>
                      <a:ln w="9525">
                        <a:solidFill>
                          <a:schemeClr val="bg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49257" name="Text Box 80"/>
                      <p:cNvSpPr txBox="1">
                        <a:spLocks noChangeArrowheads="1"/>
                      </p:cNvSpPr>
                      <p:nvPr/>
                    </p:nvSpPr>
                    <p:spPr bwMode="auto">
                      <a:xfrm>
                        <a:off x="844" y="3337"/>
                        <a:ext cx="343" cy="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defRPr/>
                        </a:pPr>
                        <a:r>
                          <a:rPr lang="en-US" sz="1000" smtClean="0">
                            <a:solidFill>
                              <a:schemeClr val="bg1"/>
                            </a:solidFill>
                          </a:rPr>
                          <a:t>DHCP</a:t>
                        </a:r>
                      </a:p>
                    </p:txBody>
                  </p:sp>
                </p:grpSp>
                <p:grpSp>
                  <p:nvGrpSpPr>
                    <p:cNvPr id="70757" name="Group 81"/>
                    <p:cNvGrpSpPr>
                      <a:grpSpLocks/>
                    </p:cNvGrpSpPr>
                    <p:nvPr/>
                  </p:nvGrpSpPr>
                  <p:grpSpPr bwMode="auto">
                    <a:xfrm>
                      <a:off x="836" y="3334"/>
                      <a:ext cx="354" cy="94"/>
                      <a:chOff x="836" y="3334"/>
                      <a:chExt cx="354" cy="94"/>
                    </a:xfrm>
                  </p:grpSpPr>
                  <p:sp>
                    <p:nvSpPr>
                      <p:cNvPr id="49254" name="Rectangle 82"/>
                      <p:cNvSpPr>
                        <a:spLocks noChangeArrowheads="1"/>
                      </p:cNvSpPr>
                      <p:nvPr/>
                    </p:nvSpPr>
                    <p:spPr bwMode="auto">
                      <a:xfrm>
                        <a:off x="846" y="3340"/>
                        <a:ext cx="88" cy="82"/>
                      </a:xfrm>
                      <a:prstGeom prst="rect">
                        <a:avLst/>
                      </a:prstGeom>
                      <a:solidFill>
                        <a:schemeClr val="accent1"/>
                      </a:solidFill>
                      <a:ln w="9525">
                        <a:solidFill>
                          <a:schemeClr val="bg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49255" name="Rectangle 83"/>
                      <p:cNvSpPr>
                        <a:spLocks noChangeArrowheads="1"/>
                      </p:cNvSpPr>
                      <p:nvPr/>
                    </p:nvSpPr>
                    <p:spPr bwMode="auto">
                      <a:xfrm>
                        <a:off x="836" y="3334"/>
                        <a:ext cx="354" cy="94"/>
                      </a:xfrm>
                      <a:prstGeom prst="rect">
                        <a:avLst/>
                      </a:prstGeom>
                      <a:noFill/>
                      <a:ln w="9525">
                        <a:solidFill>
                          <a:schemeClr val="accent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grpSp>
              </p:grpSp>
              <p:sp>
                <p:nvSpPr>
                  <p:cNvPr id="49250" name="Rectangle 84"/>
                  <p:cNvSpPr>
                    <a:spLocks noChangeArrowheads="1"/>
                  </p:cNvSpPr>
                  <p:nvPr/>
                </p:nvSpPr>
                <p:spPr bwMode="auto">
                  <a:xfrm>
                    <a:off x="732" y="3484"/>
                    <a:ext cx="96" cy="9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49251" name="Rectangle 85"/>
                  <p:cNvSpPr>
                    <a:spLocks noChangeArrowheads="1"/>
                  </p:cNvSpPr>
                  <p:nvPr/>
                </p:nvSpPr>
                <p:spPr bwMode="auto">
                  <a:xfrm>
                    <a:off x="723" y="3473"/>
                    <a:ext cx="480" cy="112"/>
                  </a:xfrm>
                  <a:prstGeom prst="rect">
                    <a:avLst/>
                  </a:prstGeom>
                  <a:noFill/>
                  <a:ln w="9525">
                    <a:solidFill>
                      <a:schemeClr val="accent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grpSp>
            <p:sp>
              <p:nvSpPr>
                <p:cNvPr id="49246" name="Rectangle 86"/>
                <p:cNvSpPr>
                  <a:spLocks noChangeArrowheads="1"/>
                </p:cNvSpPr>
                <p:nvPr/>
              </p:nvSpPr>
              <p:spPr bwMode="auto">
                <a:xfrm>
                  <a:off x="517" y="3545"/>
                  <a:ext cx="94" cy="108"/>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49247" name="Rectangle 87"/>
                <p:cNvSpPr>
                  <a:spLocks noChangeArrowheads="1"/>
                </p:cNvSpPr>
                <p:nvPr/>
              </p:nvSpPr>
              <p:spPr bwMode="auto">
                <a:xfrm>
                  <a:off x="1115" y="3544"/>
                  <a:ext cx="60" cy="108"/>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49248" name="Rectangle 88"/>
                <p:cNvSpPr>
                  <a:spLocks noChangeArrowheads="1"/>
                </p:cNvSpPr>
                <p:nvPr/>
              </p:nvSpPr>
              <p:spPr bwMode="auto">
                <a:xfrm>
                  <a:off x="504" y="3529"/>
                  <a:ext cx="681" cy="13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grpSp>
        </p:grpSp>
        <p:sp>
          <p:nvSpPr>
            <p:cNvPr id="49240" name="AutoShape 89"/>
            <p:cNvSpPr>
              <a:spLocks noChangeArrowheads="1"/>
            </p:cNvSpPr>
            <p:nvPr/>
          </p:nvSpPr>
          <p:spPr bwMode="auto">
            <a:xfrm>
              <a:off x="384" y="744"/>
              <a:ext cx="240" cy="735"/>
            </a:xfrm>
            <a:prstGeom prst="downArrow">
              <a:avLst>
                <a:gd name="adj1" fmla="val 54167"/>
                <a:gd name="adj2" fmla="val 49170"/>
              </a:avLst>
            </a:prstGeom>
            <a:gradFill rotWithShape="1">
              <a:gsLst>
                <a:gs pos="0">
                  <a:srgbClr val="FF0000">
                    <a:alpha val="25000"/>
                  </a:srgbClr>
                </a:gs>
                <a:gs pos="100000">
                  <a:srgbClr val="FF0000">
                    <a:alpha val="2500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grpSp>
      <p:grpSp>
        <p:nvGrpSpPr>
          <p:cNvPr id="648282" name="Group 90"/>
          <p:cNvGrpSpPr>
            <a:grpSpLocks/>
          </p:cNvGrpSpPr>
          <p:nvPr/>
        </p:nvGrpSpPr>
        <p:grpSpPr bwMode="auto">
          <a:xfrm>
            <a:off x="716434" y="3962400"/>
            <a:ext cx="1081088" cy="244475"/>
            <a:chOff x="504" y="3523"/>
            <a:chExt cx="681" cy="154"/>
          </a:xfrm>
        </p:grpSpPr>
        <p:grpSp>
          <p:nvGrpSpPr>
            <p:cNvPr id="70730" name="Group 91"/>
            <p:cNvGrpSpPr>
              <a:grpSpLocks/>
            </p:cNvGrpSpPr>
            <p:nvPr/>
          </p:nvGrpSpPr>
          <p:grpSpPr bwMode="auto">
            <a:xfrm>
              <a:off x="623" y="3523"/>
              <a:ext cx="510" cy="154"/>
              <a:chOff x="723" y="3453"/>
              <a:chExt cx="510" cy="154"/>
            </a:xfrm>
          </p:grpSpPr>
          <p:grpSp>
            <p:nvGrpSpPr>
              <p:cNvPr id="70734" name="Group 92"/>
              <p:cNvGrpSpPr>
                <a:grpSpLocks/>
              </p:cNvGrpSpPr>
              <p:nvPr/>
            </p:nvGrpSpPr>
            <p:grpSpPr bwMode="auto">
              <a:xfrm>
                <a:off x="836" y="3453"/>
                <a:ext cx="397" cy="154"/>
                <a:chOff x="836" y="3305"/>
                <a:chExt cx="397" cy="154"/>
              </a:xfrm>
            </p:grpSpPr>
            <p:grpSp>
              <p:nvGrpSpPr>
                <p:cNvPr id="70737" name="Group 93"/>
                <p:cNvGrpSpPr>
                  <a:grpSpLocks/>
                </p:cNvGrpSpPr>
                <p:nvPr/>
              </p:nvGrpSpPr>
              <p:grpSpPr bwMode="auto">
                <a:xfrm>
                  <a:off x="890" y="3305"/>
                  <a:ext cx="343" cy="154"/>
                  <a:chOff x="844" y="3337"/>
                  <a:chExt cx="343" cy="154"/>
                </a:xfrm>
              </p:grpSpPr>
              <p:sp>
                <p:nvSpPr>
                  <p:cNvPr id="49237" name="Rectangle 94"/>
                  <p:cNvSpPr>
                    <a:spLocks noChangeArrowheads="1"/>
                  </p:cNvSpPr>
                  <p:nvPr/>
                </p:nvSpPr>
                <p:spPr bwMode="auto">
                  <a:xfrm>
                    <a:off x="889" y="3370"/>
                    <a:ext cx="245" cy="86"/>
                  </a:xfrm>
                  <a:prstGeom prst="rect">
                    <a:avLst/>
                  </a:prstGeom>
                  <a:solidFill>
                    <a:srgbClr val="FF0000"/>
                  </a:solidFill>
                  <a:ln w="9525">
                    <a:solidFill>
                      <a:schemeClr val="bg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49238" name="Text Box 95"/>
                  <p:cNvSpPr txBox="1">
                    <a:spLocks noChangeArrowheads="1"/>
                  </p:cNvSpPr>
                  <p:nvPr/>
                </p:nvSpPr>
                <p:spPr bwMode="auto">
                  <a:xfrm>
                    <a:off x="844" y="3337"/>
                    <a:ext cx="343" cy="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defRPr/>
                    </a:pPr>
                    <a:r>
                      <a:rPr lang="en-US" sz="1000" smtClean="0">
                        <a:solidFill>
                          <a:schemeClr val="bg1"/>
                        </a:solidFill>
                      </a:rPr>
                      <a:t>DHCP</a:t>
                    </a:r>
                  </a:p>
                </p:txBody>
              </p:sp>
            </p:grpSp>
            <p:grpSp>
              <p:nvGrpSpPr>
                <p:cNvPr id="70738" name="Group 96"/>
                <p:cNvGrpSpPr>
                  <a:grpSpLocks/>
                </p:cNvGrpSpPr>
                <p:nvPr/>
              </p:nvGrpSpPr>
              <p:grpSpPr bwMode="auto">
                <a:xfrm>
                  <a:off x="836" y="3334"/>
                  <a:ext cx="354" cy="94"/>
                  <a:chOff x="836" y="3334"/>
                  <a:chExt cx="354" cy="94"/>
                </a:xfrm>
              </p:grpSpPr>
              <p:sp>
                <p:nvSpPr>
                  <p:cNvPr id="49235" name="Rectangle 97"/>
                  <p:cNvSpPr>
                    <a:spLocks noChangeArrowheads="1"/>
                  </p:cNvSpPr>
                  <p:nvPr/>
                </p:nvSpPr>
                <p:spPr bwMode="auto">
                  <a:xfrm>
                    <a:off x="846" y="3340"/>
                    <a:ext cx="88" cy="82"/>
                  </a:xfrm>
                  <a:prstGeom prst="rect">
                    <a:avLst/>
                  </a:prstGeom>
                  <a:solidFill>
                    <a:schemeClr val="accent1"/>
                  </a:solidFill>
                  <a:ln w="9525">
                    <a:solidFill>
                      <a:schemeClr val="bg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49236" name="Rectangle 98"/>
                  <p:cNvSpPr>
                    <a:spLocks noChangeArrowheads="1"/>
                  </p:cNvSpPr>
                  <p:nvPr/>
                </p:nvSpPr>
                <p:spPr bwMode="auto">
                  <a:xfrm>
                    <a:off x="836" y="3334"/>
                    <a:ext cx="354" cy="94"/>
                  </a:xfrm>
                  <a:prstGeom prst="rect">
                    <a:avLst/>
                  </a:prstGeom>
                  <a:noFill/>
                  <a:ln w="9525">
                    <a:solidFill>
                      <a:schemeClr val="accent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grpSp>
          </p:grpSp>
          <p:sp>
            <p:nvSpPr>
              <p:cNvPr id="49231" name="Rectangle 99"/>
              <p:cNvSpPr>
                <a:spLocks noChangeArrowheads="1"/>
              </p:cNvSpPr>
              <p:nvPr/>
            </p:nvSpPr>
            <p:spPr bwMode="auto">
              <a:xfrm>
                <a:off x="732" y="3484"/>
                <a:ext cx="96" cy="9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49232" name="Rectangle 100"/>
              <p:cNvSpPr>
                <a:spLocks noChangeArrowheads="1"/>
              </p:cNvSpPr>
              <p:nvPr/>
            </p:nvSpPr>
            <p:spPr bwMode="auto">
              <a:xfrm>
                <a:off x="723" y="3473"/>
                <a:ext cx="480" cy="112"/>
              </a:xfrm>
              <a:prstGeom prst="rect">
                <a:avLst/>
              </a:prstGeom>
              <a:noFill/>
              <a:ln w="9525">
                <a:solidFill>
                  <a:schemeClr val="accent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grpSp>
        <p:sp>
          <p:nvSpPr>
            <p:cNvPr id="49227" name="Rectangle 101"/>
            <p:cNvSpPr>
              <a:spLocks noChangeArrowheads="1"/>
            </p:cNvSpPr>
            <p:nvPr/>
          </p:nvSpPr>
          <p:spPr bwMode="auto">
            <a:xfrm>
              <a:off x="517" y="3545"/>
              <a:ext cx="94" cy="108"/>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49228" name="Rectangle 102"/>
            <p:cNvSpPr>
              <a:spLocks noChangeArrowheads="1"/>
            </p:cNvSpPr>
            <p:nvPr/>
          </p:nvSpPr>
          <p:spPr bwMode="auto">
            <a:xfrm>
              <a:off x="1115" y="3544"/>
              <a:ext cx="60" cy="108"/>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49229" name="Rectangle 103"/>
            <p:cNvSpPr>
              <a:spLocks noChangeArrowheads="1"/>
            </p:cNvSpPr>
            <p:nvPr/>
          </p:nvSpPr>
          <p:spPr bwMode="auto">
            <a:xfrm>
              <a:off x="504" y="3529"/>
              <a:ext cx="681" cy="13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grpSp>
      <p:grpSp>
        <p:nvGrpSpPr>
          <p:cNvPr id="648296" name="Group 104"/>
          <p:cNvGrpSpPr>
            <a:grpSpLocks/>
          </p:cNvGrpSpPr>
          <p:nvPr/>
        </p:nvGrpSpPr>
        <p:grpSpPr bwMode="auto">
          <a:xfrm>
            <a:off x="1543522" y="4654550"/>
            <a:ext cx="1316037" cy="1314450"/>
            <a:chOff x="931" y="1941"/>
            <a:chExt cx="829" cy="828"/>
          </a:xfrm>
        </p:grpSpPr>
        <p:sp>
          <p:nvSpPr>
            <p:cNvPr id="70722" name="Freeform 105"/>
            <p:cNvSpPr>
              <a:spLocks/>
            </p:cNvSpPr>
            <p:nvPr/>
          </p:nvSpPr>
          <p:spPr bwMode="auto">
            <a:xfrm>
              <a:off x="1424" y="1965"/>
              <a:ext cx="336" cy="801"/>
            </a:xfrm>
            <a:custGeom>
              <a:avLst/>
              <a:gdLst>
                <a:gd name="T0" fmla="*/ 1 w 551"/>
                <a:gd name="T1" fmla="*/ 0 h 801"/>
                <a:gd name="T2" fmla="*/ 1 w 551"/>
                <a:gd name="T3" fmla="*/ 402 h 801"/>
                <a:gd name="T4" fmla="*/ 1 w 551"/>
                <a:gd name="T5" fmla="*/ 801 h 801"/>
                <a:gd name="T6" fmla="*/ 1 w 551"/>
                <a:gd name="T7" fmla="*/ 535 h 801"/>
                <a:gd name="T8" fmla="*/ 0 w 551"/>
                <a:gd name="T9" fmla="*/ 371 h 801"/>
                <a:gd name="T10" fmla="*/ 1 w 551"/>
                <a:gd name="T11" fmla="*/ 0 h 80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51" h="801">
                  <a:moveTo>
                    <a:pt x="14" y="0"/>
                  </a:moveTo>
                  <a:lnTo>
                    <a:pt x="551" y="402"/>
                  </a:lnTo>
                  <a:lnTo>
                    <a:pt x="6" y="801"/>
                  </a:lnTo>
                  <a:lnTo>
                    <a:pt x="13" y="535"/>
                  </a:lnTo>
                  <a:lnTo>
                    <a:pt x="0" y="371"/>
                  </a:lnTo>
                  <a:lnTo>
                    <a:pt x="14" y="0"/>
                  </a:lnTo>
                  <a:close/>
                </a:path>
              </a:pathLst>
            </a:custGeom>
            <a:gradFill rotWithShape="1">
              <a:gsLst>
                <a:gs pos="0">
                  <a:schemeClr val="bg1">
                    <a:alpha val="64998"/>
                  </a:schemeClr>
                </a:gs>
                <a:gs pos="100000">
                  <a:srgbClr val="000099">
                    <a:alpha val="64998"/>
                  </a:srgbClr>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he-IL"/>
            </a:p>
          </p:txBody>
        </p:sp>
        <p:grpSp>
          <p:nvGrpSpPr>
            <p:cNvPr id="70723" name="Group 106"/>
            <p:cNvGrpSpPr>
              <a:grpSpLocks/>
            </p:cNvGrpSpPr>
            <p:nvPr/>
          </p:nvGrpSpPr>
          <p:grpSpPr bwMode="auto">
            <a:xfrm>
              <a:off x="931" y="1941"/>
              <a:ext cx="501" cy="828"/>
              <a:chOff x="569" y="2954"/>
              <a:chExt cx="501" cy="828"/>
            </a:xfrm>
          </p:grpSpPr>
          <p:sp>
            <p:nvSpPr>
              <p:cNvPr id="49220" name="Rectangle 107"/>
              <p:cNvSpPr>
                <a:spLocks noChangeArrowheads="1"/>
              </p:cNvSpPr>
              <p:nvPr/>
            </p:nvSpPr>
            <p:spPr bwMode="auto">
              <a:xfrm>
                <a:off x="576" y="2973"/>
                <a:ext cx="493" cy="79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49221" name="Text Box 108"/>
              <p:cNvSpPr txBox="1">
                <a:spLocks noChangeArrowheads="1"/>
              </p:cNvSpPr>
              <p:nvPr/>
            </p:nvSpPr>
            <p:spPr bwMode="auto">
              <a:xfrm>
                <a:off x="593" y="2954"/>
                <a:ext cx="477" cy="8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a:defRPr/>
                </a:pPr>
                <a:r>
                  <a:rPr lang="en-US" sz="1600" smtClean="0"/>
                  <a:t>DHCP</a:t>
                </a:r>
              </a:p>
              <a:p>
                <a:pPr algn="ctr">
                  <a:defRPr/>
                </a:pPr>
                <a:r>
                  <a:rPr lang="en-US" sz="1600" smtClean="0"/>
                  <a:t>UDP</a:t>
                </a:r>
              </a:p>
              <a:p>
                <a:pPr algn="ctr">
                  <a:defRPr/>
                </a:pPr>
                <a:r>
                  <a:rPr lang="en-US" sz="1600" smtClean="0"/>
                  <a:t>IP</a:t>
                </a:r>
              </a:p>
              <a:p>
                <a:pPr algn="ctr">
                  <a:defRPr/>
                </a:pPr>
                <a:r>
                  <a:rPr lang="en-US" sz="1600" smtClean="0"/>
                  <a:t>Eth</a:t>
                </a:r>
              </a:p>
              <a:p>
                <a:pPr algn="ctr">
                  <a:defRPr/>
                </a:pPr>
                <a:r>
                  <a:rPr lang="en-US" sz="1600" smtClean="0"/>
                  <a:t>Phy</a:t>
                </a:r>
              </a:p>
            </p:txBody>
          </p:sp>
          <p:sp>
            <p:nvSpPr>
              <p:cNvPr id="49222" name="Line 109"/>
              <p:cNvSpPr>
                <a:spLocks noChangeShapeType="1"/>
              </p:cNvSpPr>
              <p:nvPr/>
            </p:nvSpPr>
            <p:spPr bwMode="auto">
              <a:xfrm>
                <a:off x="578" y="3130"/>
                <a:ext cx="489"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Arial" charset="0"/>
                  <a:ea typeface="ＭＳ Ｐゴシック" charset="0"/>
                </a:endParaRPr>
              </a:p>
            </p:txBody>
          </p:sp>
          <p:sp>
            <p:nvSpPr>
              <p:cNvPr id="49223" name="Line 110"/>
              <p:cNvSpPr>
                <a:spLocks noChangeShapeType="1"/>
              </p:cNvSpPr>
              <p:nvPr/>
            </p:nvSpPr>
            <p:spPr bwMode="auto">
              <a:xfrm>
                <a:off x="575" y="3289"/>
                <a:ext cx="489"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Arial" charset="0"/>
                  <a:ea typeface="ＭＳ Ｐゴシック" charset="0"/>
                </a:endParaRPr>
              </a:p>
            </p:txBody>
          </p:sp>
          <p:sp>
            <p:nvSpPr>
              <p:cNvPr id="49224" name="Line 111"/>
              <p:cNvSpPr>
                <a:spLocks noChangeShapeType="1"/>
              </p:cNvSpPr>
              <p:nvPr/>
            </p:nvSpPr>
            <p:spPr bwMode="auto">
              <a:xfrm>
                <a:off x="572" y="3448"/>
                <a:ext cx="489"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Arial" charset="0"/>
                  <a:ea typeface="ＭＳ Ｐゴシック" charset="0"/>
                </a:endParaRPr>
              </a:p>
            </p:txBody>
          </p:sp>
          <p:sp>
            <p:nvSpPr>
              <p:cNvPr id="49225" name="Line 112"/>
              <p:cNvSpPr>
                <a:spLocks noChangeShapeType="1"/>
              </p:cNvSpPr>
              <p:nvPr/>
            </p:nvSpPr>
            <p:spPr bwMode="auto">
              <a:xfrm>
                <a:off x="569" y="3607"/>
                <a:ext cx="489"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Arial" charset="0"/>
                  <a:ea typeface="ＭＳ Ｐゴシック" charset="0"/>
                </a:endParaRPr>
              </a:p>
            </p:txBody>
          </p:sp>
        </p:grpSp>
      </p:grpSp>
      <p:grpSp>
        <p:nvGrpSpPr>
          <p:cNvPr id="648305" name="Group 113"/>
          <p:cNvGrpSpPr>
            <a:grpSpLocks/>
          </p:cNvGrpSpPr>
          <p:nvPr/>
        </p:nvGrpSpPr>
        <p:grpSpPr bwMode="auto">
          <a:xfrm>
            <a:off x="405284" y="4554537"/>
            <a:ext cx="1081088" cy="1217613"/>
            <a:chOff x="1404" y="3105"/>
            <a:chExt cx="681" cy="767"/>
          </a:xfrm>
        </p:grpSpPr>
        <p:grpSp>
          <p:nvGrpSpPr>
            <p:cNvPr id="70687" name="Group 114"/>
            <p:cNvGrpSpPr>
              <a:grpSpLocks/>
            </p:cNvGrpSpPr>
            <p:nvPr/>
          </p:nvGrpSpPr>
          <p:grpSpPr bwMode="auto">
            <a:xfrm>
              <a:off x="1404" y="3355"/>
              <a:ext cx="681" cy="468"/>
              <a:chOff x="42" y="886"/>
              <a:chExt cx="681" cy="468"/>
            </a:xfrm>
          </p:grpSpPr>
          <p:grpSp>
            <p:nvGrpSpPr>
              <p:cNvPr id="70692" name="Group 115"/>
              <p:cNvGrpSpPr>
                <a:grpSpLocks/>
              </p:cNvGrpSpPr>
              <p:nvPr/>
            </p:nvGrpSpPr>
            <p:grpSpPr bwMode="auto">
              <a:xfrm>
                <a:off x="278" y="886"/>
                <a:ext cx="397" cy="154"/>
                <a:chOff x="740" y="3209"/>
                <a:chExt cx="397" cy="154"/>
              </a:xfrm>
            </p:grpSpPr>
            <p:grpSp>
              <p:nvGrpSpPr>
                <p:cNvPr id="70717" name="Group 116"/>
                <p:cNvGrpSpPr>
                  <a:grpSpLocks/>
                </p:cNvGrpSpPr>
                <p:nvPr/>
              </p:nvGrpSpPr>
              <p:grpSpPr bwMode="auto">
                <a:xfrm>
                  <a:off x="794" y="3209"/>
                  <a:ext cx="343" cy="154"/>
                  <a:chOff x="844" y="3337"/>
                  <a:chExt cx="343" cy="154"/>
                </a:xfrm>
              </p:grpSpPr>
              <p:sp>
                <p:nvSpPr>
                  <p:cNvPr id="49216" name="Rectangle 117"/>
                  <p:cNvSpPr>
                    <a:spLocks noChangeArrowheads="1"/>
                  </p:cNvSpPr>
                  <p:nvPr/>
                </p:nvSpPr>
                <p:spPr bwMode="auto">
                  <a:xfrm>
                    <a:off x="889" y="3370"/>
                    <a:ext cx="245" cy="86"/>
                  </a:xfrm>
                  <a:prstGeom prst="rect">
                    <a:avLst/>
                  </a:prstGeom>
                  <a:solidFill>
                    <a:srgbClr val="FF0000"/>
                  </a:solidFill>
                  <a:ln w="9525">
                    <a:solidFill>
                      <a:schemeClr val="bg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49217" name="Text Box 118"/>
                  <p:cNvSpPr txBox="1">
                    <a:spLocks noChangeArrowheads="1"/>
                  </p:cNvSpPr>
                  <p:nvPr/>
                </p:nvSpPr>
                <p:spPr bwMode="auto">
                  <a:xfrm>
                    <a:off x="844" y="3337"/>
                    <a:ext cx="343" cy="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defRPr/>
                    </a:pPr>
                    <a:r>
                      <a:rPr lang="en-US" sz="1000" smtClean="0">
                        <a:solidFill>
                          <a:schemeClr val="bg1"/>
                        </a:solidFill>
                      </a:rPr>
                      <a:t>DHCP</a:t>
                    </a:r>
                  </a:p>
                </p:txBody>
              </p:sp>
            </p:grpSp>
            <p:sp>
              <p:nvSpPr>
                <p:cNvPr id="49214" name="Rectangle 119"/>
                <p:cNvSpPr>
                  <a:spLocks noChangeArrowheads="1"/>
                </p:cNvSpPr>
                <p:nvPr/>
              </p:nvSpPr>
              <p:spPr bwMode="auto">
                <a:xfrm>
                  <a:off x="750" y="3244"/>
                  <a:ext cx="88" cy="82"/>
                </a:xfrm>
                <a:prstGeom prst="rect">
                  <a:avLst/>
                </a:prstGeom>
                <a:solidFill>
                  <a:schemeClr val="accent1"/>
                </a:solidFill>
                <a:ln w="9525">
                  <a:solidFill>
                    <a:schemeClr val="bg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49215" name="Rectangle 120"/>
                <p:cNvSpPr>
                  <a:spLocks noChangeArrowheads="1"/>
                </p:cNvSpPr>
                <p:nvPr/>
              </p:nvSpPr>
              <p:spPr bwMode="auto">
                <a:xfrm>
                  <a:off x="740" y="3238"/>
                  <a:ext cx="354" cy="94"/>
                </a:xfrm>
                <a:prstGeom prst="rect">
                  <a:avLst/>
                </a:prstGeom>
                <a:noFill/>
                <a:ln w="9525">
                  <a:solidFill>
                    <a:schemeClr val="accent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grpSp>
          <p:grpSp>
            <p:nvGrpSpPr>
              <p:cNvPr id="70693" name="Group 121"/>
              <p:cNvGrpSpPr>
                <a:grpSpLocks/>
              </p:cNvGrpSpPr>
              <p:nvPr/>
            </p:nvGrpSpPr>
            <p:grpSpPr bwMode="auto">
              <a:xfrm>
                <a:off x="278" y="1034"/>
                <a:ext cx="397" cy="154"/>
                <a:chOff x="836" y="3305"/>
                <a:chExt cx="397" cy="154"/>
              </a:xfrm>
            </p:grpSpPr>
            <p:grpSp>
              <p:nvGrpSpPr>
                <p:cNvPr id="70711" name="Group 122"/>
                <p:cNvGrpSpPr>
                  <a:grpSpLocks/>
                </p:cNvGrpSpPr>
                <p:nvPr/>
              </p:nvGrpSpPr>
              <p:grpSpPr bwMode="auto">
                <a:xfrm>
                  <a:off x="890" y="3305"/>
                  <a:ext cx="343" cy="154"/>
                  <a:chOff x="844" y="3337"/>
                  <a:chExt cx="343" cy="154"/>
                </a:xfrm>
              </p:grpSpPr>
              <p:sp>
                <p:nvSpPr>
                  <p:cNvPr id="49211" name="Rectangle 123"/>
                  <p:cNvSpPr>
                    <a:spLocks noChangeArrowheads="1"/>
                  </p:cNvSpPr>
                  <p:nvPr/>
                </p:nvSpPr>
                <p:spPr bwMode="auto">
                  <a:xfrm>
                    <a:off x="889" y="3370"/>
                    <a:ext cx="245" cy="86"/>
                  </a:xfrm>
                  <a:prstGeom prst="rect">
                    <a:avLst/>
                  </a:prstGeom>
                  <a:solidFill>
                    <a:srgbClr val="FF0000"/>
                  </a:solidFill>
                  <a:ln w="9525">
                    <a:solidFill>
                      <a:schemeClr val="bg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49212" name="Text Box 124"/>
                  <p:cNvSpPr txBox="1">
                    <a:spLocks noChangeArrowheads="1"/>
                  </p:cNvSpPr>
                  <p:nvPr/>
                </p:nvSpPr>
                <p:spPr bwMode="auto">
                  <a:xfrm>
                    <a:off x="844" y="3337"/>
                    <a:ext cx="343" cy="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defRPr/>
                    </a:pPr>
                    <a:r>
                      <a:rPr lang="en-US" sz="1000" smtClean="0">
                        <a:solidFill>
                          <a:schemeClr val="bg1"/>
                        </a:solidFill>
                      </a:rPr>
                      <a:t>DHCP</a:t>
                    </a:r>
                  </a:p>
                </p:txBody>
              </p:sp>
            </p:grpSp>
            <p:grpSp>
              <p:nvGrpSpPr>
                <p:cNvPr id="70712" name="Group 125"/>
                <p:cNvGrpSpPr>
                  <a:grpSpLocks/>
                </p:cNvGrpSpPr>
                <p:nvPr/>
              </p:nvGrpSpPr>
              <p:grpSpPr bwMode="auto">
                <a:xfrm>
                  <a:off x="836" y="3334"/>
                  <a:ext cx="354" cy="94"/>
                  <a:chOff x="836" y="3334"/>
                  <a:chExt cx="354" cy="94"/>
                </a:xfrm>
              </p:grpSpPr>
              <p:sp>
                <p:nvSpPr>
                  <p:cNvPr id="49209" name="Rectangle 126"/>
                  <p:cNvSpPr>
                    <a:spLocks noChangeArrowheads="1"/>
                  </p:cNvSpPr>
                  <p:nvPr/>
                </p:nvSpPr>
                <p:spPr bwMode="auto">
                  <a:xfrm>
                    <a:off x="846" y="3340"/>
                    <a:ext cx="88" cy="82"/>
                  </a:xfrm>
                  <a:prstGeom prst="rect">
                    <a:avLst/>
                  </a:prstGeom>
                  <a:solidFill>
                    <a:schemeClr val="accent1"/>
                  </a:solidFill>
                  <a:ln w="9525">
                    <a:solidFill>
                      <a:schemeClr val="bg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49210" name="Rectangle 127"/>
                  <p:cNvSpPr>
                    <a:spLocks noChangeArrowheads="1"/>
                  </p:cNvSpPr>
                  <p:nvPr/>
                </p:nvSpPr>
                <p:spPr bwMode="auto">
                  <a:xfrm>
                    <a:off x="836" y="3334"/>
                    <a:ext cx="354" cy="94"/>
                  </a:xfrm>
                  <a:prstGeom prst="rect">
                    <a:avLst/>
                  </a:prstGeom>
                  <a:noFill/>
                  <a:ln w="9525">
                    <a:solidFill>
                      <a:schemeClr val="accent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grpSp>
          </p:grpSp>
          <p:grpSp>
            <p:nvGrpSpPr>
              <p:cNvPr id="70694" name="Group 128"/>
              <p:cNvGrpSpPr>
                <a:grpSpLocks/>
              </p:cNvGrpSpPr>
              <p:nvPr/>
            </p:nvGrpSpPr>
            <p:grpSpPr bwMode="auto">
              <a:xfrm>
                <a:off x="165" y="1054"/>
                <a:ext cx="480" cy="112"/>
                <a:chOff x="627" y="3377"/>
                <a:chExt cx="480" cy="112"/>
              </a:xfrm>
            </p:grpSpPr>
            <p:sp>
              <p:nvSpPr>
                <p:cNvPr id="49205" name="Rectangle 129"/>
                <p:cNvSpPr>
                  <a:spLocks noChangeArrowheads="1"/>
                </p:cNvSpPr>
                <p:nvPr/>
              </p:nvSpPr>
              <p:spPr bwMode="auto">
                <a:xfrm>
                  <a:off x="636" y="3388"/>
                  <a:ext cx="96" cy="9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49206" name="Rectangle 130"/>
                <p:cNvSpPr>
                  <a:spLocks noChangeArrowheads="1"/>
                </p:cNvSpPr>
                <p:nvPr/>
              </p:nvSpPr>
              <p:spPr bwMode="auto">
                <a:xfrm>
                  <a:off x="627" y="3377"/>
                  <a:ext cx="480" cy="112"/>
                </a:xfrm>
                <a:prstGeom prst="rect">
                  <a:avLst/>
                </a:prstGeom>
                <a:noFill/>
                <a:ln w="9525">
                  <a:solidFill>
                    <a:schemeClr val="accent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grpSp>
          <p:grpSp>
            <p:nvGrpSpPr>
              <p:cNvPr id="70695" name="Group 131"/>
              <p:cNvGrpSpPr>
                <a:grpSpLocks/>
              </p:cNvGrpSpPr>
              <p:nvPr/>
            </p:nvGrpSpPr>
            <p:grpSpPr bwMode="auto">
              <a:xfrm>
                <a:off x="42" y="1200"/>
                <a:ext cx="681" cy="154"/>
                <a:chOff x="504" y="3523"/>
                <a:chExt cx="681" cy="154"/>
              </a:xfrm>
            </p:grpSpPr>
            <p:grpSp>
              <p:nvGrpSpPr>
                <p:cNvPr id="70696" name="Group 132"/>
                <p:cNvGrpSpPr>
                  <a:grpSpLocks/>
                </p:cNvGrpSpPr>
                <p:nvPr/>
              </p:nvGrpSpPr>
              <p:grpSpPr bwMode="auto">
                <a:xfrm>
                  <a:off x="623" y="3523"/>
                  <a:ext cx="510" cy="154"/>
                  <a:chOff x="723" y="3453"/>
                  <a:chExt cx="510" cy="154"/>
                </a:xfrm>
              </p:grpSpPr>
              <p:grpSp>
                <p:nvGrpSpPr>
                  <p:cNvPr id="70700" name="Group 133"/>
                  <p:cNvGrpSpPr>
                    <a:grpSpLocks/>
                  </p:cNvGrpSpPr>
                  <p:nvPr/>
                </p:nvGrpSpPr>
                <p:grpSpPr bwMode="auto">
                  <a:xfrm>
                    <a:off x="836" y="3453"/>
                    <a:ext cx="397" cy="154"/>
                    <a:chOff x="836" y="3305"/>
                    <a:chExt cx="397" cy="154"/>
                  </a:xfrm>
                </p:grpSpPr>
                <p:grpSp>
                  <p:nvGrpSpPr>
                    <p:cNvPr id="70703" name="Group 134"/>
                    <p:cNvGrpSpPr>
                      <a:grpSpLocks/>
                    </p:cNvGrpSpPr>
                    <p:nvPr/>
                  </p:nvGrpSpPr>
                  <p:grpSpPr bwMode="auto">
                    <a:xfrm>
                      <a:off x="890" y="3305"/>
                      <a:ext cx="343" cy="154"/>
                      <a:chOff x="844" y="3337"/>
                      <a:chExt cx="343" cy="154"/>
                    </a:xfrm>
                  </p:grpSpPr>
                  <p:sp>
                    <p:nvSpPr>
                      <p:cNvPr id="49203" name="Rectangle 135"/>
                      <p:cNvSpPr>
                        <a:spLocks noChangeArrowheads="1"/>
                      </p:cNvSpPr>
                      <p:nvPr/>
                    </p:nvSpPr>
                    <p:spPr bwMode="auto">
                      <a:xfrm>
                        <a:off x="889" y="3370"/>
                        <a:ext cx="245" cy="86"/>
                      </a:xfrm>
                      <a:prstGeom prst="rect">
                        <a:avLst/>
                      </a:prstGeom>
                      <a:solidFill>
                        <a:srgbClr val="FF0000"/>
                      </a:solidFill>
                      <a:ln w="9525">
                        <a:solidFill>
                          <a:schemeClr val="bg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49204" name="Text Box 136"/>
                      <p:cNvSpPr txBox="1">
                        <a:spLocks noChangeArrowheads="1"/>
                      </p:cNvSpPr>
                      <p:nvPr/>
                    </p:nvSpPr>
                    <p:spPr bwMode="auto">
                      <a:xfrm>
                        <a:off x="844" y="3337"/>
                        <a:ext cx="343" cy="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defRPr/>
                        </a:pPr>
                        <a:r>
                          <a:rPr lang="en-US" sz="1000" smtClean="0">
                            <a:solidFill>
                              <a:schemeClr val="bg1"/>
                            </a:solidFill>
                          </a:rPr>
                          <a:t>DHCP</a:t>
                        </a:r>
                      </a:p>
                    </p:txBody>
                  </p:sp>
                </p:grpSp>
                <p:grpSp>
                  <p:nvGrpSpPr>
                    <p:cNvPr id="70704" name="Group 137"/>
                    <p:cNvGrpSpPr>
                      <a:grpSpLocks/>
                    </p:cNvGrpSpPr>
                    <p:nvPr/>
                  </p:nvGrpSpPr>
                  <p:grpSpPr bwMode="auto">
                    <a:xfrm>
                      <a:off x="836" y="3334"/>
                      <a:ext cx="354" cy="94"/>
                      <a:chOff x="836" y="3334"/>
                      <a:chExt cx="354" cy="94"/>
                    </a:xfrm>
                  </p:grpSpPr>
                  <p:sp>
                    <p:nvSpPr>
                      <p:cNvPr id="49201" name="Rectangle 138"/>
                      <p:cNvSpPr>
                        <a:spLocks noChangeArrowheads="1"/>
                      </p:cNvSpPr>
                      <p:nvPr/>
                    </p:nvSpPr>
                    <p:spPr bwMode="auto">
                      <a:xfrm>
                        <a:off x="846" y="3340"/>
                        <a:ext cx="88" cy="82"/>
                      </a:xfrm>
                      <a:prstGeom prst="rect">
                        <a:avLst/>
                      </a:prstGeom>
                      <a:solidFill>
                        <a:schemeClr val="accent1"/>
                      </a:solidFill>
                      <a:ln w="9525">
                        <a:solidFill>
                          <a:schemeClr val="bg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49202" name="Rectangle 139"/>
                      <p:cNvSpPr>
                        <a:spLocks noChangeArrowheads="1"/>
                      </p:cNvSpPr>
                      <p:nvPr/>
                    </p:nvSpPr>
                    <p:spPr bwMode="auto">
                      <a:xfrm>
                        <a:off x="836" y="3334"/>
                        <a:ext cx="354" cy="94"/>
                      </a:xfrm>
                      <a:prstGeom prst="rect">
                        <a:avLst/>
                      </a:prstGeom>
                      <a:noFill/>
                      <a:ln w="9525">
                        <a:solidFill>
                          <a:schemeClr val="accent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grpSp>
              </p:grpSp>
              <p:sp>
                <p:nvSpPr>
                  <p:cNvPr id="49197" name="Rectangle 140"/>
                  <p:cNvSpPr>
                    <a:spLocks noChangeArrowheads="1"/>
                  </p:cNvSpPr>
                  <p:nvPr/>
                </p:nvSpPr>
                <p:spPr bwMode="auto">
                  <a:xfrm>
                    <a:off x="732" y="3484"/>
                    <a:ext cx="96" cy="9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49198" name="Rectangle 141"/>
                  <p:cNvSpPr>
                    <a:spLocks noChangeArrowheads="1"/>
                  </p:cNvSpPr>
                  <p:nvPr/>
                </p:nvSpPr>
                <p:spPr bwMode="auto">
                  <a:xfrm>
                    <a:off x="723" y="3473"/>
                    <a:ext cx="480" cy="112"/>
                  </a:xfrm>
                  <a:prstGeom prst="rect">
                    <a:avLst/>
                  </a:prstGeom>
                  <a:noFill/>
                  <a:ln w="9525">
                    <a:solidFill>
                      <a:schemeClr val="accent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grpSp>
            <p:sp>
              <p:nvSpPr>
                <p:cNvPr id="49193" name="Rectangle 142"/>
                <p:cNvSpPr>
                  <a:spLocks noChangeArrowheads="1"/>
                </p:cNvSpPr>
                <p:nvPr/>
              </p:nvSpPr>
              <p:spPr bwMode="auto">
                <a:xfrm>
                  <a:off x="517" y="3545"/>
                  <a:ext cx="94" cy="108"/>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49194" name="Rectangle 143"/>
                <p:cNvSpPr>
                  <a:spLocks noChangeArrowheads="1"/>
                </p:cNvSpPr>
                <p:nvPr/>
              </p:nvSpPr>
              <p:spPr bwMode="auto">
                <a:xfrm>
                  <a:off x="1115" y="3544"/>
                  <a:ext cx="60" cy="108"/>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49195" name="Rectangle 144"/>
                <p:cNvSpPr>
                  <a:spLocks noChangeArrowheads="1"/>
                </p:cNvSpPr>
                <p:nvPr/>
              </p:nvSpPr>
              <p:spPr bwMode="auto">
                <a:xfrm>
                  <a:off x="504" y="3529"/>
                  <a:ext cx="681" cy="13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grpSp>
        </p:grpSp>
        <p:sp>
          <p:nvSpPr>
            <p:cNvPr id="49184" name="AutoShape 145"/>
            <p:cNvSpPr>
              <a:spLocks noChangeArrowheads="1"/>
            </p:cNvSpPr>
            <p:nvPr/>
          </p:nvSpPr>
          <p:spPr bwMode="auto">
            <a:xfrm rot="10800000">
              <a:off x="1727" y="3105"/>
              <a:ext cx="240" cy="767"/>
            </a:xfrm>
            <a:prstGeom prst="downArrow">
              <a:avLst>
                <a:gd name="adj1" fmla="val 54167"/>
                <a:gd name="adj2" fmla="val 51311"/>
              </a:avLst>
            </a:prstGeom>
            <a:gradFill rotWithShape="1">
              <a:gsLst>
                <a:gs pos="0">
                  <a:srgbClr val="FF0000">
                    <a:alpha val="25000"/>
                  </a:srgbClr>
                </a:gs>
                <a:gs pos="100000">
                  <a:srgbClr val="FF0000">
                    <a:alpha val="2500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grpSp>
          <p:nvGrpSpPr>
            <p:cNvPr id="70689" name="Group 146"/>
            <p:cNvGrpSpPr>
              <a:grpSpLocks/>
            </p:cNvGrpSpPr>
            <p:nvPr/>
          </p:nvGrpSpPr>
          <p:grpSpPr bwMode="auto">
            <a:xfrm>
              <a:off x="1695" y="3227"/>
              <a:ext cx="343" cy="154"/>
              <a:chOff x="844" y="3337"/>
              <a:chExt cx="343" cy="154"/>
            </a:xfrm>
          </p:grpSpPr>
          <p:sp>
            <p:nvSpPr>
              <p:cNvPr id="49186" name="Rectangle 147"/>
              <p:cNvSpPr>
                <a:spLocks noChangeArrowheads="1"/>
              </p:cNvSpPr>
              <p:nvPr/>
            </p:nvSpPr>
            <p:spPr bwMode="auto">
              <a:xfrm>
                <a:off x="889" y="3370"/>
                <a:ext cx="245" cy="86"/>
              </a:xfrm>
              <a:prstGeom prst="rect">
                <a:avLst/>
              </a:prstGeom>
              <a:solidFill>
                <a:srgbClr val="FF0000"/>
              </a:solidFill>
              <a:ln w="9525">
                <a:solidFill>
                  <a:schemeClr val="bg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49187" name="Text Box 148"/>
              <p:cNvSpPr txBox="1">
                <a:spLocks noChangeArrowheads="1"/>
              </p:cNvSpPr>
              <p:nvPr/>
            </p:nvSpPr>
            <p:spPr bwMode="auto">
              <a:xfrm>
                <a:off x="844" y="3337"/>
                <a:ext cx="343" cy="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defRPr/>
                </a:pPr>
                <a:r>
                  <a:rPr lang="en-US" sz="1000" smtClean="0">
                    <a:solidFill>
                      <a:schemeClr val="bg1"/>
                    </a:solidFill>
                  </a:rPr>
                  <a:t>DHCP</a:t>
                </a:r>
              </a:p>
            </p:txBody>
          </p:sp>
        </p:grpSp>
      </p:grpSp>
      <p:grpSp>
        <p:nvGrpSpPr>
          <p:cNvPr id="648341" name="Group 149"/>
          <p:cNvGrpSpPr>
            <a:grpSpLocks/>
          </p:cNvGrpSpPr>
          <p:nvPr/>
        </p:nvGrpSpPr>
        <p:grpSpPr bwMode="auto">
          <a:xfrm>
            <a:off x="868834" y="4751387"/>
            <a:ext cx="544513" cy="244475"/>
            <a:chOff x="844" y="3337"/>
            <a:chExt cx="343" cy="154"/>
          </a:xfrm>
        </p:grpSpPr>
        <p:sp>
          <p:nvSpPr>
            <p:cNvPr id="49181" name="Rectangle 150"/>
            <p:cNvSpPr>
              <a:spLocks noChangeArrowheads="1"/>
            </p:cNvSpPr>
            <p:nvPr/>
          </p:nvSpPr>
          <p:spPr bwMode="auto">
            <a:xfrm>
              <a:off x="889" y="3370"/>
              <a:ext cx="245" cy="86"/>
            </a:xfrm>
            <a:prstGeom prst="rect">
              <a:avLst/>
            </a:prstGeom>
            <a:solidFill>
              <a:srgbClr val="FF0000"/>
            </a:solidFill>
            <a:ln w="9525">
              <a:solidFill>
                <a:schemeClr val="bg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49182" name="Text Box 151"/>
            <p:cNvSpPr txBox="1">
              <a:spLocks noChangeArrowheads="1"/>
            </p:cNvSpPr>
            <p:nvPr/>
          </p:nvSpPr>
          <p:spPr bwMode="auto">
            <a:xfrm>
              <a:off x="844" y="3337"/>
              <a:ext cx="343" cy="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defRPr/>
              </a:pPr>
              <a:r>
                <a:rPr lang="en-US" sz="1000" smtClean="0">
                  <a:solidFill>
                    <a:schemeClr val="bg1"/>
                  </a:solidFill>
                </a:rPr>
                <a:t>DHCP</a:t>
              </a:r>
            </a:p>
          </p:txBody>
        </p:sp>
      </p:grpSp>
    </p:spTree>
    <p:extLst>
      <p:ext uri="{BB962C8B-B14F-4D97-AF65-F5344CB8AC3E}">
        <p14:creationId xmlns:p14="http://schemas.microsoft.com/office/powerpoint/2010/main" val="69280495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48226"/>
                                        </p:tgtEl>
                                        <p:attrNameLst>
                                          <p:attrName>style.visibility</p:attrName>
                                        </p:attrNameLst>
                                      </p:cBhvr>
                                      <p:to>
                                        <p:strVal val="visible"/>
                                      </p:to>
                                    </p:set>
                                    <p:animEffect transition="in" filter="wipe(left)">
                                      <p:cBhvr>
                                        <p:cTn id="7" dur="500"/>
                                        <p:tgtEl>
                                          <p:spTgt spid="648226"/>
                                        </p:tgtEl>
                                      </p:cBhvr>
                                    </p:animEffect>
                                  </p:childTnLst>
                                </p:cTn>
                              </p:par>
                            </p:childTnLst>
                          </p:cTn>
                        </p:par>
                        <p:par>
                          <p:cTn id="8" fill="hold" nodeType="afterGroup">
                            <p:stCondLst>
                              <p:cond delay="500"/>
                            </p:stCondLst>
                            <p:childTnLst>
                              <p:par>
                                <p:cTn id="9" presetID="9" presetClass="exit" presetSubtype="0" fill="hold" grpId="1" nodeType="afterEffect">
                                  <p:stCondLst>
                                    <p:cond delay="0"/>
                                  </p:stCondLst>
                                  <p:childTnLst>
                                    <p:animEffect transition="out" filter="dissolve">
                                      <p:cBhvr>
                                        <p:cTn id="10" dur="500"/>
                                        <p:tgtEl>
                                          <p:spTgt spid="648226"/>
                                        </p:tgtEl>
                                      </p:cBhvr>
                                    </p:animEffect>
                                    <p:set>
                                      <p:cBhvr>
                                        <p:cTn id="11" dur="1" fill="hold">
                                          <p:stCondLst>
                                            <p:cond delay="499"/>
                                          </p:stCondLst>
                                        </p:cTn>
                                        <p:tgtEl>
                                          <p:spTgt spid="648226"/>
                                        </p:tgtEl>
                                        <p:attrNameLst>
                                          <p:attrName>style.visibility</p:attrName>
                                        </p:attrNameLst>
                                      </p:cBhvr>
                                      <p:to>
                                        <p:strVal val="hidden"/>
                                      </p:to>
                                    </p:se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4" fill="hold" nodeType="clickEffect">
                                  <p:stCondLst>
                                    <p:cond delay="0"/>
                                  </p:stCondLst>
                                  <p:childTnLst>
                                    <p:set>
                                      <p:cBhvr>
                                        <p:cTn id="15" dur="1" fill="hold">
                                          <p:stCondLst>
                                            <p:cond delay="0"/>
                                          </p:stCondLst>
                                        </p:cTn>
                                        <p:tgtEl>
                                          <p:spTgt spid="648237"/>
                                        </p:tgtEl>
                                        <p:attrNameLst>
                                          <p:attrName>style.visibility</p:attrName>
                                        </p:attrNameLst>
                                      </p:cBhvr>
                                      <p:to>
                                        <p:strVal val="visible"/>
                                      </p:to>
                                    </p:set>
                                    <p:animEffect transition="in" filter="wipe(down)">
                                      <p:cBhvr>
                                        <p:cTn id="16" dur="500"/>
                                        <p:tgtEl>
                                          <p:spTgt spid="648237"/>
                                        </p:tgtEl>
                                      </p:cBhvr>
                                    </p:animEffect>
                                  </p:childTnLst>
                                </p:cTn>
                              </p:par>
                            </p:childTnLst>
                          </p:cTn>
                        </p:par>
                        <p:par>
                          <p:cTn id="17" fill="hold" nodeType="afterGroup">
                            <p:stCondLst>
                              <p:cond delay="500"/>
                            </p:stCondLst>
                            <p:childTnLst>
                              <p:par>
                                <p:cTn id="18" presetID="9" presetClass="entr" presetSubtype="0" fill="hold" nodeType="afterEffect">
                                  <p:stCondLst>
                                    <p:cond delay="0"/>
                                  </p:stCondLst>
                                  <p:childTnLst>
                                    <p:set>
                                      <p:cBhvr>
                                        <p:cTn id="19" dur="1" fill="hold">
                                          <p:stCondLst>
                                            <p:cond delay="0"/>
                                          </p:stCondLst>
                                        </p:cTn>
                                        <p:tgtEl>
                                          <p:spTgt spid="648246"/>
                                        </p:tgtEl>
                                        <p:attrNameLst>
                                          <p:attrName>style.visibility</p:attrName>
                                        </p:attrNameLst>
                                      </p:cBhvr>
                                      <p:to>
                                        <p:strVal val="visible"/>
                                      </p:to>
                                    </p:set>
                                    <p:animEffect transition="in" filter="dissolve">
                                      <p:cBhvr>
                                        <p:cTn id="20" dur="500"/>
                                        <p:tgtEl>
                                          <p:spTgt spid="648246"/>
                                        </p:tgtEl>
                                      </p:cBhvr>
                                    </p:animEffect>
                                  </p:childTnLst>
                                </p:cTn>
                              </p:par>
                              <p:par>
                                <p:cTn id="21" presetID="1" presetClass="entr" presetSubtype="0" fill="hold" grpId="0" nodeType="withEffect">
                                  <p:stCondLst>
                                    <p:cond delay="0"/>
                                  </p:stCondLst>
                                  <p:childTnLst>
                                    <p:set>
                                      <p:cBhvr>
                                        <p:cTn id="22" dur="1" fill="hold">
                                          <p:stCondLst>
                                            <p:cond delay="0"/>
                                          </p:stCondLst>
                                        </p:cTn>
                                        <p:tgtEl>
                                          <p:spTgt spid="648195">
                                            <p:txEl>
                                              <p:pRg st="0" end="0"/>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1" fill="hold" nodeType="clickEffect">
                                  <p:stCondLst>
                                    <p:cond delay="0"/>
                                  </p:stCondLst>
                                  <p:childTnLst>
                                    <p:set>
                                      <p:cBhvr>
                                        <p:cTn id="26" dur="1" fill="hold">
                                          <p:stCondLst>
                                            <p:cond delay="0"/>
                                          </p:stCondLst>
                                        </p:cTn>
                                        <p:tgtEl>
                                          <p:spTgt spid="648249"/>
                                        </p:tgtEl>
                                        <p:attrNameLst>
                                          <p:attrName>style.visibility</p:attrName>
                                        </p:attrNameLst>
                                      </p:cBhvr>
                                      <p:to>
                                        <p:strVal val="visible"/>
                                      </p:to>
                                    </p:set>
                                    <p:animEffect transition="in" filter="wipe(up)">
                                      <p:cBhvr>
                                        <p:cTn id="27" dur="500"/>
                                        <p:tgtEl>
                                          <p:spTgt spid="648249"/>
                                        </p:tgtEl>
                                      </p:cBhvr>
                                    </p:animEffect>
                                  </p:childTnLst>
                                </p:cTn>
                              </p:par>
                              <p:par>
                                <p:cTn id="28" presetID="1" presetClass="entr" presetSubtype="0" fill="hold" grpId="0" nodeType="withEffect">
                                  <p:stCondLst>
                                    <p:cond delay="0"/>
                                  </p:stCondLst>
                                  <p:childTnLst>
                                    <p:set>
                                      <p:cBhvr>
                                        <p:cTn id="29" dur="1" fill="hold">
                                          <p:stCondLst>
                                            <p:cond delay="0"/>
                                          </p:stCondLst>
                                        </p:cTn>
                                        <p:tgtEl>
                                          <p:spTgt spid="648344"/>
                                        </p:tgtEl>
                                        <p:attrNameLst>
                                          <p:attrName>style.visibility</p:attrName>
                                        </p:attrNameLst>
                                      </p:cBhvr>
                                      <p:to>
                                        <p:strVal val="visible"/>
                                      </p:to>
                                    </p:set>
                                  </p:childTnLst>
                                </p:cTn>
                              </p:par>
                            </p:childTnLst>
                          </p:cTn>
                        </p:par>
                      </p:childTnLst>
                    </p:cTn>
                  </p:par>
                  <p:par>
                    <p:cTn id="30" fill="hold" nodeType="clickPar">
                      <p:stCondLst>
                        <p:cond delay="indefinite"/>
                      </p:stCondLst>
                      <p:childTnLst>
                        <p:par>
                          <p:cTn id="31" fill="hold" nodeType="withGroup">
                            <p:stCondLst>
                              <p:cond delay="0"/>
                            </p:stCondLst>
                            <p:childTnLst>
                              <p:par>
                                <p:cTn id="32" presetID="1" presetClass="exit" presetSubtype="0" fill="hold" nodeType="clickEffect">
                                  <p:stCondLst>
                                    <p:cond delay="0"/>
                                  </p:stCondLst>
                                  <p:childTnLst>
                                    <p:set>
                                      <p:cBhvr>
                                        <p:cTn id="33" dur="1" fill="hold">
                                          <p:stCondLst>
                                            <p:cond delay="0"/>
                                          </p:stCondLst>
                                        </p:cTn>
                                        <p:tgtEl>
                                          <p:spTgt spid="648246"/>
                                        </p:tgtEl>
                                        <p:attrNameLst>
                                          <p:attrName>style.visibility</p:attrName>
                                        </p:attrNameLst>
                                      </p:cBhvr>
                                      <p:to>
                                        <p:strVal val="hidden"/>
                                      </p:to>
                                    </p:set>
                                  </p:childTnLst>
                                </p:cTn>
                              </p:par>
                              <p:par>
                                <p:cTn id="34" presetID="1" presetClass="exit" presetSubtype="0" fill="hold" nodeType="withEffect">
                                  <p:stCondLst>
                                    <p:cond delay="0"/>
                                  </p:stCondLst>
                                  <p:childTnLst>
                                    <p:set>
                                      <p:cBhvr>
                                        <p:cTn id="35" dur="1" fill="hold">
                                          <p:stCondLst>
                                            <p:cond delay="0"/>
                                          </p:stCondLst>
                                        </p:cTn>
                                        <p:tgtEl>
                                          <p:spTgt spid="648249"/>
                                        </p:tgtEl>
                                        <p:attrNameLst>
                                          <p:attrName>style.visibility</p:attrName>
                                        </p:attrNameLst>
                                      </p:cBhvr>
                                      <p:to>
                                        <p:strVal val="hidden"/>
                                      </p:to>
                                    </p:set>
                                  </p:childTnLst>
                                </p:cTn>
                              </p:par>
                            </p:childTnLst>
                          </p:cTn>
                        </p:par>
                        <p:par>
                          <p:cTn id="36" fill="hold" nodeType="afterGroup">
                            <p:stCondLst>
                              <p:cond delay="0"/>
                            </p:stCondLst>
                            <p:childTnLst>
                              <p:par>
                                <p:cTn id="37" presetID="1" presetClass="entr" presetSubtype="0" fill="hold" nodeType="afterEffect">
                                  <p:stCondLst>
                                    <p:cond delay="0"/>
                                  </p:stCondLst>
                                  <p:childTnLst>
                                    <p:set>
                                      <p:cBhvr>
                                        <p:cTn id="38" dur="1" fill="hold">
                                          <p:stCondLst>
                                            <p:cond delay="0"/>
                                          </p:stCondLst>
                                        </p:cTn>
                                        <p:tgtEl>
                                          <p:spTgt spid="64828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48345"/>
                                        </p:tgtEl>
                                        <p:attrNameLst>
                                          <p:attrName>style.visibility</p:attrName>
                                        </p:attrNameLst>
                                      </p:cBhvr>
                                      <p:to>
                                        <p:strVal val="visible"/>
                                      </p:to>
                                    </p:set>
                                  </p:childTnLst>
                                </p:cTn>
                              </p:par>
                            </p:childTnLst>
                          </p:cTn>
                        </p:par>
                        <p:par>
                          <p:cTn id="41" fill="hold" nodeType="afterGroup">
                            <p:stCondLst>
                              <p:cond delay="0"/>
                            </p:stCondLst>
                            <p:childTnLst>
                              <p:par>
                                <p:cTn id="42" presetID="0" presetClass="path" presetSubtype="0" accel="50000" decel="50000" fill="hold" nodeType="afterEffect">
                                  <p:stCondLst>
                                    <p:cond delay="0"/>
                                  </p:stCondLst>
                                  <p:childTnLst>
                                    <p:animMotion origin="layout" path="M 3.61111E-6 -1.85185E-6 L 0.26823 -0.00139 L 0.10833 0.27292 L -0.01806 0.2713 " pathEditMode="relative" rAng="0" ptsTypes="AAAA">
                                      <p:cBhvr>
                                        <p:cTn id="43" dur="2000" fill="hold"/>
                                        <p:tgtEl>
                                          <p:spTgt spid="648282"/>
                                        </p:tgtEl>
                                        <p:attrNameLst>
                                          <p:attrName>ppt_x</p:attrName>
                                          <p:attrName>ppt_y</p:attrName>
                                        </p:attrNameLst>
                                      </p:cBhvr>
                                      <p:rCtr x="12500" y="13565"/>
                                    </p:animMotion>
                                  </p:childTnLst>
                                </p:cTn>
                              </p:par>
                            </p:childTnLst>
                          </p:cTn>
                        </p:par>
                        <p:par>
                          <p:cTn id="44" fill="hold" nodeType="afterGroup">
                            <p:stCondLst>
                              <p:cond delay="2000"/>
                            </p:stCondLst>
                            <p:childTnLst>
                              <p:par>
                                <p:cTn id="45" presetID="22" presetClass="entr" presetSubtype="2" fill="hold" nodeType="afterEffect">
                                  <p:stCondLst>
                                    <p:cond delay="0"/>
                                  </p:stCondLst>
                                  <p:childTnLst>
                                    <p:set>
                                      <p:cBhvr>
                                        <p:cTn id="46" dur="1" fill="hold">
                                          <p:stCondLst>
                                            <p:cond delay="0"/>
                                          </p:stCondLst>
                                        </p:cTn>
                                        <p:tgtEl>
                                          <p:spTgt spid="648296"/>
                                        </p:tgtEl>
                                        <p:attrNameLst>
                                          <p:attrName>style.visibility</p:attrName>
                                        </p:attrNameLst>
                                      </p:cBhvr>
                                      <p:to>
                                        <p:strVal val="visible"/>
                                      </p:to>
                                    </p:set>
                                    <p:animEffect transition="in" filter="wipe(right)">
                                      <p:cBhvr>
                                        <p:cTn id="47" dur="500"/>
                                        <p:tgtEl>
                                          <p:spTgt spid="648296"/>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4" fill="hold" nodeType="clickEffect">
                                  <p:stCondLst>
                                    <p:cond delay="0"/>
                                  </p:stCondLst>
                                  <p:childTnLst>
                                    <p:set>
                                      <p:cBhvr>
                                        <p:cTn id="51" dur="1" fill="hold">
                                          <p:stCondLst>
                                            <p:cond delay="0"/>
                                          </p:stCondLst>
                                        </p:cTn>
                                        <p:tgtEl>
                                          <p:spTgt spid="648305"/>
                                        </p:tgtEl>
                                        <p:attrNameLst>
                                          <p:attrName>style.visibility</p:attrName>
                                        </p:attrNameLst>
                                      </p:cBhvr>
                                      <p:to>
                                        <p:strVal val="visible"/>
                                      </p:to>
                                    </p:set>
                                    <p:animEffect transition="in" filter="wipe(down)">
                                      <p:cBhvr>
                                        <p:cTn id="52" dur="1000"/>
                                        <p:tgtEl>
                                          <p:spTgt spid="648305"/>
                                        </p:tgtEl>
                                      </p:cBhvr>
                                    </p:animEffect>
                                  </p:childTnLst>
                                </p:cTn>
                              </p:par>
                              <p:par>
                                <p:cTn id="53" presetID="1" presetClass="exit" presetSubtype="0" fill="hold" nodeType="withEffect">
                                  <p:stCondLst>
                                    <p:cond delay="0"/>
                                  </p:stCondLst>
                                  <p:childTnLst>
                                    <p:set>
                                      <p:cBhvr>
                                        <p:cTn id="54" dur="1" fill="hold">
                                          <p:stCondLst>
                                            <p:cond delay="0"/>
                                          </p:stCondLst>
                                        </p:cTn>
                                        <p:tgtEl>
                                          <p:spTgt spid="648282"/>
                                        </p:tgtEl>
                                        <p:attrNameLst>
                                          <p:attrName>style.visibility</p:attrName>
                                        </p:attrNameLst>
                                      </p:cBhvr>
                                      <p:to>
                                        <p:strVal val="hidden"/>
                                      </p:to>
                                    </p:set>
                                  </p:childTnLst>
                                </p:cTn>
                              </p:par>
                            </p:childTnLst>
                          </p:cTn>
                        </p:par>
                        <p:par>
                          <p:cTn id="55" fill="hold" nodeType="afterGroup">
                            <p:stCondLst>
                              <p:cond delay="1000"/>
                            </p:stCondLst>
                            <p:childTnLst>
                              <p:par>
                                <p:cTn id="56" presetID="1" presetClass="exit" presetSubtype="0" fill="hold" nodeType="afterEffect">
                                  <p:stCondLst>
                                    <p:cond delay="1000"/>
                                  </p:stCondLst>
                                  <p:childTnLst>
                                    <p:set>
                                      <p:cBhvr>
                                        <p:cTn id="57" dur="1" fill="hold">
                                          <p:stCondLst>
                                            <p:cond delay="0"/>
                                          </p:stCondLst>
                                        </p:cTn>
                                        <p:tgtEl>
                                          <p:spTgt spid="648305"/>
                                        </p:tgtEl>
                                        <p:attrNameLst>
                                          <p:attrName>style.visibility</p:attrName>
                                        </p:attrNameLst>
                                      </p:cBhvr>
                                      <p:to>
                                        <p:strVal val="hidden"/>
                                      </p:to>
                                    </p:set>
                                  </p:childTnLst>
                                </p:cTn>
                              </p:par>
                              <p:par>
                                <p:cTn id="58" presetID="1" presetClass="entr" presetSubtype="0" fill="hold" grpId="0" nodeType="withEffect">
                                  <p:stCondLst>
                                    <p:cond delay="0"/>
                                  </p:stCondLst>
                                  <p:childTnLst>
                                    <p:set>
                                      <p:cBhvr>
                                        <p:cTn id="59" dur="1" fill="hold">
                                          <p:stCondLst>
                                            <p:cond delay="0"/>
                                          </p:stCondLst>
                                        </p:cTn>
                                        <p:tgtEl>
                                          <p:spTgt spid="648346"/>
                                        </p:tgtEl>
                                        <p:attrNameLst>
                                          <p:attrName>style.visibility</p:attrName>
                                        </p:attrNameLst>
                                      </p:cBhvr>
                                      <p:to>
                                        <p:strVal val="visible"/>
                                      </p:to>
                                    </p:set>
                                  </p:childTnLst>
                                </p:cTn>
                              </p:par>
                              <p:par>
                                <p:cTn id="60" presetID="1" presetClass="entr" presetSubtype="0" fill="hold" nodeType="withEffect">
                                  <p:stCondLst>
                                    <p:cond delay="1000"/>
                                  </p:stCondLst>
                                  <p:childTnLst>
                                    <p:set>
                                      <p:cBhvr>
                                        <p:cTn id="61" dur="1" fill="hold">
                                          <p:stCondLst>
                                            <p:cond delay="0"/>
                                          </p:stCondLst>
                                        </p:cTn>
                                        <p:tgtEl>
                                          <p:spTgt spid="6483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8195" grpId="0" build="p"/>
      <p:bldP spid="648344" grpId="0"/>
      <p:bldP spid="648345" grpId="0"/>
      <p:bldP spid="648346" grpId="0"/>
      <p:bldP spid="648226" grpId="0" animBg="1"/>
      <p:bldP spid="648226" grpId="1" animBg="1"/>
    </p:bld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60" name="Rectangle 2"/>
          <p:cNvSpPr>
            <a:spLocks noGrp="1" noChangeArrowheads="1"/>
          </p:cNvSpPr>
          <p:nvPr>
            <p:ph type="title"/>
          </p:nvPr>
        </p:nvSpPr>
        <p:spPr/>
        <p:txBody>
          <a:bodyPr/>
          <a:lstStyle/>
          <a:p>
            <a:pPr>
              <a:defRPr/>
            </a:pPr>
            <a:r>
              <a:rPr lang="en-US" sz="4000">
                <a:ea typeface="ＭＳ Ｐゴシック" charset="0"/>
                <a:cs typeface="+mj-cs"/>
              </a:rPr>
              <a:t>BGP messages</a:t>
            </a:r>
            <a:endParaRPr lang="en-US" sz="3200">
              <a:ea typeface="ＭＳ Ｐゴシック" charset="0"/>
              <a:cs typeface="+mj-cs"/>
            </a:endParaRPr>
          </a:p>
        </p:txBody>
      </p:sp>
      <p:sp>
        <p:nvSpPr>
          <p:cNvPr id="121861" name="Rectangle 3"/>
          <p:cNvSpPr>
            <a:spLocks noGrp="1" noChangeArrowheads="1"/>
          </p:cNvSpPr>
          <p:nvPr>
            <p:ph type="body" idx="1"/>
          </p:nvPr>
        </p:nvSpPr>
        <p:spPr/>
        <p:txBody>
          <a:bodyPr/>
          <a:lstStyle/>
          <a:p>
            <a:pPr>
              <a:buFont typeface="Wingdings" charset="0"/>
              <a:buChar char="v"/>
              <a:defRPr/>
            </a:pPr>
            <a:r>
              <a:rPr lang="en-US" sz="2400">
                <a:ea typeface="ＭＳ Ｐゴシック" charset="0"/>
                <a:cs typeface="+mn-cs"/>
              </a:rPr>
              <a:t>BGP messages exchanged between peers over TCP connection</a:t>
            </a:r>
          </a:p>
          <a:p>
            <a:pPr>
              <a:buFont typeface="Wingdings" charset="0"/>
              <a:buChar char="v"/>
              <a:defRPr/>
            </a:pPr>
            <a:r>
              <a:rPr lang="en-US" sz="2400">
                <a:ea typeface="ＭＳ Ｐゴシック" charset="0"/>
                <a:cs typeface="+mn-cs"/>
              </a:rPr>
              <a:t>BGP messages:</a:t>
            </a:r>
          </a:p>
          <a:p>
            <a:pPr lvl="1">
              <a:buFont typeface="Wingdings" charset="0"/>
              <a:buChar char="§"/>
              <a:defRPr/>
            </a:pPr>
            <a:r>
              <a:rPr lang="en-US">
                <a:solidFill>
                  <a:srgbClr val="CC0000"/>
                </a:solidFill>
                <a:ea typeface="ＭＳ Ｐゴシック" charset="0"/>
              </a:rPr>
              <a:t>OPEN:</a:t>
            </a:r>
            <a:r>
              <a:rPr lang="en-US">
                <a:ea typeface="ＭＳ Ｐゴシック" charset="0"/>
              </a:rPr>
              <a:t> opens TCP connection to peer and authenticates sender</a:t>
            </a:r>
          </a:p>
          <a:p>
            <a:pPr lvl="1">
              <a:buFont typeface="Wingdings" charset="0"/>
              <a:buChar char="§"/>
              <a:defRPr/>
            </a:pPr>
            <a:r>
              <a:rPr lang="en-US">
                <a:solidFill>
                  <a:srgbClr val="CC0000"/>
                </a:solidFill>
                <a:ea typeface="ＭＳ Ｐゴシック" charset="0"/>
              </a:rPr>
              <a:t>UPDATE:</a:t>
            </a:r>
            <a:r>
              <a:rPr lang="en-US">
                <a:solidFill>
                  <a:srgbClr val="FF0000"/>
                </a:solidFill>
                <a:ea typeface="ＭＳ Ｐゴシック" charset="0"/>
              </a:rPr>
              <a:t> </a:t>
            </a:r>
            <a:r>
              <a:rPr lang="en-US">
                <a:ea typeface="ＭＳ Ｐゴシック" charset="0"/>
              </a:rPr>
              <a:t>advertises new path (or withdraws old)</a:t>
            </a:r>
          </a:p>
          <a:p>
            <a:pPr lvl="1">
              <a:buFont typeface="Wingdings" charset="0"/>
              <a:buChar char="§"/>
              <a:defRPr/>
            </a:pPr>
            <a:r>
              <a:rPr lang="en-US">
                <a:solidFill>
                  <a:srgbClr val="CC0000"/>
                </a:solidFill>
                <a:ea typeface="ＭＳ Ｐゴシック" charset="0"/>
              </a:rPr>
              <a:t>KEEPALIVE:</a:t>
            </a:r>
            <a:r>
              <a:rPr lang="en-US">
                <a:ea typeface="ＭＳ Ｐゴシック" charset="0"/>
              </a:rPr>
              <a:t> keeps connection alive in absence of UPDATES; also ACKs OPEN request</a:t>
            </a:r>
          </a:p>
          <a:p>
            <a:pPr lvl="1">
              <a:buFont typeface="Wingdings" charset="0"/>
              <a:buChar char="§"/>
              <a:defRPr/>
            </a:pPr>
            <a:r>
              <a:rPr lang="en-US">
                <a:solidFill>
                  <a:srgbClr val="CC0000"/>
                </a:solidFill>
                <a:ea typeface="ＭＳ Ｐゴシック" charset="0"/>
              </a:rPr>
              <a:t>NOTIFICATION:</a:t>
            </a:r>
            <a:r>
              <a:rPr lang="en-US">
                <a:ea typeface="ＭＳ Ｐゴシック" charset="0"/>
              </a:rPr>
              <a:t> reports errors in previous msg; also used to close connection</a:t>
            </a:r>
            <a:endParaRPr lang="en-US" sz="2800">
              <a:ea typeface="ＭＳ Ｐゴシック" charset="0"/>
            </a:endParaRPr>
          </a:p>
        </p:txBody>
      </p:sp>
      <p:sp>
        <p:nvSpPr>
          <p:cNvPr id="121858" name="Footer Placeholder 4"/>
          <p:cNvSpPr>
            <a:spLocks noGrp="1"/>
          </p:cNvSpPr>
          <p:nvPr>
            <p:ph type="ftr" sz="quarter" idx="4294967295"/>
          </p:nvPr>
        </p:nvSpPr>
        <p:spPr>
          <a:xfrm>
            <a:off x="6248400" y="6467475"/>
            <a:ext cx="2895600" cy="287338"/>
          </a:xfrm>
          <a:prstGeom prst="rect">
            <a:avLst/>
          </a:prstGeom>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defRPr/>
            </a:pPr>
            <a:r>
              <a:rPr lang="en-US">
                <a:latin typeface="Tahoma" charset="0"/>
              </a:rPr>
              <a:t>Network Layer</a:t>
            </a:r>
          </a:p>
        </p:txBody>
      </p:sp>
      <p:sp>
        <p:nvSpPr>
          <p:cNvPr id="121859" name="Slide Number Placeholder 5"/>
          <p:cNvSpPr>
            <a:spLocks noGrp="1"/>
          </p:cNvSpPr>
          <p:nvPr>
            <p:ph type="sldNum" sz="quarter" idx="4294967295"/>
          </p:nvPr>
        </p:nvSpPr>
        <p:spPr>
          <a:xfrm>
            <a:off x="8467725" y="6462713"/>
            <a:ext cx="676275" cy="276225"/>
          </a:xfrm>
          <a:prstGeom prst="rect">
            <a:avLst/>
          </a:prstGeom>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algn="l" rtl="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algn="l" rtl="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algn="l" rtl="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algn="l" rtl="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a:defRPr/>
            </a:pPr>
            <a:r>
              <a:rPr lang="en-US" smtClean="0">
                <a:latin typeface="Tahoma" panose="020B0604030504040204" pitchFamily="34" charset="0"/>
              </a:rPr>
              <a:t>4-</a:t>
            </a:r>
            <a:fld id="{7F5EC095-8AFA-45D4-B2E6-C816C361F4E4}" type="slidenum">
              <a:rPr lang="en-US" smtClean="0">
                <a:latin typeface="Tahoma" panose="020B0604030504040204" pitchFamily="34" charset="0"/>
              </a:rPr>
              <a:pPr>
                <a:defRPr/>
              </a:pPr>
              <a:t>179</a:t>
            </a:fld>
            <a:endParaRPr lang="en-US" smtClean="0">
              <a:latin typeface="Tahoma" panose="020B0604030504040204" pitchFamily="34" charset="0"/>
            </a:endParaRPr>
          </a:p>
        </p:txBody>
      </p:sp>
    </p:spTree>
    <p:extLst>
      <p:ext uri="{BB962C8B-B14F-4D97-AF65-F5344CB8AC3E}">
        <p14:creationId xmlns:p14="http://schemas.microsoft.com/office/powerpoint/2010/main" val="81563109"/>
      </p:ext>
    </p:extLst>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5" name="Rectangle 2"/>
          <p:cNvSpPr>
            <a:spLocks noGrp="1" noChangeArrowheads="1"/>
          </p:cNvSpPr>
          <p:nvPr>
            <p:ph type="title"/>
          </p:nvPr>
        </p:nvSpPr>
        <p:spPr/>
        <p:txBody>
          <a:bodyPr/>
          <a:lstStyle/>
          <a:p>
            <a:pPr>
              <a:defRPr/>
            </a:pPr>
            <a:r>
              <a:rPr lang="en-US" sz="3600">
                <a:ea typeface="ＭＳ Ｐゴシック" charset="0"/>
                <a:cs typeface="+mj-cs"/>
              </a:rPr>
              <a:t>BGP routing policy</a:t>
            </a:r>
          </a:p>
        </p:txBody>
      </p:sp>
      <p:sp>
        <p:nvSpPr>
          <p:cNvPr id="122882" name="Footer Placeholder 4"/>
          <p:cNvSpPr>
            <a:spLocks noGrp="1"/>
          </p:cNvSpPr>
          <p:nvPr>
            <p:ph type="ftr" sz="quarter" idx="4294967295"/>
          </p:nvPr>
        </p:nvSpPr>
        <p:spPr>
          <a:xfrm>
            <a:off x="6248400" y="6467475"/>
            <a:ext cx="2895600" cy="287338"/>
          </a:xfrm>
          <a:prstGeom prst="rect">
            <a:avLst/>
          </a:prstGeom>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defRPr/>
            </a:pPr>
            <a:r>
              <a:rPr lang="en-US">
                <a:latin typeface="Tahoma" charset="0"/>
              </a:rPr>
              <a:t>Network Layer</a:t>
            </a:r>
          </a:p>
        </p:txBody>
      </p:sp>
      <p:sp>
        <p:nvSpPr>
          <p:cNvPr id="122883" name="Slide Number Placeholder 5"/>
          <p:cNvSpPr>
            <a:spLocks noGrp="1"/>
          </p:cNvSpPr>
          <p:nvPr>
            <p:ph type="sldNum" sz="quarter" idx="4294967295"/>
          </p:nvPr>
        </p:nvSpPr>
        <p:spPr>
          <a:xfrm>
            <a:off x="8467725" y="6462713"/>
            <a:ext cx="676275" cy="276225"/>
          </a:xfrm>
          <a:prstGeom prst="rect">
            <a:avLst/>
          </a:prstGeom>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algn="l" rtl="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algn="l" rtl="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algn="l" rtl="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algn="l" rtl="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a:defRPr/>
            </a:pPr>
            <a:r>
              <a:rPr lang="en-US" smtClean="0">
                <a:latin typeface="Tahoma" panose="020B0604030504040204" pitchFamily="34" charset="0"/>
              </a:rPr>
              <a:t>4-</a:t>
            </a:r>
            <a:fld id="{2AAB5C70-5914-4B28-89EA-176579EB6387}" type="slidenum">
              <a:rPr lang="en-US" smtClean="0">
                <a:latin typeface="Tahoma" panose="020B0604030504040204" pitchFamily="34" charset="0"/>
              </a:rPr>
              <a:pPr>
                <a:defRPr/>
              </a:pPr>
              <a:t>180</a:t>
            </a:fld>
            <a:endParaRPr lang="en-US" smtClean="0">
              <a:latin typeface="Tahoma" panose="020B0604030504040204" pitchFamily="34" charset="0"/>
            </a:endParaRPr>
          </a:p>
        </p:txBody>
      </p:sp>
      <p:pic>
        <p:nvPicPr>
          <p:cNvPr id="259076" name="Picture 42" descr="underline_base"/>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2775" y="1000125"/>
            <a:ext cx="3656013"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886" name="Rectangle 3"/>
          <p:cNvSpPr>
            <a:spLocks noChangeArrowheads="1"/>
          </p:cNvSpPr>
          <p:nvPr/>
        </p:nvSpPr>
        <p:spPr bwMode="auto">
          <a:xfrm>
            <a:off x="1181100" y="3581400"/>
            <a:ext cx="4876800" cy="3810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122887" name="Rectangle 4"/>
          <p:cNvSpPr>
            <a:spLocks noChangeArrowheads="1"/>
          </p:cNvSpPr>
          <p:nvPr/>
        </p:nvSpPr>
        <p:spPr bwMode="auto">
          <a:xfrm>
            <a:off x="355600" y="3744913"/>
            <a:ext cx="8229600" cy="2782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342900" indent="-342900">
              <a:lnSpc>
                <a:spcPct val="85000"/>
              </a:lnSpc>
              <a:spcBef>
                <a:spcPct val="20000"/>
              </a:spcBef>
              <a:buClr>
                <a:srgbClr val="000099"/>
              </a:buClr>
              <a:buSzPct val="65000"/>
              <a:buFont typeface="Wingdings" charset="0"/>
              <a:buChar char="v"/>
              <a:defRPr/>
            </a:pPr>
            <a:r>
              <a:rPr lang="en-US" sz="2400" dirty="0">
                <a:latin typeface="Gill Sans MT" charset="0"/>
                <a:ea typeface="ＭＳ Ｐゴシック" charset="0"/>
              </a:rPr>
              <a:t>A,B,C are </a:t>
            </a:r>
            <a:r>
              <a:rPr lang="en-US" sz="2400" i="1" dirty="0">
                <a:solidFill>
                  <a:srgbClr val="CC0000"/>
                </a:solidFill>
                <a:latin typeface="Gill Sans MT" charset="0"/>
                <a:ea typeface="ＭＳ Ｐゴシック" charset="0"/>
              </a:rPr>
              <a:t>provider networks</a:t>
            </a:r>
          </a:p>
          <a:p>
            <a:pPr marL="342900" indent="-342900">
              <a:lnSpc>
                <a:spcPct val="85000"/>
              </a:lnSpc>
              <a:spcBef>
                <a:spcPct val="20000"/>
              </a:spcBef>
              <a:buClr>
                <a:srgbClr val="000099"/>
              </a:buClr>
              <a:buSzPct val="65000"/>
              <a:buFont typeface="Wingdings" charset="0"/>
              <a:buChar char="v"/>
              <a:defRPr/>
            </a:pPr>
            <a:r>
              <a:rPr lang="en-US" sz="2400" dirty="0">
                <a:latin typeface="Gill Sans MT" charset="0"/>
                <a:ea typeface="ＭＳ Ｐゴシック" charset="0"/>
              </a:rPr>
              <a:t>X,W,Y are customer (of provider networks)</a:t>
            </a:r>
          </a:p>
          <a:p>
            <a:pPr marL="342900" indent="-342900">
              <a:lnSpc>
                <a:spcPct val="85000"/>
              </a:lnSpc>
              <a:spcBef>
                <a:spcPct val="20000"/>
              </a:spcBef>
              <a:buClr>
                <a:srgbClr val="000099"/>
              </a:buClr>
              <a:buSzPct val="65000"/>
              <a:buFont typeface="Wingdings" charset="0"/>
              <a:buChar char="v"/>
              <a:defRPr/>
            </a:pPr>
            <a:r>
              <a:rPr lang="en-US" sz="2400" dirty="0">
                <a:latin typeface="Gill Sans MT" charset="0"/>
                <a:ea typeface="ＭＳ Ｐゴシック" charset="0"/>
              </a:rPr>
              <a:t>X is </a:t>
            </a:r>
            <a:r>
              <a:rPr lang="en-US" sz="2400" i="1" dirty="0">
                <a:solidFill>
                  <a:srgbClr val="CC0000"/>
                </a:solidFill>
                <a:latin typeface="Gill Sans MT" charset="0"/>
                <a:ea typeface="ＭＳ Ｐゴシック" charset="0"/>
              </a:rPr>
              <a:t>dual-homed:</a:t>
            </a:r>
            <a:r>
              <a:rPr lang="en-US" sz="2400" dirty="0">
                <a:latin typeface="Gill Sans MT" charset="0"/>
                <a:ea typeface="ＭＳ Ｐゴシック" charset="0"/>
              </a:rPr>
              <a:t> attached to two networks</a:t>
            </a:r>
          </a:p>
          <a:p>
            <a:pPr marL="742950" lvl="1" indent="-285750">
              <a:lnSpc>
                <a:spcPct val="85000"/>
              </a:lnSpc>
              <a:spcBef>
                <a:spcPct val="20000"/>
              </a:spcBef>
              <a:buClr>
                <a:srgbClr val="000099"/>
              </a:buClr>
              <a:buFont typeface="Wingdings" charset="0"/>
              <a:buChar char="§"/>
              <a:defRPr/>
            </a:pPr>
            <a:r>
              <a:rPr lang="en-US" sz="2400" dirty="0">
                <a:latin typeface="Gill Sans MT" charset="0"/>
                <a:ea typeface="ＭＳ Ｐゴシック" charset="0"/>
              </a:rPr>
              <a:t>X does not want to route from B via X to C</a:t>
            </a:r>
          </a:p>
          <a:p>
            <a:pPr marL="742950" lvl="1" indent="-285750">
              <a:lnSpc>
                <a:spcPct val="85000"/>
              </a:lnSpc>
              <a:spcBef>
                <a:spcPct val="20000"/>
              </a:spcBef>
              <a:buClr>
                <a:srgbClr val="000099"/>
              </a:buClr>
              <a:buFont typeface="Wingdings" charset="0"/>
              <a:buChar char="§"/>
              <a:defRPr/>
            </a:pPr>
            <a:r>
              <a:rPr lang="en-US" sz="2400" dirty="0">
                <a:latin typeface="Gill Sans MT" charset="0"/>
                <a:ea typeface="ＭＳ Ｐゴシック" charset="0"/>
              </a:rPr>
              <a:t>.. so X will not advertise to B a route to C</a:t>
            </a:r>
          </a:p>
          <a:p>
            <a:pPr marL="342900" indent="-342900">
              <a:lnSpc>
                <a:spcPct val="85000"/>
              </a:lnSpc>
              <a:spcBef>
                <a:spcPct val="20000"/>
              </a:spcBef>
              <a:buClr>
                <a:srgbClr val="000099"/>
              </a:buClr>
              <a:buSzPct val="65000"/>
              <a:buFont typeface="Wingdings" charset="0"/>
              <a:buChar char="v"/>
              <a:defRPr/>
            </a:pPr>
            <a:endParaRPr lang="en-US" sz="2400" dirty="0">
              <a:latin typeface="Gill Sans MT" charset="0"/>
              <a:ea typeface="ＭＳ Ｐゴシック" charset="0"/>
            </a:endParaRPr>
          </a:p>
        </p:txBody>
      </p:sp>
      <p:grpSp>
        <p:nvGrpSpPr>
          <p:cNvPr id="259080" name="Group 5"/>
          <p:cNvGrpSpPr>
            <a:grpSpLocks/>
          </p:cNvGrpSpPr>
          <p:nvPr/>
        </p:nvGrpSpPr>
        <p:grpSpPr bwMode="auto">
          <a:xfrm>
            <a:off x="354440" y="1417637"/>
            <a:ext cx="7539038" cy="3048000"/>
            <a:chOff x="300" y="708"/>
            <a:chExt cx="4749" cy="1920"/>
          </a:xfrm>
        </p:grpSpPr>
        <p:sp>
          <p:nvSpPr>
            <p:cNvPr id="259081" name="AutoShape 6"/>
            <p:cNvSpPr>
              <a:spLocks noChangeAspect="1" noChangeArrowheads="1" noTextEdit="1"/>
            </p:cNvSpPr>
            <p:nvPr/>
          </p:nvSpPr>
          <p:spPr bwMode="auto">
            <a:xfrm>
              <a:off x="300" y="708"/>
              <a:ext cx="4749" cy="1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he-IL"/>
            </a:p>
          </p:txBody>
        </p:sp>
        <p:sp>
          <p:nvSpPr>
            <p:cNvPr id="259082" name="Freeform 7"/>
            <p:cNvSpPr>
              <a:spLocks/>
            </p:cNvSpPr>
            <p:nvPr/>
          </p:nvSpPr>
          <p:spPr bwMode="auto">
            <a:xfrm>
              <a:off x="1602" y="955"/>
              <a:ext cx="563" cy="364"/>
            </a:xfrm>
            <a:custGeom>
              <a:avLst/>
              <a:gdLst>
                <a:gd name="T0" fmla="*/ 148 w 563"/>
                <a:gd name="T1" fmla="*/ 5 h 364"/>
                <a:gd name="T2" fmla="*/ 119 w 563"/>
                <a:gd name="T3" fmla="*/ 10 h 364"/>
                <a:gd name="T4" fmla="*/ 94 w 563"/>
                <a:gd name="T5" fmla="*/ 21 h 364"/>
                <a:gd name="T6" fmla="*/ 70 w 563"/>
                <a:gd name="T7" fmla="*/ 37 h 364"/>
                <a:gd name="T8" fmla="*/ 46 w 563"/>
                <a:gd name="T9" fmla="*/ 61 h 364"/>
                <a:gd name="T10" fmla="*/ 24 w 563"/>
                <a:gd name="T11" fmla="*/ 91 h 364"/>
                <a:gd name="T12" fmla="*/ 8 w 563"/>
                <a:gd name="T13" fmla="*/ 120 h 364"/>
                <a:gd name="T14" fmla="*/ 3 w 563"/>
                <a:gd name="T15" fmla="*/ 136 h 364"/>
                <a:gd name="T16" fmla="*/ 0 w 563"/>
                <a:gd name="T17" fmla="*/ 150 h 364"/>
                <a:gd name="T18" fmla="*/ 0 w 563"/>
                <a:gd name="T19" fmla="*/ 166 h 364"/>
                <a:gd name="T20" fmla="*/ 8 w 563"/>
                <a:gd name="T21" fmla="*/ 195 h 364"/>
                <a:gd name="T22" fmla="*/ 27 w 563"/>
                <a:gd name="T23" fmla="*/ 228 h 364"/>
                <a:gd name="T24" fmla="*/ 49 w 563"/>
                <a:gd name="T25" fmla="*/ 257 h 364"/>
                <a:gd name="T26" fmla="*/ 70 w 563"/>
                <a:gd name="T27" fmla="*/ 284 h 364"/>
                <a:gd name="T28" fmla="*/ 92 w 563"/>
                <a:gd name="T29" fmla="*/ 305 h 364"/>
                <a:gd name="T30" fmla="*/ 111 w 563"/>
                <a:gd name="T31" fmla="*/ 321 h 364"/>
                <a:gd name="T32" fmla="*/ 127 w 563"/>
                <a:gd name="T33" fmla="*/ 332 h 364"/>
                <a:gd name="T34" fmla="*/ 146 w 563"/>
                <a:gd name="T35" fmla="*/ 340 h 364"/>
                <a:gd name="T36" fmla="*/ 170 w 563"/>
                <a:gd name="T37" fmla="*/ 346 h 364"/>
                <a:gd name="T38" fmla="*/ 191 w 563"/>
                <a:gd name="T39" fmla="*/ 348 h 364"/>
                <a:gd name="T40" fmla="*/ 218 w 563"/>
                <a:gd name="T41" fmla="*/ 354 h 364"/>
                <a:gd name="T42" fmla="*/ 261 w 563"/>
                <a:gd name="T43" fmla="*/ 356 h 364"/>
                <a:gd name="T44" fmla="*/ 310 w 563"/>
                <a:gd name="T45" fmla="*/ 362 h 364"/>
                <a:gd name="T46" fmla="*/ 361 w 563"/>
                <a:gd name="T47" fmla="*/ 364 h 364"/>
                <a:gd name="T48" fmla="*/ 409 w 563"/>
                <a:gd name="T49" fmla="*/ 362 h 364"/>
                <a:gd name="T50" fmla="*/ 458 w 563"/>
                <a:gd name="T51" fmla="*/ 359 h 364"/>
                <a:gd name="T52" fmla="*/ 495 w 563"/>
                <a:gd name="T53" fmla="*/ 348 h 364"/>
                <a:gd name="T54" fmla="*/ 511 w 563"/>
                <a:gd name="T55" fmla="*/ 340 h 364"/>
                <a:gd name="T56" fmla="*/ 525 w 563"/>
                <a:gd name="T57" fmla="*/ 332 h 364"/>
                <a:gd name="T58" fmla="*/ 536 w 563"/>
                <a:gd name="T59" fmla="*/ 321 h 364"/>
                <a:gd name="T60" fmla="*/ 549 w 563"/>
                <a:gd name="T61" fmla="*/ 295 h 364"/>
                <a:gd name="T62" fmla="*/ 557 w 563"/>
                <a:gd name="T63" fmla="*/ 257 h 364"/>
                <a:gd name="T64" fmla="*/ 563 w 563"/>
                <a:gd name="T65" fmla="*/ 217 h 364"/>
                <a:gd name="T66" fmla="*/ 563 w 563"/>
                <a:gd name="T67" fmla="*/ 174 h 364"/>
                <a:gd name="T68" fmla="*/ 557 w 563"/>
                <a:gd name="T69" fmla="*/ 134 h 364"/>
                <a:gd name="T70" fmla="*/ 555 w 563"/>
                <a:gd name="T71" fmla="*/ 96 h 364"/>
                <a:gd name="T72" fmla="*/ 549 w 563"/>
                <a:gd name="T73" fmla="*/ 67 h 364"/>
                <a:gd name="T74" fmla="*/ 546 w 563"/>
                <a:gd name="T75" fmla="*/ 56 h 364"/>
                <a:gd name="T76" fmla="*/ 541 w 563"/>
                <a:gd name="T77" fmla="*/ 40 h 364"/>
                <a:gd name="T78" fmla="*/ 536 w 563"/>
                <a:gd name="T79" fmla="*/ 29 h 364"/>
                <a:gd name="T80" fmla="*/ 528 w 563"/>
                <a:gd name="T81" fmla="*/ 21 h 364"/>
                <a:gd name="T82" fmla="*/ 520 w 563"/>
                <a:gd name="T83" fmla="*/ 18 h 364"/>
                <a:gd name="T84" fmla="*/ 495 w 563"/>
                <a:gd name="T85" fmla="*/ 16 h 364"/>
                <a:gd name="T86" fmla="*/ 466 w 563"/>
                <a:gd name="T87" fmla="*/ 16 h 364"/>
                <a:gd name="T88" fmla="*/ 450 w 563"/>
                <a:gd name="T89" fmla="*/ 13 h 364"/>
                <a:gd name="T90" fmla="*/ 409 w 563"/>
                <a:gd name="T91" fmla="*/ 13 h 364"/>
                <a:gd name="T92" fmla="*/ 364 w 563"/>
                <a:gd name="T93" fmla="*/ 16 h 364"/>
                <a:gd name="T94" fmla="*/ 320 w 563"/>
                <a:gd name="T95" fmla="*/ 16 h 364"/>
                <a:gd name="T96" fmla="*/ 283 w 563"/>
                <a:gd name="T97" fmla="*/ 13 h 364"/>
                <a:gd name="T98" fmla="*/ 248 w 563"/>
                <a:gd name="T99" fmla="*/ 8 h 364"/>
                <a:gd name="T100" fmla="*/ 213 w 563"/>
                <a:gd name="T101" fmla="*/ 2 h 364"/>
                <a:gd name="T102" fmla="*/ 186 w 563"/>
                <a:gd name="T103" fmla="*/ 0 h 364"/>
                <a:gd name="T104" fmla="*/ 175 w 563"/>
                <a:gd name="T105" fmla="*/ 0 h 364"/>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563" h="364">
                  <a:moveTo>
                    <a:pt x="175" y="0"/>
                  </a:moveTo>
                  <a:lnTo>
                    <a:pt x="148" y="5"/>
                  </a:lnTo>
                  <a:lnTo>
                    <a:pt x="132" y="8"/>
                  </a:lnTo>
                  <a:lnTo>
                    <a:pt x="119" y="10"/>
                  </a:lnTo>
                  <a:lnTo>
                    <a:pt x="108" y="16"/>
                  </a:lnTo>
                  <a:lnTo>
                    <a:pt x="94" y="21"/>
                  </a:lnTo>
                  <a:lnTo>
                    <a:pt x="81" y="29"/>
                  </a:lnTo>
                  <a:lnTo>
                    <a:pt x="70" y="37"/>
                  </a:lnTo>
                  <a:lnTo>
                    <a:pt x="59" y="48"/>
                  </a:lnTo>
                  <a:lnTo>
                    <a:pt x="46" y="61"/>
                  </a:lnTo>
                  <a:lnTo>
                    <a:pt x="35" y="75"/>
                  </a:lnTo>
                  <a:lnTo>
                    <a:pt x="24" y="91"/>
                  </a:lnTo>
                  <a:lnTo>
                    <a:pt x="14" y="104"/>
                  </a:lnTo>
                  <a:lnTo>
                    <a:pt x="8" y="120"/>
                  </a:lnTo>
                  <a:lnTo>
                    <a:pt x="3" y="128"/>
                  </a:lnTo>
                  <a:lnTo>
                    <a:pt x="3" y="136"/>
                  </a:lnTo>
                  <a:lnTo>
                    <a:pt x="0" y="142"/>
                  </a:lnTo>
                  <a:lnTo>
                    <a:pt x="0" y="150"/>
                  </a:lnTo>
                  <a:lnTo>
                    <a:pt x="0" y="158"/>
                  </a:lnTo>
                  <a:lnTo>
                    <a:pt x="0" y="166"/>
                  </a:lnTo>
                  <a:lnTo>
                    <a:pt x="3" y="182"/>
                  </a:lnTo>
                  <a:lnTo>
                    <a:pt x="8" y="195"/>
                  </a:lnTo>
                  <a:lnTo>
                    <a:pt x="16" y="212"/>
                  </a:lnTo>
                  <a:lnTo>
                    <a:pt x="27" y="228"/>
                  </a:lnTo>
                  <a:lnTo>
                    <a:pt x="35" y="244"/>
                  </a:lnTo>
                  <a:lnTo>
                    <a:pt x="49" y="257"/>
                  </a:lnTo>
                  <a:lnTo>
                    <a:pt x="59" y="271"/>
                  </a:lnTo>
                  <a:lnTo>
                    <a:pt x="70" y="284"/>
                  </a:lnTo>
                  <a:lnTo>
                    <a:pt x="81" y="295"/>
                  </a:lnTo>
                  <a:lnTo>
                    <a:pt x="92" y="305"/>
                  </a:lnTo>
                  <a:lnTo>
                    <a:pt x="103" y="319"/>
                  </a:lnTo>
                  <a:lnTo>
                    <a:pt x="111" y="321"/>
                  </a:lnTo>
                  <a:lnTo>
                    <a:pt x="119" y="327"/>
                  </a:lnTo>
                  <a:lnTo>
                    <a:pt x="127" y="332"/>
                  </a:lnTo>
                  <a:lnTo>
                    <a:pt x="135" y="335"/>
                  </a:lnTo>
                  <a:lnTo>
                    <a:pt x="146" y="340"/>
                  </a:lnTo>
                  <a:lnTo>
                    <a:pt x="156" y="343"/>
                  </a:lnTo>
                  <a:lnTo>
                    <a:pt x="170" y="346"/>
                  </a:lnTo>
                  <a:lnTo>
                    <a:pt x="183" y="348"/>
                  </a:lnTo>
                  <a:lnTo>
                    <a:pt x="191" y="348"/>
                  </a:lnTo>
                  <a:lnTo>
                    <a:pt x="199" y="351"/>
                  </a:lnTo>
                  <a:lnTo>
                    <a:pt x="218" y="354"/>
                  </a:lnTo>
                  <a:lnTo>
                    <a:pt x="240" y="356"/>
                  </a:lnTo>
                  <a:lnTo>
                    <a:pt x="261" y="356"/>
                  </a:lnTo>
                  <a:lnTo>
                    <a:pt x="285" y="359"/>
                  </a:lnTo>
                  <a:lnTo>
                    <a:pt x="310" y="362"/>
                  </a:lnTo>
                  <a:lnTo>
                    <a:pt x="334" y="362"/>
                  </a:lnTo>
                  <a:lnTo>
                    <a:pt x="361" y="364"/>
                  </a:lnTo>
                  <a:lnTo>
                    <a:pt x="385" y="364"/>
                  </a:lnTo>
                  <a:lnTo>
                    <a:pt x="409" y="362"/>
                  </a:lnTo>
                  <a:lnTo>
                    <a:pt x="433" y="362"/>
                  </a:lnTo>
                  <a:lnTo>
                    <a:pt x="458" y="359"/>
                  </a:lnTo>
                  <a:lnTo>
                    <a:pt x="477" y="354"/>
                  </a:lnTo>
                  <a:lnTo>
                    <a:pt x="495" y="348"/>
                  </a:lnTo>
                  <a:lnTo>
                    <a:pt x="503" y="346"/>
                  </a:lnTo>
                  <a:lnTo>
                    <a:pt x="511" y="340"/>
                  </a:lnTo>
                  <a:lnTo>
                    <a:pt x="520" y="338"/>
                  </a:lnTo>
                  <a:lnTo>
                    <a:pt x="525" y="332"/>
                  </a:lnTo>
                  <a:lnTo>
                    <a:pt x="530" y="327"/>
                  </a:lnTo>
                  <a:lnTo>
                    <a:pt x="536" y="321"/>
                  </a:lnTo>
                  <a:lnTo>
                    <a:pt x="544" y="308"/>
                  </a:lnTo>
                  <a:lnTo>
                    <a:pt x="549" y="295"/>
                  </a:lnTo>
                  <a:lnTo>
                    <a:pt x="555" y="276"/>
                  </a:lnTo>
                  <a:lnTo>
                    <a:pt x="557" y="257"/>
                  </a:lnTo>
                  <a:lnTo>
                    <a:pt x="560" y="238"/>
                  </a:lnTo>
                  <a:lnTo>
                    <a:pt x="563" y="217"/>
                  </a:lnTo>
                  <a:lnTo>
                    <a:pt x="563" y="195"/>
                  </a:lnTo>
                  <a:lnTo>
                    <a:pt x="563" y="174"/>
                  </a:lnTo>
                  <a:lnTo>
                    <a:pt x="560" y="155"/>
                  </a:lnTo>
                  <a:lnTo>
                    <a:pt x="557" y="134"/>
                  </a:lnTo>
                  <a:lnTo>
                    <a:pt x="557" y="115"/>
                  </a:lnTo>
                  <a:lnTo>
                    <a:pt x="555" y="96"/>
                  </a:lnTo>
                  <a:lnTo>
                    <a:pt x="552" y="80"/>
                  </a:lnTo>
                  <a:lnTo>
                    <a:pt x="549" y="67"/>
                  </a:lnTo>
                  <a:lnTo>
                    <a:pt x="546" y="61"/>
                  </a:lnTo>
                  <a:lnTo>
                    <a:pt x="546" y="56"/>
                  </a:lnTo>
                  <a:lnTo>
                    <a:pt x="544" y="48"/>
                  </a:lnTo>
                  <a:lnTo>
                    <a:pt x="541" y="40"/>
                  </a:lnTo>
                  <a:lnTo>
                    <a:pt x="538" y="32"/>
                  </a:lnTo>
                  <a:lnTo>
                    <a:pt x="536" y="29"/>
                  </a:lnTo>
                  <a:lnTo>
                    <a:pt x="533" y="24"/>
                  </a:lnTo>
                  <a:lnTo>
                    <a:pt x="528" y="21"/>
                  </a:lnTo>
                  <a:lnTo>
                    <a:pt x="522" y="18"/>
                  </a:lnTo>
                  <a:lnTo>
                    <a:pt x="520" y="18"/>
                  </a:lnTo>
                  <a:lnTo>
                    <a:pt x="506" y="16"/>
                  </a:lnTo>
                  <a:lnTo>
                    <a:pt x="495" y="16"/>
                  </a:lnTo>
                  <a:lnTo>
                    <a:pt x="479" y="16"/>
                  </a:lnTo>
                  <a:lnTo>
                    <a:pt x="466" y="16"/>
                  </a:lnTo>
                  <a:lnTo>
                    <a:pt x="458" y="16"/>
                  </a:lnTo>
                  <a:lnTo>
                    <a:pt x="450" y="13"/>
                  </a:lnTo>
                  <a:lnTo>
                    <a:pt x="431" y="13"/>
                  </a:lnTo>
                  <a:lnTo>
                    <a:pt x="409" y="13"/>
                  </a:lnTo>
                  <a:lnTo>
                    <a:pt x="388" y="13"/>
                  </a:lnTo>
                  <a:lnTo>
                    <a:pt x="364" y="16"/>
                  </a:lnTo>
                  <a:lnTo>
                    <a:pt x="342" y="16"/>
                  </a:lnTo>
                  <a:lnTo>
                    <a:pt x="320" y="16"/>
                  </a:lnTo>
                  <a:lnTo>
                    <a:pt x="302" y="16"/>
                  </a:lnTo>
                  <a:lnTo>
                    <a:pt x="283" y="13"/>
                  </a:lnTo>
                  <a:lnTo>
                    <a:pt x="264" y="13"/>
                  </a:lnTo>
                  <a:lnTo>
                    <a:pt x="248" y="8"/>
                  </a:lnTo>
                  <a:lnTo>
                    <a:pt x="229" y="5"/>
                  </a:lnTo>
                  <a:lnTo>
                    <a:pt x="213" y="2"/>
                  </a:lnTo>
                  <a:lnTo>
                    <a:pt x="199" y="0"/>
                  </a:lnTo>
                  <a:lnTo>
                    <a:pt x="186" y="0"/>
                  </a:lnTo>
                  <a:lnTo>
                    <a:pt x="181" y="0"/>
                  </a:lnTo>
                  <a:lnTo>
                    <a:pt x="175" y="0"/>
                  </a:lnTo>
                  <a:close/>
                </a:path>
              </a:pathLst>
            </a:custGeom>
            <a:solidFill>
              <a:srgbClr val="33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he-IL"/>
            </a:p>
          </p:txBody>
        </p:sp>
        <p:sp>
          <p:nvSpPr>
            <p:cNvPr id="259083" name="Freeform 8"/>
            <p:cNvSpPr>
              <a:spLocks/>
            </p:cNvSpPr>
            <p:nvPr/>
          </p:nvSpPr>
          <p:spPr bwMode="auto">
            <a:xfrm>
              <a:off x="951" y="1290"/>
              <a:ext cx="562" cy="365"/>
            </a:xfrm>
            <a:custGeom>
              <a:avLst/>
              <a:gdLst>
                <a:gd name="T0" fmla="*/ 148 w 562"/>
                <a:gd name="T1" fmla="*/ 5 h 365"/>
                <a:gd name="T2" fmla="*/ 121 w 562"/>
                <a:gd name="T3" fmla="*/ 11 h 365"/>
                <a:gd name="T4" fmla="*/ 94 w 562"/>
                <a:gd name="T5" fmla="*/ 21 h 365"/>
                <a:gd name="T6" fmla="*/ 70 w 562"/>
                <a:gd name="T7" fmla="*/ 37 h 365"/>
                <a:gd name="T8" fmla="*/ 46 w 562"/>
                <a:gd name="T9" fmla="*/ 62 h 365"/>
                <a:gd name="T10" fmla="*/ 24 w 562"/>
                <a:gd name="T11" fmla="*/ 91 h 365"/>
                <a:gd name="T12" fmla="*/ 8 w 562"/>
                <a:gd name="T13" fmla="*/ 121 h 365"/>
                <a:gd name="T14" fmla="*/ 3 w 562"/>
                <a:gd name="T15" fmla="*/ 137 h 365"/>
                <a:gd name="T16" fmla="*/ 0 w 562"/>
                <a:gd name="T17" fmla="*/ 150 h 365"/>
                <a:gd name="T18" fmla="*/ 0 w 562"/>
                <a:gd name="T19" fmla="*/ 166 h 365"/>
                <a:gd name="T20" fmla="*/ 3 w 562"/>
                <a:gd name="T21" fmla="*/ 182 h 365"/>
                <a:gd name="T22" fmla="*/ 19 w 562"/>
                <a:gd name="T23" fmla="*/ 212 h 365"/>
                <a:gd name="T24" fmla="*/ 38 w 562"/>
                <a:gd name="T25" fmla="*/ 244 h 365"/>
                <a:gd name="T26" fmla="*/ 59 w 562"/>
                <a:gd name="T27" fmla="*/ 271 h 365"/>
                <a:gd name="T28" fmla="*/ 81 w 562"/>
                <a:gd name="T29" fmla="*/ 295 h 365"/>
                <a:gd name="T30" fmla="*/ 105 w 562"/>
                <a:gd name="T31" fmla="*/ 319 h 365"/>
                <a:gd name="T32" fmla="*/ 119 w 562"/>
                <a:gd name="T33" fmla="*/ 327 h 365"/>
                <a:gd name="T34" fmla="*/ 137 w 562"/>
                <a:gd name="T35" fmla="*/ 335 h 365"/>
                <a:gd name="T36" fmla="*/ 156 w 562"/>
                <a:gd name="T37" fmla="*/ 343 h 365"/>
                <a:gd name="T38" fmla="*/ 183 w 562"/>
                <a:gd name="T39" fmla="*/ 349 h 365"/>
                <a:gd name="T40" fmla="*/ 199 w 562"/>
                <a:gd name="T41" fmla="*/ 351 h 365"/>
                <a:gd name="T42" fmla="*/ 240 w 562"/>
                <a:gd name="T43" fmla="*/ 357 h 365"/>
                <a:gd name="T44" fmla="*/ 285 w 562"/>
                <a:gd name="T45" fmla="*/ 359 h 365"/>
                <a:gd name="T46" fmla="*/ 334 w 562"/>
                <a:gd name="T47" fmla="*/ 362 h 365"/>
                <a:gd name="T48" fmla="*/ 385 w 562"/>
                <a:gd name="T49" fmla="*/ 365 h 365"/>
                <a:gd name="T50" fmla="*/ 433 w 562"/>
                <a:gd name="T51" fmla="*/ 362 h 365"/>
                <a:gd name="T52" fmla="*/ 476 w 562"/>
                <a:gd name="T53" fmla="*/ 354 h 365"/>
                <a:gd name="T54" fmla="*/ 503 w 562"/>
                <a:gd name="T55" fmla="*/ 346 h 365"/>
                <a:gd name="T56" fmla="*/ 519 w 562"/>
                <a:gd name="T57" fmla="*/ 338 h 365"/>
                <a:gd name="T58" fmla="*/ 530 w 562"/>
                <a:gd name="T59" fmla="*/ 327 h 365"/>
                <a:gd name="T60" fmla="*/ 544 w 562"/>
                <a:gd name="T61" fmla="*/ 308 h 365"/>
                <a:gd name="T62" fmla="*/ 554 w 562"/>
                <a:gd name="T63" fmla="*/ 276 h 365"/>
                <a:gd name="T64" fmla="*/ 560 w 562"/>
                <a:gd name="T65" fmla="*/ 239 h 365"/>
                <a:gd name="T66" fmla="*/ 562 w 562"/>
                <a:gd name="T67" fmla="*/ 196 h 365"/>
                <a:gd name="T68" fmla="*/ 560 w 562"/>
                <a:gd name="T69" fmla="*/ 155 h 365"/>
                <a:gd name="T70" fmla="*/ 557 w 562"/>
                <a:gd name="T71" fmla="*/ 115 h 365"/>
                <a:gd name="T72" fmla="*/ 552 w 562"/>
                <a:gd name="T73" fmla="*/ 80 h 365"/>
                <a:gd name="T74" fmla="*/ 549 w 562"/>
                <a:gd name="T75" fmla="*/ 62 h 365"/>
                <a:gd name="T76" fmla="*/ 546 w 562"/>
                <a:gd name="T77" fmla="*/ 48 h 365"/>
                <a:gd name="T78" fmla="*/ 541 w 562"/>
                <a:gd name="T79" fmla="*/ 32 h 365"/>
                <a:gd name="T80" fmla="*/ 533 w 562"/>
                <a:gd name="T81" fmla="*/ 24 h 365"/>
                <a:gd name="T82" fmla="*/ 525 w 562"/>
                <a:gd name="T83" fmla="*/ 19 h 365"/>
                <a:gd name="T84" fmla="*/ 509 w 562"/>
                <a:gd name="T85" fmla="*/ 16 h 365"/>
                <a:gd name="T86" fmla="*/ 482 w 562"/>
                <a:gd name="T87" fmla="*/ 16 h 365"/>
                <a:gd name="T88" fmla="*/ 458 w 562"/>
                <a:gd name="T89" fmla="*/ 16 h 365"/>
                <a:gd name="T90" fmla="*/ 431 w 562"/>
                <a:gd name="T91" fmla="*/ 13 h 365"/>
                <a:gd name="T92" fmla="*/ 388 w 562"/>
                <a:gd name="T93" fmla="*/ 13 h 365"/>
                <a:gd name="T94" fmla="*/ 342 w 562"/>
                <a:gd name="T95" fmla="*/ 16 h 365"/>
                <a:gd name="T96" fmla="*/ 301 w 562"/>
                <a:gd name="T97" fmla="*/ 16 h 365"/>
                <a:gd name="T98" fmla="*/ 264 w 562"/>
                <a:gd name="T99" fmla="*/ 13 h 365"/>
                <a:gd name="T100" fmla="*/ 229 w 562"/>
                <a:gd name="T101" fmla="*/ 5 h 365"/>
                <a:gd name="T102" fmla="*/ 199 w 562"/>
                <a:gd name="T103" fmla="*/ 0 h 365"/>
                <a:gd name="T104" fmla="*/ 183 w 562"/>
                <a:gd name="T105" fmla="*/ 0 h 365"/>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562" h="365">
                  <a:moveTo>
                    <a:pt x="178" y="0"/>
                  </a:moveTo>
                  <a:lnTo>
                    <a:pt x="148" y="5"/>
                  </a:lnTo>
                  <a:lnTo>
                    <a:pt x="135" y="8"/>
                  </a:lnTo>
                  <a:lnTo>
                    <a:pt x="121" y="11"/>
                  </a:lnTo>
                  <a:lnTo>
                    <a:pt x="108" y="16"/>
                  </a:lnTo>
                  <a:lnTo>
                    <a:pt x="94" y="21"/>
                  </a:lnTo>
                  <a:lnTo>
                    <a:pt x="81" y="29"/>
                  </a:lnTo>
                  <a:lnTo>
                    <a:pt x="70" y="37"/>
                  </a:lnTo>
                  <a:lnTo>
                    <a:pt x="59" y="48"/>
                  </a:lnTo>
                  <a:lnTo>
                    <a:pt x="46" y="62"/>
                  </a:lnTo>
                  <a:lnTo>
                    <a:pt x="35" y="75"/>
                  </a:lnTo>
                  <a:lnTo>
                    <a:pt x="24" y="91"/>
                  </a:lnTo>
                  <a:lnTo>
                    <a:pt x="16" y="104"/>
                  </a:lnTo>
                  <a:lnTo>
                    <a:pt x="8" y="121"/>
                  </a:lnTo>
                  <a:lnTo>
                    <a:pt x="6" y="129"/>
                  </a:lnTo>
                  <a:lnTo>
                    <a:pt x="3" y="137"/>
                  </a:lnTo>
                  <a:lnTo>
                    <a:pt x="0" y="142"/>
                  </a:lnTo>
                  <a:lnTo>
                    <a:pt x="0" y="150"/>
                  </a:lnTo>
                  <a:lnTo>
                    <a:pt x="0" y="158"/>
                  </a:lnTo>
                  <a:lnTo>
                    <a:pt x="0" y="166"/>
                  </a:lnTo>
                  <a:lnTo>
                    <a:pt x="3" y="174"/>
                  </a:lnTo>
                  <a:lnTo>
                    <a:pt x="3" y="182"/>
                  </a:lnTo>
                  <a:lnTo>
                    <a:pt x="11" y="196"/>
                  </a:lnTo>
                  <a:lnTo>
                    <a:pt x="19" y="212"/>
                  </a:lnTo>
                  <a:lnTo>
                    <a:pt x="27" y="228"/>
                  </a:lnTo>
                  <a:lnTo>
                    <a:pt x="38" y="244"/>
                  </a:lnTo>
                  <a:lnTo>
                    <a:pt x="49" y="257"/>
                  </a:lnTo>
                  <a:lnTo>
                    <a:pt x="59" y="271"/>
                  </a:lnTo>
                  <a:lnTo>
                    <a:pt x="70" y="284"/>
                  </a:lnTo>
                  <a:lnTo>
                    <a:pt x="81" y="295"/>
                  </a:lnTo>
                  <a:lnTo>
                    <a:pt x="92" y="306"/>
                  </a:lnTo>
                  <a:lnTo>
                    <a:pt x="105" y="319"/>
                  </a:lnTo>
                  <a:lnTo>
                    <a:pt x="110" y="322"/>
                  </a:lnTo>
                  <a:lnTo>
                    <a:pt x="119" y="327"/>
                  </a:lnTo>
                  <a:lnTo>
                    <a:pt x="127" y="332"/>
                  </a:lnTo>
                  <a:lnTo>
                    <a:pt x="137" y="335"/>
                  </a:lnTo>
                  <a:lnTo>
                    <a:pt x="145" y="340"/>
                  </a:lnTo>
                  <a:lnTo>
                    <a:pt x="156" y="343"/>
                  </a:lnTo>
                  <a:lnTo>
                    <a:pt x="170" y="346"/>
                  </a:lnTo>
                  <a:lnTo>
                    <a:pt x="183" y="349"/>
                  </a:lnTo>
                  <a:lnTo>
                    <a:pt x="191" y="349"/>
                  </a:lnTo>
                  <a:lnTo>
                    <a:pt x="199" y="351"/>
                  </a:lnTo>
                  <a:lnTo>
                    <a:pt x="218" y="354"/>
                  </a:lnTo>
                  <a:lnTo>
                    <a:pt x="240" y="357"/>
                  </a:lnTo>
                  <a:lnTo>
                    <a:pt x="261" y="357"/>
                  </a:lnTo>
                  <a:lnTo>
                    <a:pt x="285" y="359"/>
                  </a:lnTo>
                  <a:lnTo>
                    <a:pt x="310" y="362"/>
                  </a:lnTo>
                  <a:lnTo>
                    <a:pt x="334" y="362"/>
                  </a:lnTo>
                  <a:lnTo>
                    <a:pt x="361" y="365"/>
                  </a:lnTo>
                  <a:lnTo>
                    <a:pt x="385" y="365"/>
                  </a:lnTo>
                  <a:lnTo>
                    <a:pt x="409" y="362"/>
                  </a:lnTo>
                  <a:lnTo>
                    <a:pt x="433" y="362"/>
                  </a:lnTo>
                  <a:lnTo>
                    <a:pt x="458" y="359"/>
                  </a:lnTo>
                  <a:lnTo>
                    <a:pt x="476" y="354"/>
                  </a:lnTo>
                  <a:lnTo>
                    <a:pt x="495" y="349"/>
                  </a:lnTo>
                  <a:lnTo>
                    <a:pt x="503" y="346"/>
                  </a:lnTo>
                  <a:lnTo>
                    <a:pt x="511" y="340"/>
                  </a:lnTo>
                  <a:lnTo>
                    <a:pt x="519" y="338"/>
                  </a:lnTo>
                  <a:lnTo>
                    <a:pt x="525" y="332"/>
                  </a:lnTo>
                  <a:lnTo>
                    <a:pt x="530" y="327"/>
                  </a:lnTo>
                  <a:lnTo>
                    <a:pt x="536" y="322"/>
                  </a:lnTo>
                  <a:lnTo>
                    <a:pt x="544" y="308"/>
                  </a:lnTo>
                  <a:lnTo>
                    <a:pt x="549" y="295"/>
                  </a:lnTo>
                  <a:lnTo>
                    <a:pt x="554" y="276"/>
                  </a:lnTo>
                  <a:lnTo>
                    <a:pt x="557" y="257"/>
                  </a:lnTo>
                  <a:lnTo>
                    <a:pt x="560" y="239"/>
                  </a:lnTo>
                  <a:lnTo>
                    <a:pt x="562" y="217"/>
                  </a:lnTo>
                  <a:lnTo>
                    <a:pt x="562" y="196"/>
                  </a:lnTo>
                  <a:lnTo>
                    <a:pt x="562" y="174"/>
                  </a:lnTo>
                  <a:lnTo>
                    <a:pt x="560" y="155"/>
                  </a:lnTo>
                  <a:lnTo>
                    <a:pt x="560" y="134"/>
                  </a:lnTo>
                  <a:lnTo>
                    <a:pt x="557" y="115"/>
                  </a:lnTo>
                  <a:lnTo>
                    <a:pt x="554" y="96"/>
                  </a:lnTo>
                  <a:lnTo>
                    <a:pt x="552" y="80"/>
                  </a:lnTo>
                  <a:lnTo>
                    <a:pt x="552" y="67"/>
                  </a:lnTo>
                  <a:lnTo>
                    <a:pt x="549" y="62"/>
                  </a:lnTo>
                  <a:lnTo>
                    <a:pt x="549" y="56"/>
                  </a:lnTo>
                  <a:lnTo>
                    <a:pt x="546" y="48"/>
                  </a:lnTo>
                  <a:lnTo>
                    <a:pt x="544" y="40"/>
                  </a:lnTo>
                  <a:lnTo>
                    <a:pt x="541" y="32"/>
                  </a:lnTo>
                  <a:lnTo>
                    <a:pt x="538" y="29"/>
                  </a:lnTo>
                  <a:lnTo>
                    <a:pt x="533" y="24"/>
                  </a:lnTo>
                  <a:lnTo>
                    <a:pt x="530" y="21"/>
                  </a:lnTo>
                  <a:lnTo>
                    <a:pt x="525" y="19"/>
                  </a:lnTo>
                  <a:lnTo>
                    <a:pt x="519" y="19"/>
                  </a:lnTo>
                  <a:lnTo>
                    <a:pt x="509" y="16"/>
                  </a:lnTo>
                  <a:lnTo>
                    <a:pt x="495" y="16"/>
                  </a:lnTo>
                  <a:lnTo>
                    <a:pt x="482" y="16"/>
                  </a:lnTo>
                  <a:lnTo>
                    <a:pt x="466" y="16"/>
                  </a:lnTo>
                  <a:lnTo>
                    <a:pt x="458" y="16"/>
                  </a:lnTo>
                  <a:lnTo>
                    <a:pt x="449" y="13"/>
                  </a:lnTo>
                  <a:lnTo>
                    <a:pt x="431" y="13"/>
                  </a:lnTo>
                  <a:lnTo>
                    <a:pt x="409" y="13"/>
                  </a:lnTo>
                  <a:lnTo>
                    <a:pt x="388" y="13"/>
                  </a:lnTo>
                  <a:lnTo>
                    <a:pt x="363" y="16"/>
                  </a:lnTo>
                  <a:lnTo>
                    <a:pt x="342" y="16"/>
                  </a:lnTo>
                  <a:lnTo>
                    <a:pt x="320" y="16"/>
                  </a:lnTo>
                  <a:lnTo>
                    <a:pt x="301" y="16"/>
                  </a:lnTo>
                  <a:lnTo>
                    <a:pt x="283" y="13"/>
                  </a:lnTo>
                  <a:lnTo>
                    <a:pt x="264" y="13"/>
                  </a:lnTo>
                  <a:lnTo>
                    <a:pt x="248" y="8"/>
                  </a:lnTo>
                  <a:lnTo>
                    <a:pt x="229" y="5"/>
                  </a:lnTo>
                  <a:lnTo>
                    <a:pt x="213" y="3"/>
                  </a:lnTo>
                  <a:lnTo>
                    <a:pt x="199" y="0"/>
                  </a:lnTo>
                  <a:lnTo>
                    <a:pt x="188" y="0"/>
                  </a:lnTo>
                  <a:lnTo>
                    <a:pt x="183" y="0"/>
                  </a:lnTo>
                  <a:lnTo>
                    <a:pt x="178" y="0"/>
                  </a:lnTo>
                  <a:close/>
                </a:path>
              </a:pathLst>
            </a:custGeom>
            <a:solidFill>
              <a:srgbClr val="33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he-IL"/>
            </a:p>
          </p:txBody>
        </p:sp>
        <p:sp>
          <p:nvSpPr>
            <p:cNvPr id="259084" name="Rectangle 9"/>
            <p:cNvSpPr>
              <a:spLocks noChangeArrowheads="1"/>
            </p:cNvSpPr>
            <p:nvPr/>
          </p:nvSpPr>
          <p:spPr bwMode="auto">
            <a:xfrm flipH="1">
              <a:off x="1184" y="1385"/>
              <a:ext cx="74"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he-IL" sz="1800" b="1">
                  <a:solidFill>
                    <a:schemeClr val="bg1"/>
                  </a:solidFill>
                  <a:latin typeface="Arial" panose="020B0604020202020204" pitchFamily="34" charset="0"/>
                </a:rPr>
                <a:t>A</a:t>
              </a:r>
            </a:p>
          </p:txBody>
        </p:sp>
        <p:sp>
          <p:nvSpPr>
            <p:cNvPr id="259085" name="Rectangle 10"/>
            <p:cNvSpPr>
              <a:spLocks noChangeArrowheads="1"/>
            </p:cNvSpPr>
            <p:nvPr/>
          </p:nvSpPr>
          <p:spPr bwMode="auto">
            <a:xfrm>
              <a:off x="1867" y="1057"/>
              <a:ext cx="96"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he-IL" sz="1800">
                  <a:solidFill>
                    <a:schemeClr val="bg1"/>
                  </a:solidFill>
                  <a:latin typeface="Arial" panose="020B0604020202020204" pitchFamily="34" charset="0"/>
                </a:rPr>
                <a:t>B</a:t>
              </a:r>
            </a:p>
          </p:txBody>
        </p:sp>
        <p:sp>
          <p:nvSpPr>
            <p:cNvPr id="259086" name="Freeform 11"/>
            <p:cNvSpPr>
              <a:spLocks/>
            </p:cNvSpPr>
            <p:nvPr/>
          </p:nvSpPr>
          <p:spPr bwMode="auto">
            <a:xfrm>
              <a:off x="1640" y="1582"/>
              <a:ext cx="565" cy="362"/>
            </a:xfrm>
            <a:custGeom>
              <a:avLst/>
              <a:gdLst>
                <a:gd name="T0" fmla="*/ 164 w 565"/>
                <a:gd name="T1" fmla="*/ 0 h 362"/>
                <a:gd name="T2" fmla="*/ 134 w 565"/>
                <a:gd name="T3" fmla="*/ 6 h 362"/>
                <a:gd name="T4" fmla="*/ 108 w 565"/>
                <a:gd name="T5" fmla="*/ 14 h 362"/>
                <a:gd name="T6" fmla="*/ 83 w 565"/>
                <a:gd name="T7" fmla="*/ 30 h 362"/>
                <a:gd name="T8" fmla="*/ 62 w 565"/>
                <a:gd name="T9" fmla="*/ 48 h 362"/>
                <a:gd name="T10" fmla="*/ 38 w 565"/>
                <a:gd name="T11" fmla="*/ 73 h 362"/>
                <a:gd name="T12" fmla="*/ 16 w 565"/>
                <a:gd name="T13" fmla="*/ 105 h 362"/>
                <a:gd name="T14" fmla="*/ 5 w 565"/>
                <a:gd name="T15" fmla="*/ 126 h 362"/>
                <a:gd name="T16" fmla="*/ 0 w 565"/>
                <a:gd name="T17" fmla="*/ 142 h 362"/>
                <a:gd name="T18" fmla="*/ 0 w 565"/>
                <a:gd name="T19" fmla="*/ 158 h 362"/>
                <a:gd name="T20" fmla="*/ 5 w 565"/>
                <a:gd name="T21" fmla="*/ 180 h 362"/>
                <a:gd name="T22" fmla="*/ 19 w 565"/>
                <a:gd name="T23" fmla="*/ 212 h 362"/>
                <a:gd name="T24" fmla="*/ 38 w 565"/>
                <a:gd name="T25" fmla="*/ 242 h 362"/>
                <a:gd name="T26" fmla="*/ 59 w 565"/>
                <a:gd name="T27" fmla="*/ 268 h 362"/>
                <a:gd name="T28" fmla="*/ 81 w 565"/>
                <a:gd name="T29" fmla="*/ 295 h 362"/>
                <a:gd name="T30" fmla="*/ 105 w 565"/>
                <a:gd name="T31" fmla="*/ 317 h 362"/>
                <a:gd name="T32" fmla="*/ 121 w 565"/>
                <a:gd name="T33" fmla="*/ 327 h 362"/>
                <a:gd name="T34" fmla="*/ 137 w 565"/>
                <a:gd name="T35" fmla="*/ 335 h 362"/>
                <a:gd name="T36" fmla="*/ 159 w 565"/>
                <a:gd name="T37" fmla="*/ 343 h 362"/>
                <a:gd name="T38" fmla="*/ 186 w 565"/>
                <a:gd name="T39" fmla="*/ 349 h 362"/>
                <a:gd name="T40" fmla="*/ 202 w 565"/>
                <a:gd name="T41" fmla="*/ 351 h 362"/>
                <a:gd name="T42" fmla="*/ 239 w 565"/>
                <a:gd name="T43" fmla="*/ 354 h 362"/>
                <a:gd name="T44" fmla="*/ 285 w 565"/>
                <a:gd name="T45" fmla="*/ 360 h 362"/>
                <a:gd name="T46" fmla="*/ 334 w 565"/>
                <a:gd name="T47" fmla="*/ 362 h 362"/>
                <a:gd name="T48" fmla="*/ 385 w 565"/>
                <a:gd name="T49" fmla="*/ 362 h 362"/>
                <a:gd name="T50" fmla="*/ 433 w 565"/>
                <a:gd name="T51" fmla="*/ 360 h 362"/>
                <a:gd name="T52" fmla="*/ 476 w 565"/>
                <a:gd name="T53" fmla="*/ 354 h 362"/>
                <a:gd name="T54" fmla="*/ 503 w 565"/>
                <a:gd name="T55" fmla="*/ 343 h 362"/>
                <a:gd name="T56" fmla="*/ 519 w 565"/>
                <a:gd name="T57" fmla="*/ 338 h 362"/>
                <a:gd name="T58" fmla="*/ 530 w 565"/>
                <a:gd name="T59" fmla="*/ 327 h 362"/>
                <a:gd name="T60" fmla="*/ 543 w 565"/>
                <a:gd name="T61" fmla="*/ 309 h 362"/>
                <a:gd name="T62" fmla="*/ 557 w 565"/>
                <a:gd name="T63" fmla="*/ 276 h 362"/>
                <a:gd name="T64" fmla="*/ 562 w 565"/>
                <a:gd name="T65" fmla="*/ 236 h 362"/>
                <a:gd name="T66" fmla="*/ 565 w 565"/>
                <a:gd name="T67" fmla="*/ 196 h 362"/>
                <a:gd name="T68" fmla="*/ 562 w 565"/>
                <a:gd name="T69" fmla="*/ 153 h 362"/>
                <a:gd name="T70" fmla="*/ 560 w 565"/>
                <a:gd name="T71" fmla="*/ 113 h 362"/>
                <a:gd name="T72" fmla="*/ 554 w 565"/>
                <a:gd name="T73" fmla="*/ 78 h 362"/>
                <a:gd name="T74" fmla="*/ 549 w 565"/>
                <a:gd name="T75" fmla="*/ 59 h 362"/>
                <a:gd name="T76" fmla="*/ 546 w 565"/>
                <a:gd name="T77" fmla="*/ 46 h 362"/>
                <a:gd name="T78" fmla="*/ 541 w 565"/>
                <a:gd name="T79" fmla="*/ 32 h 362"/>
                <a:gd name="T80" fmla="*/ 533 w 565"/>
                <a:gd name="T81" fmla="*/ 24 h 362"/>
                <a:gd name="T82" fmla="*/ 525 w 565"/>
                <a:gd name="T83" fmla="*/ 19 h 362"/>
                <a:gd name="T84" fmla="*/ 508 w 565"/>
                <a:gd name="T85" fmla="*/ 16 h 362"/>
                <a:gd name="T86" fmla="*/ 482 w 565"/>
                <a:gd name="T87" fmla="*/ 16 h 362"/>
                <a:gd name="T88" fmla="*/ 460 w 565"/>
                <a:gd name="T89" fmla="*/ 14 h 362"/>
                <a:gd name="T90" fmla="*/ 430 w 565"/>
                <a:gd name="T91" fmla="*/ 11 h 362"/>
                <a:gd name="T92" fmla="*/ 387 w 565"/>
                <a:gd name="T93" fmla="*/ 14 h 362"/>
                <a:gd name="T94" fmla="*/ 342 w 565"/>
                <a:gd name="T95" fmla="*/ 14 h 362"/>
                <a:gd name="T96" fmla="*/ 301 w 565"/>
                <a:gd name="T97" fmla="*/ 14 h 362"/>
                <a:gd name="T98" fmla="*/ 264 w 565"/>
                <a:gd name="T99" fmla="*/ 11 h 362"/>
                <a:gd name="T100" fmla="*/ 229 w 565"/>
                <a:gd name="T101" fmla="*/ 3 h 362"/>
                <a:gd name="T102" fmla="*/ 199 w 565"/>
                <a:gd name="T103" fmla="*/ 0 h 362"/>
                <a:gd name="T104" fmla="*/ 183 w 565"/>
                <a:gd name="T105" fmla="*/ 0 h 36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565" h="362">
                  <a:moveTo>
                    <a:pt x="178" y="0"/>
                  </a:moveTo>
                  <a:lnTo>
                    <a:pt x="164" y="0"/>
                  </a:lnTo>
                  <a:lnTo>
                    <a:pt x="148" y="3"/>
                  </a:lnTo>
                  <a:lnTo>
                    <a:pt x="134" y="6"/>
                  </a:lnTo>
                  <a:lnTo>
                    <a:pt x="121" y="11"/>
                  </a:lnTo>
                  <a:lnTo>
                    <a:pt x="108" y="14"/>
                  </a:lnTo>
                  <a:lnTo>
                    <a:pt x="94" y="22"/>
                  </a:lnTo>
                  <a:lnTo>
                    <a:pt x="83" y="30"/>
                  </a:lnTo>
                  <a:lnTo>
                    <a:pt x="73" y="38"/>
                  </a:lnTo>
                  <a:lnTo>
                    <a:pt x="62" y="48"/>
                  </a:lnTo>
                  <a:lnTo>
                    <a:pt x="48" y="59"/>
                  </a:lnTo>
                  <a:lnTo>
                    <a:pt x="38" y="73"/>
                  </a:lnTo>
                  <a:lnTo>
                    <a:pt x="27" y="89"/>
                  </a:lnTo>
                  <a:lnTo>
                    <a:pt x="16" y="105"/>
                  </a:lnTo>
                  <a:lnTo>
                    <a:pt x="8" y="118"/>
                  </a:lnTo>
                  <a:lnTo>
                    <a:pt x="5" y="126"/>
                  </a:lnTo>
                  <a:lnTo>
                    <a:pt x="3" y="134"/>
                  </a:lnTo>
                  <a:lnTo>
                    <a:pt x="0" y="142"/>
                  </a:lnTo>
                  <a:lnTo>
                    <a:pt x="0" y="150"/>
                  </a:lnTo>
                  <a:lnTo>
                    <a:pt x="0" y="158"/>
                  </a:lnTo>
                  <a:lnTo>
                    <a:pt x="3" y="164"/>
                  </a:lnTo>
                  <a:lnTo>
                    <a:pt x="5" y="180"/>
                  </a:lnTo>
                  <a:lnTo>
                    <a:pt x="11" y="196"/>
                  </a:lnTo>
                  <a:lnTo>
                    <a:pt x="19" y="212"/>
                  </a:lnTo>
                  <a:lnTo>
                    <a:pt x="27" y="228"/>
                  </a:lnTo>
                  <a:lnTo>
                    <a:pt x="38" y="242"/>
                  </a:lnTo>
                  <a:lnTo>
                    <a:pt x="48" y="255"/>
                  </a:lnTo>
                  <a:lnTo>
                    <a:pt x="59" y="268"/>
                  </a:lnTo>
                  <a:lnTo>
                    <a:pt x="70" y="282"/>
                  </a:lnTo>
                  <a:lnTo>
                    <a:pt x="81" y="295"/>
                  </a:lnTo>
                  <a:lnTo>
                    <a:pt x="94" y="306"/>
                  </a:lnTo>
                  <a:lnTo>
                    <a:pt x="105" y="317"/>
                  </a:lnTo>
                  <a:lnTo>
                    <a:pt x="113" y="322"/>
                  </a:lnTo>
                  <a:lnTo>
                    <a:pt x="121" y="327"/>
                  </a:lnTo>
                  <a:lnTo>
                    <a:pt x="129" y="333"/>
                  </a:lnTo>
                  <a:lnTo>
                    <a:pt x="137" y="335"/>
                  </a:lnTo>
                  <a:lnTo>
                    <a:pt x="148" y="341"/>
                  </a:lnTo>
                  <a:lnTo>
                    <a:pt x="159" y="343"/>
                  </a:lnTo>
                  <a:lnTo>
                    <a:pt x="172" y="346"/>
                  </a:lnTo>
                  <a:lnTo>
                    <a:pt x="186" y="349"/>
                  </a:lnTo>
                  <a:lnTo>
                    <a:pt x="194" y="349"/>
                  </a:lnTo>
                  <a:lnTo>
                    <a:pt x="202" y="351"/>
                  </a:lnTo>
                  <a:lnTo>
                    <a:pt x="221" y="354"/>
                  </a:lnTo>
                  <a:lnTo>
                    <a:pt x="239" y="354"/>
                  </a:lnTo>
                  <a:lnTo>
                    <a:pt x="261" y="357"/>
                  </a:lnTo>
                  <a:lnTo>
                    <a:pt x="285" y="360"/>
                  </a:lnTo>
                  <a:lnTo>
                    <a:pt x="309" y="362"/>
                  </a:lnTo>
                  <a:lnTo>
                    <a:pt x="334" y="362"/>
                  </a:lnTo>
                  <a:lnTo>
                    <a:pt x="360" y="362"/>
                  </a:lnTo>
                  <a:lnTo>
                    <a:pt x="385" y="362"/>
                  </a:lnTo>
                  <a:lnTo>
                    <a:pt x="409" y="362"/>
                  </a:lnTo>
                  <a:lnTo>
                    <a:pt x="433" y="360"/>
                  </a:lnTo>
                  <a:lnTo>
                    <a:pt x="457" y="357"/>
                  </a:lnTo>
                  <a:lnTo>
                    <a:pt x="476" y="354"/>
                  </a:lnTo>
                  <a:lnTo>
                    <a:pt x="495" y="349"/>
                  </a:lnTo>
                  <a:lnTo>
                    <a:pt x="503" y="343"/>
                  </a:lnTo>
                  <a:lnTo>
                    <a:pt x="511" y="341"/>
                  </a:lnTo>
                  <a:lnTo>
                    <a:pt x="519" y="338"/>
                  </a:lnTo>
                  <a:lnTo>
                    <a:pt x="525" y="333"/>
                  </a:lnTo>
                  <a:lnTo>
                    <a:pt x="530" y="327"/>
                  </a:lnTo>
                  <a:lnTo>
                    <a:pt x="535" y="322"/>
                  </a:lnTo>
                  <a:lnTo>
                    <a:pt x="543" y="309"/>
                  </a:lnTo>
                  <a:lnTo>
                    <a:pt x="552" y="292"/>
                  </a:lnTo>
                  <a:lnTo>
                    <a:pt x="557" y="276"/>
                  </a:lnTo>
                  <a:lnTo>
                    <a:pt x="560" y="258"/>
                  </a:lnTo>
                  <a:lnTo>
                    <a:pt x="562" y="236"/>
                  </a:lnTo>
                  <a:lnTo>
                    <a:pt x="565" y="217"/>
                  </a:lnTo>
                  <a:lnTo>
                    <a:pt x="565" y="196"/>
                  </a:lnTo>
                  <a:lnTo>
                    <a:pt x="562" y="174"/>
                  </a:lnTo>
                  <a:lnTo>
                    <a:pt x="562" y="153"/>
                  </a:lnTo>
                  <a:lnTo>
                    <a:pt x="560" y="132"/>
                  </a:lnTo>
                  <a:lnTo>
                    <a:pt x="560" y="113"/>
                  </a:lnTo>
                  <a:lnTo>
                    <a:pt x="557" y="97"/>
                  </a:lnTo>
                  <a:lnTo>
                    <a:pt x="554" y="78"/>
                  </a:lnTo>
                  <a:lnTo>
                    <a:pt x="552" y="65"/>
                  </a:lnTo>
                  <a:lnTo>
                    <a:pt x="549" y="59"/>
                  </a:lnTo>
                  <a:lnTo>
                    <a:pt x="549" y="54"/>
                  </a:lnTo>
                  <a:lnTo>
                    <a:pt x="546" y="46"/>
                  </a:lnTo>
                  <a:lnTo>
                    <a:pt x="543" y="38"/>
                  </a:lnTo>
                  <a:lnTo>
                    <a:pt x="541" y="32"/>
                  </a:lnTo>
                  <a:lnTo>
                    <a:pt x="538" y="27"/>
                  </a:lnTo>
                  <a:lnTo>
                    <a:pt x="533" y="24"/>
                  </a:lnTo>
                  <a:lnTo>
                    <a:pt x="530" y="22"/>
                  </a:lnTo>
                  <a:lnTo>
                    <a:pt x="525" y="19"/>
                  </a:lnTo>
                  <a:lnTo>
                    <a:pt x="519" y="19"/>
                  </a:lnTo>
                  <a:lnTo>
                    <a:pt x="508" y="16"/>
                  </a:lnTo>
                  <a:lnTo>
                    <a:pt x="495" y="16"/>
                  </a:lnTo>
                  <a:lnTo>
                    <a:pt x="482" y="16"/>
                  </a:lnTo>
                  <a:lnTo>
                    <a:pt x="468" y="14"/>
                  </a:lnTo>
                  <a:lnTo>
                    <a:pt x="460" y="14"/>
                  </a:lnTo>
                  <a:lnTo>
                    <a:pt x="452" y="11"/>
                  </a:lnTo>
                  <a:lnTo>
                    <a:pt x="430" y="11"/>
                  </a:lnTo>
                  <a:lnTo>
                    <a:pt x="409" y="11"/>
                  </a:lnTo>
                  <a:lnTo>
                    <a:pt x="387" y="14"/>
                  </a:lnTo>
                  <a:lnTo>
                    <a:pt x="363" y="14"/>
                  </a:lnTo>
                  <a:lnTo>
                    <a:pt x="342" y="14"/>
                  </a:lnTo>
                  <a:lnTo>
                    <a:pt x="320" y="14"/>
                  </a:lnTo>
                  <a:lnTo>
                    <a:pt x="301" y="14"/>
                  </a:lnTo>
                  <a:lnTo>
                    <a:pt x="282" y="11"/>
                  </a:lnTo>
                  <a:lnTo>
                    <a:pt x="264" y="11"/>
                  </a:lnTo>
                  <a:lnTo>
                    <a:pt x="247" y="6"/>
                  </a:lnTo>
                  <a:lnTo>
                    <a:pt x="229" y="3"/>
                  </a:lnTo>
                  <a:lnTo>
                    <a:pt x="213" y="0"/>
                  </a:lnTo>
                  <a:lnTo>
                    <a:pt x="199" y="0"/>
                  </a:lnTo>
                  <a:lnTo>
                    <a:pt x="188" y="0"/>
                  </a:lnTo>
                  <a:lnTo>
                    <a:pt x="183" y="0"/>
                  </a:lnTo>
                  <a:lnTo>
                    <a:pt x="178" y="0"/>
                  </a:lnTo>
                  <a:close/>
                </a:path>
              </a:pathLst>
            </a:custGeom>
            <a:solidFill>
              <a:srgbClr val="33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he-IL"/>
            </a:p>
          </p:txBody>
        </p:sp>
        <p:sp>
          <p:nvSpPr>
            <p:cNvPr id="259087" name="Rectangle 12"/>
            <p:cNvSpPr>
              <a:spLocks noChangeArrowheads="1"/>
            </p:cNvSpPr>
            <p:nvPr/>
          </p:nvSpPr>
          <p:spPr bwMode="auto">
            <a:xfrm>
              <a:off x="1896" y="1657"/>
              <a:ext cx="104"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he-IL" sz="1800" b="1">
                  <a:solidFill>
                    <a:schemeClr val="bg1"/>
                  </a:solidFill>
                  <a:latin typeface="Arial" panose="020B0604020202020204" pitchFamily="34" charset="0"/>
                </a:rPr>
                <a:t>C</a:t>
              </a:r>
            </a:p>
          </p:txBody>
        </p:sp>
        <p:sp>
          <p:nvSpPr>
            <p:cNvPr id="259088" name="Rectangle 13"/>
            <p:cNvSpPr>
              <a:spLocks noChangeArrowheads="1"/>
            </p:cNvSpPr>
            <p:nvPr/>
          </p:nvSpPr>
          <p:spPr bwMode="auto">
            <a:xfrm>
              <a:off x="1963" y="1657"/>
              <a:ext cx="31"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he-IL" sz="1400">
                  <a:solidFill>
                    <a:srgbClr val="000000"/>
                  </a:solidFill>
                  <a:latin typeface="Arial" panose="020B0604020202020204" pitchFamily="34" charset="0"/>
                </a:rPr>
                <a:t> </a:t>
              </a:r>
              <a:endParaRPr lang="en-US" altLang="he-IL" sz="1800">
                <a:latin typeface="Arial" panose="020B0604020202020204" pitchFamily="34" charset="0"/>
              </a:endParaRPr>
            </a:p>
          </p:txBody>
        </p:sp>
        <p:sp>
          <p:nvSpPr>
            <p:cNvPr id="259089" name="Freeform 14"/>
            <p:cNvSpPr>
              <a:spLocks/>
            </p:cNvSpPr>
            <p:nvPr/>
          </p:nvSpPr>
          <p:spPr bwMode="auto">
            <a:xfrm>
              <a:off x="443" y="1335"/>
              <a:ext cx="218" cy="215"/>
            </a:xfrm>
            <a:custGeom>
              <a:avLst/>
              <a:gdLst>
                <a:gd name="T0" fmla="*/ 99 w 218"/>
                <a:gd name="T1" fmla="*/ 0 h 215"/>
                <a:gd name="T2" fmla="*/ 78 w 218"/>
                <a:gd name="T3" fmla="*/ 6 h 215"/>
                <a:gd name="T4" fmla="*/ 56 w 218"/>
                <a:gd name="T5" fmla="*/ 14 h 215"/>
                <a:gd name="T6" fmla="*/ 40 w 218"/>
                <a:gd name="T7" fmla="*/ 25 h 215"/>
                <a:gd name="T8" fmla="*/ 24 w 218"/>
                <a:gd name="T9" fmla="*/ 41 h 215"/>
                <a:gd name="T10" fmla="*/ 13 w 218"/>
                <a:gd name="T11" fmla="*/ 57 h 215"/>
                <a:gd name="T12" fmla="*/ 5 w 218"/>
                <a:gd name="T13" fmla="*/ 76 h 215"/>
                <a:gd name="T14" fmla="*/ 0 w 218"/>
                <a:gd name="T15" fmla="*/ 97 h 215"/>
                <a:gd name="T16" fmla="*/ 0 w 218"/>
                <a:gd name="T17" fmla="*/ 118 h 215"/>
                <a:gd name="T18" fmla="*/ 5 w 218"/>
                <a:gd name="T19" fmla="*/ 140 h 215"/>
                <a:gd name="T20" fmla="*/ 13 w 218"/>
                <a:gd name="T21" fmla="*/ 159 h 215"/>
                <a:gd name="T22" fmla="*/ 24 w 218"/>
                <a:gd name="T23" fmla="*/ 175 h 215"/>
                <a:gd name="T24" fmla="*/ 40 w 218"/>
                <a:gd name="T25" fmla="*/ 191 h 215"/>
                <a:gd name="T26" fmla="*/ 56 w 218"/>
                <a:gd name="T27" fmla="*/ 202 h 215"/>
                <a:gd name="T28" fmla="*/ 78 w 218"/>
                <a:gd name="T29" fmla="*/ 210 h 215"/>
                <a:gd name="T30" fmla="*/ 99 w 218"/>
                <a:gd name="T31" fmla="*/ 215 h 215"/>
                <a:gd name="T32" fmla="*/ 121 w 218"/>
                <a:gd name="T33" fmla="*/ 215 h 215"/>
                <a:gd name="T34" fmla="*/ 142 w 218"/>
                <a:gd name="T35" fmla="*/ 210 h 215"/>
                <a:gd name="T36" fmla="*/ 161 w 218"/>
                <a:gd name="T37" fmla="*/ 202 h 215"/>
                <a:gd name="T38" fmla="*/ 177 w 218"/>
                <a:gd name="T39" fmla="*/ 191 h 215"/>
                <a:gd name="T40" fmla="*/ 193 w 218"/>
                <a:gd name="T41" fmla="*/ 175 h 215"/>
                <a:gd name="T42" fmla="*/ 204 w 218"/>
                <a:gd name="T43" fmla="*/ 159 h 215"/>
                <a:gd name="T44" fmla="*/ 212 w 218"/>
                <a:gd name="T45" fmla="*/ 140 h 215"/>
                <a:gd name="T46" fmla="*/ 218 w 218"/>
                <a:gd name="T47" fmla="*/ 118 h 215"/>
                <a:gd name="T48" fmla="*/ 218 w 218"/>
                <a:gd name="T49" fmla="*/ 97 h 215"/>
                <a:gd name="T50" fmla="*/ 212 w 218"/>
                <a:gd name="T51" fmla="*/ 76 h 215"/>
                <a:gd name="T52" fmla="*/ 204 w 218"/>
                <a:gd name="T53" fmla="*/ 57 h 215"/>
                <a:gd name="T54" fmla="*/ 193 w 218"/>
                <a:gd name="T55" fmla="*/ 41 h 215"/>
                <a:gd name="T56" fmla="*/ 177 w 218"/>
                <a:gd name="T57" fmla="*/ 25 h 215"/>
                <a:gd name="T58" fmla="*/ 161 w 218"/>
                <a:gd name="T59" fmla="*/ 14 h 215"/>
                <a:gd name="T60" fmla="*/ 142 w 218"/>
                <a:gd name="T61" fmla="*/ 6 h 215"/>
                <a:gd name="T62" fmla="*/ 121 w 218"/>
                <a:gd name="T63" fmla="*/ 0 h 215"/>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218" h="215">
                  <a:moveTo>
                    <a:pt x="110" y="0"/>
                  </a:moveTo>
                  <a:lnTo>
                    <a:pt x="99" y="0"/>
                  </a:lnTo>
                  <a:lnTo>
                    <a:pt x="88" y="3"/>
                  </a:lnTo>
                  <a:lnTo>
                    <a:pt x="78" y="6"/>
                  </a:lnTo>
                  <a:lnTo>
                    <a:pt x="67" y="9"/>
                  </a:lnTo>
                  <a:lnTo>
                    <a:pt x="56" y="14"/>
                  </a:lnTo>
                  <a:lnTo>
                    <a:pt x="48" y="19"/>
                  </a:lnTo>
                  <a:lnTo>
                    <a:pt x="40" y="25"/>
                  </a:lnTo>
                  <a:lnTo>
                    <a:pt x="32" y="33"/>
                  </a:lnTo>
                  <a:lnTo>
                    <a:pt x="24" y="41"/>
                  </a:lnTo>
                  <a:lnTo>
                    <a:pt x="18" y="49"/>
                  </a:lnTo>
                  <a:lnTo>
                    <a:pt x="13" y="57"/>
                  </a:lnTo>
                  <a:lnTo>
                    <a:pt x="8" y="65"/>
                  </a:lnTo>
                  <a:lnTo>
                    <a:pt x="5" y="76"/>
                  </a:lnTo>
                  <a:lnTo>
                    <a:pt x="2" y="86"/>
                  </a:lnTo>
                  <a:lnTo>
                    <a:pt x="0" y="97"/>
                  </a:lnTo>
                  <a:lnTo>
                    <a:pt x="0" y="108"/>
                  </a:lnTo>
                  <a:lnTo>
                    <a:pt x="0" y="118"/>
                  </a:lnTo>
                  <a:lnTo>
                    <a:pt x="2" y="129"/>
                  </a:lnTo>
                  <a:lnTo>
                    <a:pt x="5" y="140"/>
                  </a:lnTo>
                  <a:lnTo>
                    <a:pt x="8" y="151"/>
                  </a:lnTo>
                  <a:lnTo>
                    <a:pt x="13" y="159"/>
                  </a:lnTo>
                  <a:lnTo>
                    <a:pt x="18" y="167"/>
                  </a:lnTo>
                  <a:lnTo>
                    <a:pt x="24" y="175"/>
                  </a:lnTo>
                  <a:lnTo>
                    <a:pt x="32" y="183"/>
                  </a:lnTo>
                  <a:lnTo>
                    <a:pt x="40" y="191"/>
                  </a:lnTo>
                  <a:lnTo>
                    <a:pt x="48" y="196"/>
                  </a:lnTo>
                  <a:lnTo>
                    <a:pt x="56" y="202"/>
                  </a:lnTo>
                  <a:lnTo>
                    <a:pt x="67" y="207"/>
                  </a:lnTo>
                  <a:lnTo>
                    <a:pt x="78" y="210"/>
                  </a:lnTo>
                  <a:lnTo>
                    <a:pt x="88" y="212"/>
                  </a:lnTo>
                  <a:lnTo>
                    <a:pt x="99" y="215"/>
                  </a:lnTo>
                  <a:lnTo>
                    <a:pt x="110" y="215"/>
                  </a:lnTo>
                  <a:lnTo>
                    <a:pt x="121" y="215"/>
                  </a:lnTo>
                  <a:lnTo>
                    <a:pt x="131" y="212"/>
                  </a:lnTo>
                  <a:lnTo>
                    <a:pt x="142" y="210"/>
                  </a:lnTo>
                  <a:lnTo>
                    <a:pt x="153" y="207"/>
                  </a:lnTo>
                  <a:lnTo>
                    <a:pt x="161" y="202"/>
                  </a:lnTo>
                  <a:lnTo>
                    <a:pt x="169" y="196"/>
                  </a:lnTo>
                  <a:lnTo>
                    <a:pt x="177" y="191"/>
                  </a:lnTo>
                  <a:lnTo>
                    <a:pt x="185" y="183"/>
                  </a:lnTo>
                  <a:lnTo>
                    <a:pt x="193" y="175"/>
                  </a:lnTo>
                  <a:lnTo>
                    <a:pt x="199" y="167"/>
                  </a:lnTo>
                  <a:lnTo>
                    <a:pt x="204" y="159"/>
                  </a:lnTo>
                  <a:lnTo>
                    <a:pt x="209" y="151"/>
                  </a:lnTo>
                  <a:lnTo>
                    <a:pt x="212" y="140"/>
                  </a:lnTo>
                  <a:lnTo>
                    <a:pt x="215" y="129"/>
                  </a:lnTo>
                  <a:lnTo>
                    <a:pt x="218" y="118"/>
                  </a:lnTo>
                  <a:lnTo>
                    <a:pt x="218" y="108"/>
                  </a:lnTo>
                  <a:lnTo>
                    <a:pt x="218" y="97"/>
                  </a:lnTo>
                  <a:lnTo>
                    <a:pt x="215" y="86"/>
                  </a:lnTo>
                  <a:lnTo>
                    <a:pt x="212" y="76"/>
                  </a:lnTo>
                  <a:lnTo>
                    <a:pt x="209" y="65"/>
                  </a:lnTo>
                  <a:lnTo>
                    <a:pt x="204" y="57"/>
                  </a:lnTo>
                  <a:lnTo>
                    <a:pt x="199" y="49"/>
                  </a:lnTo>
                  <a:lnTo>
                    <a:pt x="193" y="41"/>
                  </a:lnTo>
                  <a:lnTo>
                    <a:pt x="185" y="33"/>
                  </a:lnTo>
                  <a:lnTo>
                    <a:pt x="177" y="25"/>
                  </a:lnTo>
                  <a:lnTo>
                    <a:pt x="169" y="19"/>
                  </a:lnTo>
                  <a:lnTo>
                    <a:pt x="161" y="14"/>
                  </a:lnTo>
                  <a:lnTo>
                    <a:pt x="153" y="9"/>
                  </a:lnTo>
                  <a:lnTo>
                    <a:pt x="142" y="6"/>
                  </a:lnTo>
                  <a:lnTo>
                    <a:pt x="131" y="3"/>
                  </a:lnTo>
                  <a:lnTo>
                    <a:pt x="121" y="0"/>
                  </a:lnTo>
                  <a:lnTo>
                    <a:pt x="110" y="0"/>
                  </a:lnTo>
                  <a:close/>
                </a:path>
              </a:pathLst>
            </a:custGeom>
            <a:solidFill>
              <a:srgbClr val="33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he-IL"/>
            </a:p>
          </p:txBody>
        </p:sp>
        <p:sp>
          <p:nvSpPr>
            <p:cNvPr id="259090" name="Rectangle 15"/>
            <p:cNvSpPr>
              <a:spLocks noChangeArrowheads="1"/>
            </p:cNvSpPr>
            <p:nvPr/>
          </p:nvSpPr>
          <p:spPr bwMode="auto">
            <a:xfrm>
              <a:off x="493" y="1378"/>
              <a:ext cx="121"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he-IL" sz="1600" b="1">
                  <a:solidFill>
                    <a:schemeClr val="bg1"/>
                  </a:solidFill>
                  <a:latin typeface="Arial" panose="020B0604020202020204" pitchFamily="34" charset="0"/>
                </a:rPr>
                <a:t>W</a:t>
              </a:r>
            </a:p>
          </p:txBody>
        </p:sp>
        <p:sp>
          <p:nvSpPr>
            <p:cNvPr id="259091" name="Rectangle 16"/>
            <p:cNvSpPr>
              <a:spLocks noChangeArrowheads="1"/>
            </p:cNvSpPr>
            <p:nvPr/>
          </p:nvSpPr>
          <p:spPr bwMode="auto">
            <a:xfrm>
              <a:off x="617" y="1360"/>
              <a:ext cx="31"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he-IL" sz="1400">
                  <a:solidFill>
                    <a:srgbClr val="000000"/>
                  </a:solidFill>
                  <a:latin typeface="Arial" panose="020B0604020202020204" pitchFamily="34" charset="0"/>
                </a:rPr>
                <a:t> </a:t>
              </a:r>
              <a:endParaRPr lang="en-US" altLang="he-IL" sz="1800">
                <a:latin typeface="Arial" panose="020B0604020202020204" pitchFamily="34" charset="0"/>
              </a:endParaRPr>
            </a:p>
          </p:txBody>
        </p:sp>
        <p:sp>
          <p:nvSpPr>
            <p:cNvPr id="259092" name="Freeform 17"/>
            <p:cNvSpPr>
              <a:spLocks/>
            </p:cNvSpPr>
            <p:nvPr/>
          </p:nvSpPr>
          <p:spPr bwMode="auto">
            <a:xfrm>
              <a:off x="2584" y="1220"/>
              <a:ext cx="218" cy="212"/>
            </a:xfrm>
            <a:custGeom>
              <a:avLst/>
              <a:gdLst>
                <a:gd name="T0" fmla="*/ 100 w 218"/>
                <a:gd name="T1" fmla="*/ 0 h 212"/>
                <a:gd name="T2" fmla="*/ 78 w 218"/>
                <a:gd name="T3" fmla="*/ 6 h 212"/>
                <a:gd name="T4" fmla="*/ 57 w 218"/>
                <a:gd name="T5" fmla="*/ 14 h 212"/>
                <a:gd name="T6" fmla="*/ 41 w 218"/>
                <a:gd name="T7" fmla="*/ 24 h 212"/>
                <a:gd name="T8" fmla="*/ 25 w 218"/>
                <a:gd name="T9" fmla="*/ 38 h 212"/>
                <a:gd name="T10" fmla="*/ 14 w 218"/>
                <a:gd name="T11" fmla="*/ 54 h 212"/>
                <a:gd name="T12" fmla="*/ 6 w 218"/>
                <a:gd name="T13" fmla="*/ 73 h 212"/>
                <a:gd name="T14" fmla="*/ 0 w 218"/>
                <a:gd name="T15" fmla="*/ 94 h 212"/>
                <a:gd name="T16" fmla="*/ 0 w 218"/>
                <a:gd name="T17" fmla="*/ 115 h 212"/>
                <a:gd name="T18" fmla="*/ 6 w 218"/>
                <a:gd name="T19" fmla="*/ 137 h 212"/>
                <a:gd name="T20" fmla="*/ 14 w 218"/>
                <a:gd name="T21" fmla="*/ 156 h 212"/>
                <a:gd name="T22" fmla="*/ 25 w 218"/>
                <a:gd name="T23" fmla="*/ 172 h 212"/>
                <a:gd name="T24" fmla="*/ 41 w 218"/>
                <a:gd name="T25" fmla="*/ 188 h 212"/>
                <a:gd name="T26" fmla="*/ 57 w 218"/>
                <a:gd name="T27" fmla="*/ 199 h 212"/>
                <a:gd name="T28" fmla="*/ 78 w 218"/>
                <a:gd name="T29" fmla="*/ 207 h 212"/>
                <a:gd name="T30" fmla="*/ 100 w 218"/>
                <a:gd name="T31" fmla="*/ 212 h 212"/>
                <a:gd name="T32" fmla="*/ 121 w 218"/>
                <a:gd name="T33" fmla="*/ 212 h 212"/>
                <a:gd name="T34" fmla="*/ 143 w 218"/>
                <a:gd name="T35" fmla="*/ 207 h 212"/>
                <a:gd name="T36" fmla="*/ 162 w 218"/>
                <a:gd name="T37" fmla="*/ 199 h 212"/>
                <a:gd name="T38" fmla="*/ 178 w 218"/>
                <a:gd name="T39" fmla="*/ 188 h 212"/>
                <a:gd name="T40" fmla="*/ 194 w 218"/>
                <a:gd name="T41" fmla="*/ 172 h 212"/>
                <a:gd name="T42" fmla="*/ 205 w 218"/>
                <a:gd name="T43" fmla="*/ 156 h 212"/>
                <a:gd name="T44" fmla="*/ 213 w 218"/>
                <a:gd name="T45" fmla="*/ 137 h 212"/>
                <a:gd name="T46" fmla="*/ 218 w 218"/>
                <a:gd name="T47" fmla="*/ 115 h 212"/>
                <a:gd name="T48" fmla="*/ 218 w 218"/>
                <a:gd name="T49" fmla="*/ 94 h 212"/>
                <a:gd name="T50" fmla="*/ 213 w 218"/>
                <a:gd name="T51" fmla="*/ 73 h 212"/>
                <a:gd name="T52" fmla="*/ 205 w 218"/>
                <a:gd name="T53" fmla="*/ 54 h 212"/>
                <a:gd name="T54" fmla="*/ 194 w 218"/>
                <a:gd name="T55" fmla="*/ 38 h 212"/>
                <a:gd name="T56" fmla="*/ 178 w 218"/>
                <a:gd name="T57" fmla="*/ 24 h 212"/>
                <a:gd name="T58" fmla="*/ 162 w 218"/>
                <a:gd name="T59" fmla="*/ 14 h 212"/>
                <a:gd name="T60" fmla="*/ 143 w 218"/>
                <a:gd name="T61" fmla="*/ 6 h 212"/>
                <a:gd name="T62" fmla="*/ 121 w 218"/>
                <a:gd name="T63" fmla="*/ 0 h 212"/>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218" h="212">
                  <a:moveTo>
                    <a:pt x="111" y="0"/>
                  </a:moveTo>
                  <a:lnTo>
                    <a:pt x="100" y="0"/>
                  </a:lnTo>
                  <a:lnTo>
                    <a:pt x="89" y="3"/>
                  </a:lnTo>
                  <a:lnTo>
                    <a:pt x="78" y="6"/>
                  </a:lnTo>
                  <a:lnTo>
                    <a:pt x="68" y="8"/>
                  </a:lnTo>
                  <a:lnTo>
                    <a:pt x="57" y="14"/>
                  </a:lnTo>
                  <a:lnTo>
                    <a:pt x="49" y="19"/>
                  </a:lnTo>
                  <a:lnTo>
                    <a:pt x="41" y="24"/>
                  </a:lnTo>
                  <a:lnTo>
                    <a:pt x="33" y="30"/>
                  </a:lnTo>
                  <a:lnTo>
                    <a:pt x="25" y="38"/>
                  </a:lnTo>
                  <a:lnTo>
                    <a:pt x="19" y="46"/>
                  </a:lnTo>
                  <a:lnTo>
                    <a:pt x="14" y="54"/>
                  </a:lnTo>
                  <a:lnTo>
                    <a:pt x="8" y="65"/>
                  </a:lnTo>
                  <a:lnTo>
                    <a:pt x="6" y="73"/>
                  </a:lnTo>
                  <a:lnTo>
                    <a:pt x="3" y="83"/>
                  </a:lnTo>
                  <a:lnTo>
                    <a:pt x="0" y="94"/>
                  </a:lnTo>
                  <a:lnTo>
                    <a:pt x="0" y="105"/>
                  </a:lnTo>
                  <a:lnTo>
                    <a:pt x="0" y="115"/>
                  </a:lnTo>
                  <a:lnTo>
                    <a:pt x="3" y="126"/>
                  </a:lnTo>
                  <a:lnTo>
                    <a:pt x="6" y="137"/>
                  </a:lnTo>
                  <a:lnTo>
                    <a:pt x="8" y="148"/>
                  </a:lnTo>
                  <a:lnTo>
                    <a:pt x="14" y="156"/>
                  </a:lnTo>
                  <a:lnTo>
                    <a:pt x="19" y="164"/>
                  </a:lnTo>
                  <a:lnTo>
                    <a:pt x="25" y="172"/>
                  </a:lnTo>
                  <a:lnTo>
                    <a:pt x="33" y="180"/>
                  </a:lnTo>
                  <a:lnTo>
                    <a:pt x="41" y="188"/>
                  </a:lnTo>
                  <a:lnTo>
                    <a:pt x="49" y="193"/>
                  </a:lnTo>
                  <a:lnTo>
                    <a:pt x="57" y="199"/>
                  </a:lnTo>
                  <a:lnTo>
                    <a:pt x="68" y="204"/>
                  </a:lnTo>
                  <a:lnTo>
                    <a:pt x="78" y="207"/>
                  </a:lnTo>
                  <a:lnTo>
                    <a:pt x="89" y="209"/>
                  </a:lnTo>
                  <a:lnTo>
                    <a:pt x="100" y="212"/>
                  </a:lnTo>
                  <a:lnTo>
                    <a:pt x="111" y="212"/>
                  </a:lnTo>
                  <a:lnTo>
                    <a:pt x="121" y="212"/>
                  </a:lnTo>
                  <a:lnTo>
                    <a:pt x="132" y="209"/>
                  </a:lnTo>
                  <a:lnTo>
                    <a:pt x="143" y="207"/>
                  </a:lnTo>
                  <a:lnTo>
                    <a:pt x="154" y="204"/>
                  </a:lnTo>
                  <a:lnTo>
                    <a:pt x="162" y="199"/>
                  </a:lnTo>
                  <a:lnTo>
                    <a:pt x="170" y="193"/>
                  </a:lnTo>
                  <a:lnTo>
                    <a:pt x="178" y="188"/>
                  </a:lnTo>
                  <a:lnTo>
                    <a:pt x="186" y="180"/>
                  </a:lnTo>
                  <a:lnTo>
                    <a:pt x="194" y="172"/>
                  </a:lnTo>
                  <a:lnTo>
                    <a:pt x="199" y="164"/>
                  </a:lnTo>
                  <a:lnTo>
                    <a:pt x="205" y="156"/>
                  </a:lnTo>
                  <a:lnTo>
                    <a:pt x="210" y="148"/>
                  </a:lnTo>
                  <a:lnTo>
                    <a:pt x="213" y="137"/>
                  </a:lnTo>
                  <a:lnTo>
                    <a:pt x="216" y="126"/>
                  </a:lnTo>
                  <a:lnTo>
                    <a:pt x="218" y="115"/>
                  </a:lnTo>
                  <a:lnTo>
                    <a:pt x="218" y="105"/>
                  </a:lnTo>
                  <a:lnTo>
                    <a:pt x="218" y="94"/>
                  </a:lnTo>
                  <a:lnTo>
                    <a:pt x="216" y="83"/>
                  </a:lnTo>
                  <a:lnTo>
                    <a:pt x="213" y="73"/>
                  </a:lnTo>
                  <a:lnTo>
                    <a:pt x="210" y="65"/>
                  </a:lnTo>
                  <a:lnTo>
                    <a:pt x="205" y="54"/>
                  </a:lnTo>
                  <a:lnTo>
                    <a:pt x="199" y="46"/>
                  </a:lnTo>
                  <a:lnTo>
                    <a:pt x="194" y="38"/>
                  </a:lnTo>
                  <a:lnTo>
                    <a:pt x="186" y="30"/>
                  </a:lnTo>
                  <a:lnTo>
                    <a:pt x="178" y="24"/>
                  </a:lnTo>
                  <a:lnTo>
                    <a:pt x="170" y="19"/>
                  </a:lnTo>
                  <a:lnTo>
                    <a:pt x="162" y="14"/>
                  </a:lnTo>
                  <a:lnTo>
                    <a:pt x="154" y="8"/>
                  </a:lnTo>
                  <a:lnTo>
                    <a:pt x="143" y="6"/>
                  </a:lnTo>
                  <a:lnTo>
                    <a:pt x="132" y="3"/>
                  </a:lnTo>
                  <a:lnTo>
                    <a:pt x="121" y="0"/>
                  </a:lnTo>
                  <a:lnTo>
                    <a:pt x="111" y="0"/>
                  </a:lnTo>
                  <a:close/>
                </a:path>
              </a:pathLst>
            </a:custGeom>
            <a:solidFill>
              <a:srgbClr val="33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he-IL"/>
            </a:p>
          </p:txBody>
        </p:sp>
        <p:sp>
          <p:nvSpPr>
            <p:cNvPr id="259093" name="Rectangle 18"/>
            <p:cNvSpPr>
              <a:spLocks noChangeArrowheads="1"/>
            </p:cNvSpPr>
            <p:nvPr/>
          </p:nvSpPr>
          <p:spPr bwMode="auto">
            <a:xfrm>
              <a:off x="2641" y="1262"/>
              <a:ext cx="85"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he-IL" sz="1600" b="1">
                  <a:solidFill>
                    <a:schemeClr val="bg1"/>
                  </a:solidFill>
                  <a:latin typeface="Arial" panose="020B0604020202020204" pitchFamily="34" charset="0"/>
                </a:rPr>
                <a:t>X</a:t>
              </a:r>
            </a:p>
          </p:txBody>
        </p:sp>
        <p:sp>
          <p:nvSpPr>
            <p:cNvPr id="259094" name="Freeform 19"/>
            <p:cNvSpPr>
              <a:spLocks/>
            </p:cNvSpPr>
            <p:nvPr/>
          </p:nvSpPr>
          <p:spPr bwMode="auto">
            <a:xfrm>
              <a:off x="2579" y="1952"/>
              <a:ext cx="218" cy="212"/>
            </a:xfrm>
            <a:custGeom>
              <a:avLst/>
              <a:gdLst>
                <a:gd name="T0" fmla="*/ 97 w 218"/>
                <a:gd name="T1" fmla="*/ 0 h 212"/>
                <a:gd name="T2" fmla="*/ 75 w 218"/>
                <a:gd name="T3" fmla="*/ 6 h 212"/>
                <a:gd name="T4" fmla="*/ 56 w 218"/>
                <a:gd name="T5" fmla="*/ 14 h 212"/>
                <a:gd name="T6" fmla="*/ 40 w 218"/>
                <a:gd name="T7" fmla="*/ 24 h 212"/>
                <a:gd name="T8" fmla="*/ 24 w 218"/>
                <a:gd name="T9" fmla="*/ 38 h 212"/>
                <a:gd name="T10" fmla="*/ 13 w 218"/>
                <a:gd name="T11" fmla="*/ 54 h 212"/>
                <a:gd name="T12" fmla="*/ 5 w 218"/>
                <a:gd name="T13" fmla="*/ 73 h 212"/>
                <a:gd name="T14" fmla="*/ 0 w 218"/>
                <a:gd name="T15" fmla="*/ 94 h 212"/>
                <a:gd name="T16" fmla="*/ 0 w 218"/>
                <a:gd name="T17" fmla="*/ 116 h 212"/>
                <a:gd name="T18" fmla="*/ 5 w 218"/>
                <a:gd name="T19" fmla="*/ 137 h 212"/>
                <a:gd name="T20" fmla="*/ 13 w 218"/>
                <a:gd name="T21" fmla="*/ 156 h 212"/>
                <a:gd name="T22" fmla="*/ 24 w 218"/>
                <a:gd name="T23" fmla="*/ 172 h 212"/>
                <a:gd name="T24" fmla="*/ 40 w 218"/>
                <a:gd name="T25" fmla="*/ 188 h 212"/>
                <a:gd name="T26" fmla="*/ 56 w 218"/>
                <a:gd name="T27" fmla="*/ 199 h 212"/>
                <a:gd name="T28" fmla="*/ 75 w 218"/>
                <a:gd name="T29" fmla="*/ 207 h 212"/>
                <a:gd name="T30" fmla="*/ 97 w 218"/>
                <a:gd name="T31" fmla="*/ 212 h 212"/>
                <a:gd name="T32" fmla="*/ 118 w 218"/>
                <a:gd name="T33" fmla="*/ 212 h 212"/>
                <a:gd name="T34" fmla="*/ 140 w 218"/>
                <a:gd name="T35" fmla="*/ 207 h 212"/>
                <a:gd name="T36" fmla="*/ 161 w 218"/>
                <a:gd name="T37" fmla="*/ 199 h 212"/>
                <a:gd name="T38" fmla="*/ 178 w 218"/>
                <a:gd name="T39" fmla="*/ 188 h 212"/>
                <a:gd name="T40" fmla="*/ 194 w 218"/>
                <a:gd name="T41" fmla="*/ 172 h 212"/>
                <a:gd name="T42" fmla="*/ 204 w 218"/>
                <a:gd name="T43" fmla="*/ 156 h 212"/>
                <a:gd name="T44" fmla="*/ 213 w 218"/>
                <a:gd name="T45" fmla="*/ 137 h 212"/>
                <a:gd name="T46" fmla="*/ 218 w 218"/>
                <a:gd name="T47" fmla="*/ 116 h 212"/>
                <a:gd name="T48" fmla="*/ 218 w 218"/>
                <a:gd name="T49" fmla="*/ 94 h 212"/>
                <a:gd name="T50" fmla="*/ 213 w 218"/>
                <a:gd name="T51" fmla="*/ 73 h 212"/>
                <a:gd name="T52" fmla="*/ 204 w 218"/>
                <a:gd name="T53" fmla="*/ 54 h 212"/>
                <a:gd name="T54" fmla="*/ 194 w 218"/>
                <a:gd name="T55" fmla="*/ 38 h 212"/>
                <a:gd name="T56" fmla="*/ 178 w 218"/>
                <a:gd name="T57" fmla="*/ 24 h 212"/>
                <a:gd name="T58" fmla="*/ 161 w 218"/>
                <a:gd name="T59" fmla="*/ 14 h 212"/>
                <a:gd name="T60" fmla="*/ 140 w 218"/>
                <a:gd name="T61" fmla="*/ 6 h 212"/>
                <a:gd name="T62" fmla="*/ 118 w 218"/>
                <a:gd name="T63" fmla="*/ 0 h 212"/>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218" h="212">
                  <a:moveTo>
                    <a:pt x="108" y="0"/>
                  </a:moveTo>
                  <a:lnTo>
                    <a:pt x="97" y="0"/>
                  </a:lnTo>
                  <a:lnTo>
                    <a:pt x="86" y="3"/>
                  </a:lnTo>
                  <a:lnTo>
                    <a:pt x="75" y="6"/>
                  </a:lnTo>
                  <a:lnTo>
                    <a:pt x="65" y="8"/>
                  </a:lnTo>
                  <a:lnTo>
                    <a:pt x="56" y="14"/>
                  </a:lnTo>
                  <a:lnTo>
                    <a:pt x="48" y="19"/>
                  </a:lnTo>
                  <a:lnTo>
                    <a:pt x="40" y="24"/>
                  </a:lnTo>
                  <a:lnTo>
                    <a:pt x="32" y="30"/>
                  </a:lnTo>
                  <a:lnTo>
                    <a:pt x="24" y="38"/>
                  </a:lnTo>
                  <a:lnTo>
                    <a:pt x="19" y="46"/>
                  </a:lnTo>
                  <a:lnTo>
                    <a:pt x="13" y="54"/>
                  </a:lnTo>
                  <a:lnTo>
                    <a:pt x="8" y="65"/>
                  </a:lnTo>
                  <a:lnTo>
                    <a:pt x="5" y="73"/>
                  </a:lnTo>
                  <a:lnTo>
                    <a:pt x="3" y="83"/>
                  </a:lnTo>
                  <a:lnTo>
                    <a:pt x="0" y="94"/>
                  </a:lnTo>
                  <a:lnTo>
                    <a:pt x="0" y="105"/>
                  </a:lnTo>
                  <a:lnTo>
                    <a:pt x="0" y="116"/>
                  </a:lnTo>
                  <a:lnTo>
                    <a:pt x="3" y="126"/>
                  </a:lnTo>
                  <a:lnTo>
                    <a:pt x="5" y="137"/>
                  </a:lnTo>
                  <a:lnTo>
                    <a:pt x="8" y="148"/>
                  </a:lnTo>
                  <a:lnTo>
                    <a:pt x="13" y="156"/>
                  </a:lnTo>
                  <a:lnTo>
                    <a:pt x="19" y="164"/>
                  </a:lnTo>
                  <a:lnTo>
                    <a:pt x="24" y="172"/>
                  </a:lnTo>
                  <a:lnTo>
                    <a:pt x="32" y="180"/>
                  </a:lnTo>
                  <a:lnTo>
                    <a:pt x="40" y="188"/>
                  </a:lnTo>
                  <a:lnTo>
                    <a:pt x="48" y="193"/>
                  </a:lnTo>
                  <a:lnTo>
                    <a:pt x="56" y="199"/>
                  </a:lnTo>
                  <a:lnTo>
                    <a:pt x="65" y="204"/>
                  </a:lnTo>
                  <a:lnTo>
                    <a:pt x="75" y="207"/>
                  </a:lnTo>
                  <a:lnTo>
                    <a:pt x="86" y="209"/>
                  </a:lnTo>
                  <a:lnTo>
                    <a:pt x="97" y="212"/>
                  </a:lnTo>
                  <a:lnTo>
                    <a:pt x="108" y="212"/>
                  </a:lnTo>
                  <a:lnTo>
                    <a:pt x="118" y="212"/>
                  </a:lnTo>
                  <a:lnTo>
                    <a:pt x="129" y="209"/>
                  </a:lnTo>
                  <a:lnTo>
                    <a:pt x="140" y="207"/>
                  </a:lnTo>
                  <a:lnTo>
                    <a:pt x="151" y="204"/>
                  </a:lnTo>
                  <a:lnTo>
                    <a:pt x="161" y="199"/>
                  </a:lnTo>
                  <a:lnTo>
                    <a:pt x="169" y="193"/>
                  </a:lnTo>
                  <a:lnTo>
                    <a:pt x="178" y="188"/>
                  </a:lnTo>
                  <a:lnTo>
                    <a:pt x="186" y="180"/>
                  </a:lnTo>
                  <a:lnTo>
                    <a:pt x="194" y="172"/>
                  </a:lnTo>
                  <a:lnTo>
                    <a:pt x="199" y="164"/>
                  </a:lnTo>
                  <a:lnTo>
                    <a:pt x="204" y="156"/>
                  </a:lnTo>
                  <a:lnTo>
                    <a:pt x="210" y="148"/>
                  </a:lnTo>
                  <a:lnTo>
                    <a:pt x="213" y="137"/>
                  </a:lnTo>
                  <a:lnTo>
                    <a:pt x="215" y="126"/>
                  </a:lnTo>
                  <a:lnTo>
                    <a:pt x="218" y="116"/>
                  </a:lnTo>
                  <a:lnTo>
                    <a:pt x="218" y="105"/>
                  </a:lnTo>
                  <a:lnTo>
                    <a:pt x="218" y="94"/>
                  </a:lnTo>
                  <a:lnTo>
                    <a:pt x="215" y="83"/>
                  </a:lnTo>
                  <a:lnTo>
                    <a:pt x="213" y="73"/>
                  </a:lnTo>
                  <a:lnTo>
                    <a:pt x="210" y="65"/>
                  </a:lnTo>
                  <a:lnTo>
                    <a:pt x="204" y="54"/>
                  </a:lnTo>
                  <a:lnTo>
                    <a:pt x="199" y="46"/>
                  </a:lnTo>
                  <a:lnTo>
                    <a:pt x="194" y="38"/>
                  </a:lnTo>
                  <a:lnTo>
                    <a:pt x="186" y="30"/>
                  </a:lnTo>
                  <a:lnTo>
                    <a:pt x="178" y="24"/>
                  </a:lnTo>
                  <a:lnTo>
                    <a:pt x="169" y="19"/>
                  </a:lnTo>
                  <a:lnTo>
                    <a:pt x="161" y="14"/>
                  </a:lnTo>
                  <a:lnTo>
                    <a:pt x="151" y="8"/>
                  </a:lnTo>
                  <a:lnTo>
                    <a:pt x="140" y="6"/>
                  </a:lnTo>
                  <a:lnTo>
                    <a:pt x="129" y="3"/>
                  </a:lnTo>
                  <a:lnTo>
                    <a:pt x="118" y="0"/>
                  </a:lnTo>
                  <a:lnTo>
                    <a:pt x="108" y="0"/>
                  </a:lnTo>
                  <a:close/>
                </a:path>
              </a:pathLst>
            </a:custGeom>
            <a:solidFill>
              <a:srgbClr val="33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he-IL"/>
            </a:p>
          </p:txBody>
        </p:sp>
        <p:sp>
          <p:nvSpPr>
            <p:cNvPr id="259095" name="Rectangle 20"/>
            <p:cNvSpPr>
              <a:spLocks noChangeArrowheads="1"/>
            </p:cNvSpPr>
            <p:nvPr/>
          </p:nvSpPr>
          <p:spPr bwMode="auto">
            <a:xfrm>
              <a:off x="2653" y="1983"/>
              <a:ext cx="85"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he-IL" sz="1600" b="1">
                  <a:solidFill>
                    <a:schemeClr val="bg1"/>
                  </a:solidFill>
                  <a:latin typeface="Arial" panose="020B0604020202020204" pitchFamily="34" charset="0"/>
                </a:rPr>
                <a:t>Y</a:t>
              </a:r>
            </a:p>
          </p:txBody>
        </p:sp>
        <p:sp>
          <p:nvSpPr>
            <p:cNvPr id="259096" name="Line 21"/>
            <p:cNvSpPr>
              <a:spLocks noChangeShapeType="1"/>
            </p:cNvSpPr>
            <p:nvPr/>
          </p:nvSpPr>
          <p:spPr bwMode="auto">
            <a:xfrm>
              <a:off x="674" y="1448"/>
              <a:ext cx="280" cy="1"/>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he-IL"/>
            </a:p>
          </p:txBody>
        </p:sp>
        <p:sp>
          <p:nvSpPr>
            <p:cNvPr id="259097" name="Line 22"/>
            <p:cNvSpPr>
              <a:spLocks noChangeShapeType="1"/>
            </p:cNvSpPr>
            <p:nvPr/>
          </p:nvSpPr>
          <p:spPr bwMode="auto">
            <a:xfrm>
              <a:off x="2165" y="1140"/>
              <a:ext cx="419" cy="174"/>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he-IL"/>
            </a:p>
          </p:txBody>
        </p:sp>
        <p:sp>
          <p:nvSpPr>
            <p:cNvPr id="259098" name="Line 23"/>
            <p:cNvSpPr>
              <a:spLocks noChangeShapeType="1"/>
            </p:cNvSpPr>
            <p:nvPr/>
          </p:nvSpPr>
          <p:spPr bwMode="auto">
            <a:xfrm flipV="1">
              <a:off x="2192" y="1381"/>
              <a:ext cx="422" cy="357"/>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he-IL"/>
            </a:p>
          </p:txBody>
        </p:sp>
        <p:sp>
          <p:nvSpPr>
            <p:cNvPr id="259099" name="Line 24"/>
            <p:cNvSpPr>
              <a:spLocks noChangeShapeType="1"/>
            </p:cNvSpPr>
            <p:nvPr/>
          </p:nvSpPr>
          <p:spPr bwMode="auto">
            <a:xfrm>
              <a:off x="2197" y="1821"/>
              <a:ext cx="387" cy="201"/>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he-IL"/>
            </a:p>
          </p:txBody>
        </p:sp>
        <p:sp>
          <p:nvSpPr>
            <p:cNvPr id="259100" name="Line 25"/>
            <p:cNvSpPr>
              <a:spLocks noChangeShapeType="1"/>
            </p:cNvSpPr>
            <p:nvPr/>
          </p:nvSpPr>
          <p:spPr bwMode="auto">
            <a:xfrm flipV="1">
              <a:off x="1481" y="1228"/>
              <a:ext cx="183" cy="148"/>
            </a:xfrm>
            <a:prstGeom prst="line">
              <a:avLst/>
            </a:prstGeom>
            <a:noFill/>
            <a:ln w="55563">
              <a:solidFill>
                <a:srgbClr val="000000"/>
              </a:solidFill>
              <a:round/>
              <a:headEnd/>
              <a:tailEnd/>
            </a:ln>
            <a:extLst>
              <a:ext uri="{909E8E84-426E-40DD-AFC4-6F175D3DCCD1}">
                <a14:hiddenFill xmlns:a14="http://schemas.microsoft.com/office/drawing/2010/main">
                  <a:noFill/>
                </a14:hiddenFill>
              </a:ext>
            </a:extLst>
          </p:spPr>
          <p:txBody>
            <a:bodyPr/>
            <a:lstStyle/>
            <a:p>
              <a:endParaRPr lang="he-IL"/>
            </a:p>
          </p:txBody>
        </p:sp>
        <p:sp>
          <p:nvSpPr>
            <p:cNvPr id="259101" name="Line 26"/>
            <p:cNvSpPr>
              <a:spLocks noChangeShapeType="1"/>
            </p:cNvSpPr>
            <p:nvPr/>
          </p:nvSpPr>
          <p:spPr bwMode="auto">
            <a:xfrm flipV="1">
              <a:off x="2030" y="1309"/>
              <a:ext cx="1" cy="268"/>
            </a:xfrm>
            <a:prstGeom prst="line">
              <a:avLst/>
            </a:prstGeom>
            <a:noFill/>
            <a:ln w="55563">
              <a:solidFill>
                <a:srgbClr val="000000"/>
              </a:solidFill>
              <a:round/>
              <a:headEnd/>
              <a:tailEnd/>
            </a:ln>
            <a:extLst>
              <a:ext uri="{909E8E84-426E-40DD-AFC4-6F175D3DCCD1}">
                <a14:hiddenFill xmlns:a14="http://schemas.microsoft.com/office/drawing/2010/main">
                  <a:noFill/>
                </a14:hiddenFill>
              </a:ext>
            </a:extLst>
          </p:spPr>
          <p:txBody>
            <a:bodyPr/>
            <a:lstStyle/>
            <a:p>
              <a:endParaRPr lang="he-IL"/>
            </a:p>
          </p:txBody>
        </p:sp>
        <p:sp>
          <p:nvSpPr>
            <p:cNvPr id="259102" name="Line 27"/>
            <p:cNvSpPr>
              <a:spLocks noChangeShapeType="1"/>
            </p:cNvSpPr>
            <p:nvPr/>
          </p:nvSpPr>
          <p:spPr bwMode="auto">
            <a:xfrm>
              <a:off x="1497" y="1577"/>
              <a:ext cx="167" cy="104"/>
            </a:xfrm>
            <a:prstGeom prst="line">
              <a:avLst/>
            </a:prstGeom>
            <a:noFill/>
            <a:ln w="55563">
              <a:solidFill>
                <a:srgbClr val="000000"/>
              </a:solidFill>
              <a:round/>
              <a:headEnd/>
              <a:tailEnd/>
            </a:ln>
            <a:extLst>
              <a:ext uri="{909E8E84-426E-40DD-AFC4-6F175D3DCCD1}">
                <a14:hiddenFill xmlns:a14="http://schemas.microsoft.com/office/drawing/2010/main">
                  <a:noFill/>
                </a14:hiddenFill>
              </a:ext>
            </a:extLst>
          </p:spPr>
          <p:txBody>
            <a:bodyPr/>
            <a:lstStyle/>
            <a:p>
              <a:endParaRPr lang="he-IL"/>
            </a:p>
          </p:txBody>
        </p:sp>
        <p:sp>
          <p:nvSpPr>
            <p:cNvPr id="259103" name="Rectangle 28"/>
            <p:cNvSpPr>
              <a:spLocks noChangeArrowheads="1"/>
            </p:cNvSpPr>
            <p:nvPr/>
          </p:nvSpPr>
          <p:spPr bwMode="auto">
            <a:xfrm>
              <a:off x="3050" y="853"/>
              <a:ext cx="608" cy="28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he-IL" altLang="he-IL" sz="1800">
                <a:latin typeface="Arial" panose="020B0604020202020204" pitchFamily="34" charset="0"/>
              </a:endParaRPr>
            </a:p>
          </p:txBody>
        </p:sp>
        <p:sp>
          <p:nvSpPr>
            <p:cNvPr id="259104" name="Rectangle 29"/>
            <p:cNvSpPr>
              <a:spLocks noChangeArrowheads="1"/>
            </p:cNvSpPr>
            <p:nvPr/>
          </p:nvSpPr>
          <p:spPr bwMode="auto">
            <a:xfrm>
              <a:off x="3131" y="896"/>
              <a:ext cx="52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he-IL" sz="2000" dirty="0">
                  <a:solidFill>
                    <a:srgbClr val="000000"/>
                  </a:solidFill>
                  <a:latin typeface="Arial" panose="020B0604020202020204" pitchFamily="34" charset="0"/>
                </a:rPr>
                <a:t>legend</a:t>
              </a:r>
              <a:r>
                <a:rPr lang="en-US" altLang="he-IL" sz="1700" b="1" dirty="0">
                  <a:solidFill>
                    <a:srgbClr val="000000"/>
                  </a:solidFill>
                  <a:latin typeface="Arial" panose="020B0604020202020204" pitchFamily="34" charset="0"/>
                </a:rPr>
                <a:t>:</a:t>
              </a:r>
              <a:endParaRPr lang="en-US" altLang="he-IL" sz="1800" dirty="0">
                <a:latin typeface="Arial" panose="020B0604020202020204" pitchFamily="34" charset="0"/>
              </a:endParaRPr>
            </a:p>
          </p:txBody>
        </p:sp>
        <p:sp>
          <p:nvSpPr>
            <p:cNvPr id="259105" name="Rectangle 30"/>
            <p:cNvSpPr>
              <a:spLocks noChangeArrowheads="1"/>
            </p:cNvSpPr>
            <p:nvPr/>
          </p:nvSpPr>
          <p:spPr bwMode="auto">
            <a:xfrm>
              <a:off x="3548" y="898"/>
              <a:ext cx="38" cy="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he-IL" sz="1700">
                  <a:solidFill>
                    <a:srgbClr val="000000"/>
                  </a:solidFill>
                  <a:latin typeface="Arial" panose="020B0604020202020204" pitchFamily="34" charset="0"/>
                </a:rPr>
                <a:t> </a:t>
              </a:r>
              <a:endParaRPr lang="en-US" altLang="he-IL" sz="1800">
                <a:latin typeface="Arial" panose="020B0604020202020204" pitchFamily="34" charset="0"/>
              </a:endParaRPr>
            </a:p>
          </p:txBody>
        </p:sp>
        <p:sp>
          <p:nvSpPr>
            <p:cNvPr id="259106" name="Rectangle 31"/>
            <p:cNvSpPr>
              <a:spLocks noChangeArrowheads="1"/>
            </p:cNvSpPr>
            <p:nvPr/>
          </p:nvSpPr>
          <p:spPr bwMode="auto">
            <a:xfrm>
              <a:off x="4261" y="1432"/>
              <a:ext cx="731" cy="49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he-IL" altLang="he-IL" sz="1800">
                <a:latin typeface="Arial" panose="020B0604020202020204" pitchFamily="34" charset="0"/>
              </a:endParaRPr>
            </a:p>
          </p:txBody>
        </p:sp>
        <p:sp>
          <p:nvSpPr>
            <p:cNvPr id="259107" name="Rectangle 32"/>
            <p:cNvSpPr>
              <a:spLocks noChangeArrowheads="1"/>
            </p:cNvSpPr>
            <p:nvPr/>
          </p:nvSpPr>
          <p:spPr bwMode="auto">
            <a:xfrm>
              <a:off x="4341" y="1472"/>
              <a:ext cx="701"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he-IL" sz="2000">
                  <a:solidFill>
                    <a:srgbClr val="000000"/>
                  </a:solidFill>
                  <a:latin typeface="Arial" panose="020B0604020202020204" pitchFamily="34" charset="0"/>
                </a:rPr>
                <a:t>customer </a:t>
              </a:r>
              <a:endParaRPr lang="en-US" altLang="he-IL" sz="2000">
                <a:latin typeface="Arial" panose="020B0604020202020204" pitchFamily="34" charset="0"/>
              </a:endParaRPr>
            </a:p>
          </p:txBody>
        </p:sp>
        <p:sp>
          <p:nvSpPr>
            <p:cNvPr id="259108" name="Rectangle 33"/>
            <p:cNvSpPr>
              <a:spLocks noChangeArrowheads="1"/>
            </p:cNvSpPr>
            <p:nvPr/>
          </p:nvSpPr>
          <p:spPr bwMode="auto">
            <a:xfrm>
              <a:off x="4341" y="1630"/>
              <a:ext cx="604"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he-IL" sz="2000">
                  <a:solidFill>
                    <a:srgbClr val="000000"/>
                  </a:solidFill>
                  <a:latin typeface="Arial" panose="020B0604020202020204" pitchFamily="34" charset="0"/>
                </a:rPr>
                <a:t>network:</a:t>
              </a:r>
              <a:endParaRPr lang="en-US" altLang="he-IL" sz="2000">
                <a:latin typeface="Arial" panose="020B0604020202020204" pitchFamily="34" charset="0"/>
              </a:endParaRPr>
            </a:p>
          </p:txBody>
        </p:sp>
        <p:sp>
          <p:nvSpPr>
            <p:cNvPr id="259109" name="Rectangle 34"/>
            <p:cNvSpPr>
              <a:spLocks noChangeArrowheads="1"/>
            </p:cNvSpPr>
            <p:nvPr/>
          </p:nvSpPr>
          <p:spPr bwMode="auto">
            <a:xfrm>
              <a:off x="4823" y="1630"/>
              <a:ext cx="44"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he-IL" sz="2000">
                  <a:solidFill>
                    <a:srgbClr val="000000"/>
                  </a:solidFill>
                  <a:latin typeface="Arial" panose="020B0604020202020204" pitchFamily="34" charset="0"/>
                </a:rPr>
                <a:t> </a:t>
              </a:r>
              <a:endParaRPr lang="en-US" altLang="he-IL" sz="2000">
                <a:latin typeface="Arial" panose="020B0604020202020204" pitchFamily="34" charset="0"/>
              </a:endParaRPr>
            </a:p>
          </p:txBody>
        </p:sp>
        <p:sp>
          <p:nvSpPr>
            <p:cNvPr id="259110" name="Rectangle 35"/>
            <p:cNvSpPr>
              <a:spLocks noChangeArrowheads="1"/>
            </p:cNvSpPr>
            <p:nvPr/>
          </p:nvSpPr>
          <p:spPr bwMode="auto">
            <a:xfrm>
              <a:off x="4261" y="869"/>
              <a:ext cx="697" cy="42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he-IL" altLang="he-IL" sz="1800">
                <a:latin typeface="Arial" panose="020B0604020202020204" pitchFamily="34" charset="0"/>
              </a:endParaRPr>
            </a:p>
          </p:txBody>
        </p:sp>
        <p:sp>
          <p:nvSpPr>
            <p:cNvPr id="259111" name="Rectangle 36"/>
            <p:cNvSpPr>
              <a:spLocks noChangeArrowheads="1"/>
            </p:cNvSpPr>
            <p:nvPr/>
          </p:nvSpPr>
          <p:spPr bwMode="auto">
            <a:xfrm>
              <a:off x="4341" y="909"/>
              <a:ext cx="57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he-IL" sz="2000">
                  <a:solidFill>
                    <a:srgbClr val="000000"/>
                  </a:solidFill>
                  <a:latin typeface="Arial" panose="020B0604020202020204" pitchFamily="34" charset="0"/>
                </a:rPr>
                <a:t>provider</a:t>
              </a:r>
              <a:endParaRPr lang="en-US" altLang="he-IL" sz="2000">
                <a:latin typeface="Arial" panose="020B0604020202020204" pitchFamily="34" charset="0"/>
              </a:endParaRPr>
            </a:p>
          </p:txBody>
        </p:sp>
        <p:sp>
          <p:nvSpPr>
            <p:cNvPr id="259112" name="Rectangle 37"/>
            <p:cNvSpPr>
              <a:spLocks noChangeArrowheads="1"/>
            </p:cNvSpPr>
            <p:nvPr/>
          </p:nvSpPr>
          <p:spPr bwMode="auto">
            <a:xfrm>
              <a:off x="4796" y="909"/>
              <a:ext cx="44"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he-IL" sz="2000">
                  <a:solidFill>
                    <a:srgbClr val="000000"/>
                  </a:solidFill>
                  <a:latin typeface="Arial" panose="020B0604020202020204" pitchFamily="34" charset="0"/>
                </a:rPr>
                <a:t> </a:t>
              </a:r>
              <a:endParaRPr lang="en-US" altLang="he-IL" sz="2000">
                <a:latin typeface="Arial" panose="020B0604020202020204" pitchFamily="34" charset="0"/>
              </a:endParaRPr>
            </a:p>
          </p:txBody>
        </p:sp>
        <p:sp>
          <p:nvSpPr>
            <p:cNvPr id="259113" name="Rectangle 38"/>
            <p:cNvSpPr>
              <a:spLocks noChangeArrowheads="1"/>
            </p:cNvSpPr>
            <p:nvPr/>
          </p:nvSpPr>
          <p:spPr bwMode="auto">
            <a:xfrm>
              <a:off x="4341" y="1064"/>
              <a:ext cx="56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he-IL" sz="2000">
                  <a:solidFill>
                    <a:srgbClr val="000000"/>
                  </a:solidFill>
                  <a:latin typeface="Arial" panose="020B0604020202020204" pitchFamily="34" charset="0"/>
                </a:rPr>
                <a:t>network</a:t>
              </a:r>
              <a:endParaRPr lang="en-US" altLang="he-IL" sz="2000">
                <a:latin typeface="Arial" panose="020B0604020202020204" pitchFamily="34" charset="0"/>
              </a:endParaRPr>
            </a:p>
          </p:txBody>
        </p:sp>
        <p:sp>
          <p:nvSpPr>
            <p:cNvPr id="259114" name="Rectangle 39"/>
            <p:cNvSpPr>
              <a:spLocks noChangeArrowheads="1"/>
            </p:cNvSpPr>
            <p:nvPr/>
          </p:nvSpPr>
          <p:spPr bwMode="auto">
            <a:xfrm>
              <a:off x="4785" y="1064"/>
              <a:ext cx="44"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he-IL" sz="2000">
                  <a:solidFill>
                    <a:srgbClr val="000000"/>
                  </a:solidFill>
                  <a:latin typeface="Arial" panose="020B0604020202020204" pitchFamily="34" charset="0"/>
                </a:rPr>
                <a:t> </a:t>
              </a:r>
              <a:endParaRPr lang="en-US" altLang="he-IL" sz="2000">
                <a:latin typeface="Arial" panose="020B0604020202020204" pitchFamily="34" charset="0"/>
              </a:endParaRPr>
            </a:p>
          </p:txBody>
        </p:sp>
        <p:sp>
          <p:nvSpPr>
            <p:cNvPr id="259115" name="Freeform 40"/>
            <p:cNvSpPr>
              <a:spLocks/>
            </p:cNvSpPr>
            <p:nvPr/>
          </p:nvSpPr>
          <p:spPr bwMode="auto">
            <a:xfrm>
              <a:off x="3749" y="901"/>
              <a:ext cx="563" cy="362"/>
            </a:xfrm>
            <a:custGeom>
              <a:avLst/>
              <a:gdLst>
                <a:gd name="T0" fmla="*/ 162 w 563"/>
                <a:gd name="T1" fmla="*/ 0 h 362"/>
                <a:gd name="T2" fmla="*/ 132 w 563"/>
                <a:gd name="T3" fmla="*/ 5 h 362"/>
                <a:gd name="T4" fmla="*/ 108 w 563"/>
                <a:gd name="T5" fmla="*/ 13 h 362"/>
                <a:gd name="T6" fmla="*/ 81 w 563"/>
                <a:gd name="T7" fmla="*/ 30 h 362"/>
                <a:gd name="T8" fmla="*/ 60 w 563"/>
                <a:gd name="T9" fmla="*/ 48 h 362"/>
                <a:gd name="T10" fmla="*/ 35 w 563"/>
                <a:gd name="T11" fmla="*/ 72 h 362"/>
                <a:gd name="T12" fmla="*/ 14 w 563"/>
                <a:gd name="T13" fmla="*/ 102 h 362"/>
                <a:gd name="T14" fmla="*/ 3 w 563"/>
                <a:gd name="T15" fmla="*/ 126 h 362"/>
                <a:gd name="T16" fmla="*/ 0 w 563"/>
                <a:gd name="T17" fmla="*/ 140 h 362"/>
                <a:gd name="T18" fmla="*/ 0 w 563"/>
                <a:gd name="T19" fmla="*/ 156 h 362"/>
                <a:gd name="T20" fmla="*/ 3 w 563"/>
                <a:gd name="T21" fmla="*/ 180 h 362"/>
                <a:gd name="T22" fmla="*/ 17 w 563"/>
                <a:gd name="T23" fmla="*/ 212 h 362"/>
                <a:gd name="T24" fmla="*/ 35 w 563"/>
                <a:gd name="T25" fmla="*/ 241 h 362"/>
                <a:gd name="T26" fmla="*/ 60 w 563"/>
                <a:gd name="T27" fmla="*/ 268 h 362"/>
                <a:gd name="T28" fmla="*/ 81 w 563"/>
                <a:gd name="T29" fmla="*/ 292 h 362"/>
                <a:gd name="T30" fmla="*/ 103 w 563"/>
                <a:gd name="T31" fmla="*/ 316 h 362"/>
                <a:gd name="T32" fmla="*/ 119 w 563"/>
                <a:gd name="T33" fmla="*/ 327 h 362"/>
                <a:gd name="T34" fmla="*/ 135 w 563"/>
                <a:gd name="T35" fmla="*/ 335 h 362"/>
                <a:gd name="T36" fmla="*/ 156 w 563"/>
                <a:gd name="T37" fmla="*/ 341 h 362"/>
                <a:gd name="T38" fmla="*/ 183 w 563"/>
                <a:gd name="T39" fmla="*/ 346 h 362"/>
                <a:gd name="T40" fmla="*/ 200 w 563"/>
                <a:gd name="T41" fmla="*/ 349 h 362"/>
                <a:gd name="T42" fmla="*/ 240 w 563"/>
                <a:gd name="T43" fmla="*/ 354 h 362"/>
                <a:gd name="T44" fmla="*/ 286 w 563"/>
                <a:gd name="T45" fmla="*/ 357 h 362"/>
                <a:gd name="T46" fmla="*/ 334 w 563"/>
                <a:gd name="T47" fmla="*/ 359 h 362"/>
                <a:gd name="T48" fmla="*/ 385 w 563"/>
                <a:gd name="T49" fmla="*/ 362 h 362"/>
                <a:gd name="T50" fmla="*/ 434 w 563"/>
                <a:gd name="T51" fmla="*/ 359 h 362"/>
                <a:gd name="T52" fmla="*/ 477 w 563"/>
                <a:gd name="T53" fmla="*/ 351 h 362"/>
                <a:gd name="T54" fmla="*/ 504 w 563"/>
                <a:gd name="T55" fmla="*/ 343 h 362"/>
                <a:gd name="T56" fmla="*/ 517 w 563"/>
                <a:gd name="T57" fmla="*/ 335 h 362"/>
                <a:gd name="T58" fmla="*/ 528 w 563"/>
                <a:gd name="T59" fmla="*/ 325 h 362"/>
                <a:gd name="T60" fmla="*/ 541 w 563"/>
                <a:gd name="T61" fmla="*/ 306 h 362"/>
                <a:gd name="T62" fmla="*/ 555 w 563"/>
                <a:gd name="T63" fmla="*/ 274 h 362"/>
                <a:gd name="T64" fmla="*/ 560 w 563"/>
                <a:gd name="T65" fmla="*/ 236 h 362"/>
                <a:gd name="T66" fmla="*/ 563 w 563"/>
                <a:gd name="T67" fmla="*/ 193 h 362"/>
                <a:gd name="T68" fmla="*/ 560 w 563"/>
                <a:gd name="T69" fmla="*/ 153 h 362"/>
                <a:gd name="T70" fmla="*/ 557 w 563"/>
                <a:gd name="T71" fmla="*/ 113 h 362"/>
                <a:gd name="T72" fmla="*/ 552 w 563"/>
                <a:gd name="T73" fmla="*/ 78 h 362"/>
                <a:gd name="T74" fmla="*/ 547 w 563"/>
                <a:gd name="T75" fmla="*/ 59 h 362"/>
                <a:gd name="T76" fmla="*/ 544 w 563"/>
                <a:gd name="T77" fmla="*/ 46 h 362"/>
                <a:gd name="T78" fmla="*/ 539 w 563"/>
                <a:gd name="T79" fmla="*/ 30 h 362"/>
                <a:gd name="T80" fmla="*/ 533 w 563"/>
                <a:gd name="T81" fmla="*/ 22 h 362"/>
                <a:gd name="T82" fmla="*/ 522 w 563"/>
                <a:gd name="T83" fmla="*/ 19 h 362"/>
                <a:gd name="T84" fmla="*/ 506 w 563"/>
                <a:gd name="T85" fmla="*/ 16 h 362"/>
                <a:gd name="T86" fmla="*/ 479 w 563"/>
                <a:gd name="T87" fmla="*/ 16 h 362"/>
                <a:gd name="T88" fmla="*/ 466 w 563"/>
                <a:gd name="T89" fmla="*/ 13 h 362"/>
                <a:gd name="T90" fmla="*/ 450 w 563"/>
                <a:gd name="T91" fmla="*/ 11 h 362"/>
                <a:gd name="T92" fmla="*/ 409 w 563"/>
                <a:gd name="T93" fmla="*/ 11 h 362"/>
                <a:gd name="T94" fmla="*/ 364 w 563"/>
                <a:gd name="T95" fmla="*/ 13 h 362"/>
                <a:gd name="T96" fmla="*/ 321 w 563"/>
                <a:gd name="T97" fmla="*/ 13 h 362"/>
                <a:gd name="T98" fmla="*/ 283 w 563"/>
                <a:gd name="T99" fmla="*/ 11 h 362"/>
                <a:gd name="T100" fmla="*/ 248 w 563"/>
                <a:gd name="T101" fmla="*/ 5 h 362"/>
                <a:gd name="T102" fmla="*/ 213 w 563"/>
                <a:gd name="T103" fmla="*/ 0 h 362"/>
                <a:gd name="T104" fmla="*/ 186 w 563"/>
                <a:gd name="T105" fmla="*/ 0 h 362"/>
                <a:gd name="T106" fmla="*/ 175 w 563"/>
                <a:gd name="T107" fmla="*/ 0 h 362"/>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563" h="362">
                  <a:moveTo>
                    <a:pt x="175" y="0"/>
                  </a:moveTo>
                  <a:lnTo>
                    <a:pt x="162" y="0"/>
                  </a:lnTo>
                  <a:lnTo>
                    <a:pt x="148" y="3"/>
                  </a:lnTo>
                  <a:lnTo>
                    <a:pt x="132" y="5"/>
                  </a:lnTo>
                  <a:lnTo>
                    <a:pt x="119" y="11"/>
                  </a:lnTo>
                  <a:lnTo>
                    <a:pt x="108" y="13"/>
                  </a:lnTo>
                  <a:lnTo>
                    <a:pt x="95" y="22"/>
                  </a:lnTo>
                  <a:lnTo>
                    <a:pt x="81" y="30"/>
                  </a:lnTo>
                  <a:lnTo>
                    <a:pt x="70" y="38"/>
                  </a:lnTo>
                  <a:lnTo>
                    <a:pt x="60" y="48"/>
                  </a:lnTo>
                  <a:lnTo>
                    <a:pt x="46" y="59"/>
                  </a:lnTo>
                  <a:lnTo>
                    <a:pt x="35" y="72"/>
                  </a:lnTo>
                  <a:lnTo>
                    <a:pt x="25" y="89"/>
                  </a:lnTo>
                  <a:lnTo>
                    <a:pt x="14" y="102"/>
                  </a:lnTo>
                  <a:lnTo>
                    <a:pt x="8" y="118"/>
                  </a:lnTo>
                  <a:lnTo>
                    <a:pt x="3" y="126"/>
                  </a:lnTo>
                  <a:lnTo>
                    <a:pt x="3" y="134"/>
                  </a:lnTo>
                  <a:lnTo>
                    <a:pt x="0" y="140"/>
                  </a:lnTo>
                  <a:lnTo>
                    <a:pt x="0" y="148"/>
                  </a:lnTo>
                  <a:lnTo>
                    <a:pt x="0" y="156"/>
                  </a:lnTo>
                  <a:lnTo>
                    <a:pt x="0" y="164"/>
                  </a:lnTo>
                  <a:lnTo>
                    <a:pt x="3" y="180"/>
                  </a:lnTo>
                  <a:lnTo>
                    <a:pt x="8" y="196"/>
                  </a:lnTo>
                  <a:lnTo>
                    <a:pt x="17" y="212"/>
                  </a:lnTo>
                  <a:lnTo>
                    <a:pt x="27" y="225"/>
                  </a:lnTo>
                  <a:lnTo>
                    <a:pt x="35" y="241"/>
                  </a:lnTo>
                  <a:lnTo>
                    <a:pt x="49" y="255"/>
                  </a:lnTo>
                  <a:lnTo>
                    <a:pt x="60" y="268"/>
                  </a:lnTo>
                  <a:lnTo>
                    <a:pt x="70" y="282"/>
                  </a:lnTo>
                  <a:lnTo>
                    <a:pt x="81" y="292"/>
                  </a:lnTo>
                  <a:lnTo>
                    <a:pt x="92" y="306"/>
                  </a:lnTo>
                  <a:lnTo>
                    <a:pt x="103" y="316"/>
                  </a:lnTo>
                  <a:lnTo>
                    <a:pt x="111" y="322"/>
                  </a:lnTo>
                  <a:lnTo>
                    <a:pt x="119" y="327"/>
                  </a:lnTo>
                  <a:lnTo>
                    <a:pt x="127" y="330"/>
                  </a:lnTo>
                  <a:lnTo>
                    <a:pt x="135" y="335"/>
                  </a:lnTo>
                  <a:lnTo>
                    <a:pt x="146" y="338"/>
                  </a:lnTo>
                  <a:lnTo>
                    <a:pt x="156" y="341"/>
                  </a:lnTo>
                  <a:lnTo>
                    <a:pt x="170" y="343"/>
                  </a:lnTo>
                  <a:lnTo>
                    <a:pt x="183" y="346"/>
                  </a:lnTo>
                  <a:lnTo>
                    <a:pt x="191" y="346"/>
                  </a:lnTo>
                  <a:lnTo>
                    <a:pt x="200" y="349"/>
                  </a:lnTo>
                  <a:lnTo>
                    <a:pt x="218" y="351"/>
                  </a:lnTo>
                  <a:lnTo>
                    <a:pt x="240" y="354"/>
                  </a:lnTo>
                  <a:lnTo>
                    <a:pt x="261" y="354"/>
                  </a:lnTo>
                  <a:lnTo>
                    <a:pt x="286" y="357"/>
                  </a:lnTo>
                  <a:lnTo>
                    <a:pt x="310" y="359"/>
                  </a:lnTo>
                  <a:lnTo>
                    <a:pt x="334" y="359"/>
                  </a:lnTo>
                  <a:lnTo>
                    <a:pt x="361" y="362"/>
                  </a:lnTo>
                  <a:lnTo>
                    <a:pt x="385" y="362"/>
                  </a:lnTo>
                  <a:lnTo>
                    <a:pt x="409" y="359"/>
                  </a:lnTo>
                  <a:lnTo>
                    <a:pt x="434" y="359"/>
                  </a:lnTo>
                  <a:lnTo>
                    <a:pt x="455" y="357"/>
                  </a:lnTo>
                  <a:lnTo>
                    <a:pt x="477" y="351"/>
                  </a:lnTo>
                  <a:lnTo>
                    <a:pt x="493" y="346"/>
                  </a:lnTo>
                  <a:lnTo>
                    <a:pt x="504" y="343"/>
                  </a:lnTo>
                  <a:lnTo>
                    <a:pt x="509" y="338"/>
                  </a:lnTo>
                  <a:lnTo>
                    <a:pt x="517" y="335"/>
                  </a:lnTo>
                  <a:lnTo>
                    <a:pt x="522" y="330"/>
                  </a:lnTo>
                  <a:lnTo>
                    <a:pt x="528" y="325"/>
                  </a:lnTo>
                  <a:lnTo>
                    <a:pt x="533" y="319"/>
                  </a:lnTo>
                  <a:lnTo>
                    <a:pt x="541" y="306"/>
                  </a:lnTo>
                  <a:lnTo>
                    <a:pt x="549" y="292"/>
                  </a:lnTo>
                  <a:lnTo>
                    <a:pt x="555" y="274"/>
                  </a:lnTo>
                  <a:lnTo>
                    <a:pt x="557" y="255"/>
                  </a:lnTo>
                  <a:lnTo>
                    <a:pt x="560" y="236"/>
                  </a:lnTo>
                  <a:lnTo>
                    <a:pt x="563" y="215"/>
                  </a:lnTo>
                  <a:lnTo>
                    <a:pt x="563" y="193"/>
                  </a:lnTo>
                  <a:lnTo>
                    <a:pt x="560" y="172"/>
                  </a:lnTo>
                  <a:lnTo>
                    <a:pt x="560" y="153"/>
                  </a:lnTo>
                  <a:lnTo>
                    <a:pt x="557" y="131"/>
                  </a:lnTo>
                  <a:lnTo>
                    <a:pt x="557" y="113"/>
                  </a:lnTo>
                  <a:lnTo>
                    <a:pt x="555" y="94"/>
                  </a:lnTo>
                  <a:lnTo>
                    <a:pt x="552" y="78"/>
                  </a:lnTo>
                  <a:lnTo>
                    <a:pt x="549" y="64"/>
                  </a:lnTo>
                  <a:lnTo>
                    <a:pt x="547" y="59"/>
                  </a:lnTo>
                  <a:lnTo>
                    <a:pt x="547" y="54"/>
                  </a:lnTo>
                  <a:lnTo>
                    <a:pt x="544" y="46"/>
                  </a:lnTo>
                  <a:lnTo>
                    <a:pt x="541" y="38"/>
                  </a:lnTo>
                  <a:lnTo>
                    <a:pt x="539" y="30"/>
                  </a:lnTo>
                  <a:lnTo>
                    <a:pt x="536" y="27"/>
                  </a:lnTo>
                  <a:lnTo>
                    <a:pt x="533" y="22"/>
                  </a:lnTo>
                  <a:lnTo>
                    <a:pt x="528" y="19"/>
                  </a:lnTo>
                  <a:lnTo>
                    <a:pt x="522" y="19"/>
                  </a:lnTo>
                  <a:lnTo>
                    <a:pt x="520" y="16"/>
                  </a:lnTo>
                  <a:lnTo>
                    <a:pt x="506" y="16"/>
                  </a:lnTo>
                  <a:lnTo>
                    <a:pt x="495" y="16"/>
                  </a:lnTo>
                  <a:lnTo>
                    <a:pt x="479" y="16"/>
                  </a:lnTo>
                  <a:lnTo>
                    <a:pt x="474" y="13"/>
                  </a:lnTo>
                  <a:lnTo>
                    <a:pt x="466" y="13"/>
                  </a:lnTo>
                  <a:lnTo>
                    <a:pt x="458" y="13"/>
                  </a:lnTo>
                  <a:lnTo>
                    <a:pt x="450" y="11"/>
                  </a:lnTo>
                  <a:lnTo>
                    <a:pt x="431" y="11"/>
                  </a:lnTo>
                  <a:lnTo>
                    <a:pt x="409" y="11"/>
                  </a:lnTo>
                  <a:lnTo>
                    <a:pt x="388" y="13"/>
                  </a:lnTo>
                  <a:lnTo>
                    <a:pt x="364" y="13"/>
                  </a:lnTo>
                  <a:lnTo>
                    <a:pt x="342" y="13"/>
                  </a:lnTo>
                  <a:lnTo>
                    <a:pt x="321" y="13"/>
                  </a:lnTo>
                  <a:lnTo>
                    <a:pt x="302" y="13"/>
                  </a:lnTo>
                  <a:lnTo>
                    <a:pt x="283" y="11"/>
                  </a:lnTo>
                  <a:lnTo>
                    <a:pt x="264" y="11"/>
                  </a:lnTo>
                  <a:lnTo>
                    <a:pt x="248" y="5"/>
                  </a:lnTo>
                  <a:lnTo>
                    <a:pt x="229" y="3"/>
                  </a:lnTo>
                  <a:lnTo>
                    <a:pt x="213" y="0"/>
                  </a:lnTo>
                  <a:lnTo>
                    <a:pt x="200" y="0"/>
                  </a:lnTo>
                  <a:lnTo>
                    <a:pt x="186" y="0"/>
                  </a:lnTo>
                  <a:lnTo>
                    <a:pt x="181" y="0"/>
                  </a:lnTo>
                  <a:lnTo>
                    <a:pt x="175" y="0"/>
                  </a:lnTo>
                  <a:close/>
                </a:path>
              </a:pathLst>
            </a:custGeom>
            <a:solidFill>
              <a:srgbClr val="33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he-IL"/>
            </a:p>
          </p:txBody>
        </p:sp>
        <p:sp>
          <p:nvSpPr>
            <p:cNvPr id="259116" name="Freeform 41"/>
            <p:cNvSpPr>
              <a:spLocks/>
            </p:cNvSpPr>
            <p:nvPr/>
          </p:nvSpPr>
          <p:spPr bwMode="auto">
            <a:xfrm>
              <a:off x="4064" y="1504"/>
              <a:ext cx="218" cy="212"/>
            </a:xfrm>
            <a:custGeom>
              <a:avLst/>
              <a:gdLst>
                <a:gd name="T0" fmla="*/ 100 w 218"/>
                <a:gd name="T1" fmla="*/ 0 h 212"/>
                <a:gd name="T2" fmla="*/ 78 w 218"/>
                <a:gd name="T3" fmla="*/ 6 h 212"/>
                <a:gd name="T4" fmla="*/ 57 w 218"/>
                <a:gd name="T5" fmla="*/ 14 h 212"/>
                <a:gd name="T6" fmla="*/ 41 w 218"/>
                <a:gd name="T7" fmla="*/ 25 h 212"/>
                <a:gd name="T8" fmla="*/ 24 w 218"/>
                <a:gd name="T9" fmla="*/ 38 h 212"/>
                <a:gd name="T10" fmla="*/ 14 w 218"/>
                <a:gd name="T11" fmla="*/ 57 h 212"/>
                <a:gd name="T12" fmla="*/ 6 w 218"/>
                <a:gd name="T13" fmla="*/ 76 h 212"/>
                <a:gd name="T14" fmla="*/ 0 w 218"/>
                <a:gd name="T15" fmla="*/ 94 h 212"/>
                <a:gd name="T16" fmla="*/ 0 w 218"/>
                <a:gd name="T17" fmla="*/ 116 h 212"/>
                <a:gd name="T18" fmla="*/ 6 w 218"/>
                <a:gd name="T19" fmla="*/ 137 h 212"/>
                <a:gd name="T20" fmla="*/ 14 w 218"/>
                <a:gd name="T21" fmla="*/ 156 h 212"/>
                <a:gd name="T22" fmla="*/ 24 w 218"/>
                <a:gd name="T23" fmla="*/ 172 h 212"/>
                <a:gd name="T24" fmla="*/ 41 w 218"/>
                <a:gd name="T25" fmla="*/ 188 h 212"/>
                <a:gd name="T26" fmla="*/ 57 w 218"/>
                <a:gd name="T27" fmla="*/ 199 h 212"/>
                <a:gd name="T28" fmla="*/ 78 w 218"/>
                <a:gd name="T29" fmla="*/ 207 h 212"/>
                <a:gd name="T30" fmla="*/ 100 w 218"/>
                <a:gd name="T31" fmla="*/ 212 h 212"/>
                <a:gd name="T32" fmla="*/ 121 w 218"/>
                <a:gd name="T33" fmla="*/ 212 h 212"/>
                <a:gd name="T34" fmla="*/ 143 w 218"/>
                <a:gd name="T35" fmla="*/ 207 h 212"/>
                <a:gd name="T36" fmla="*/ 162 w 218"/>
                <a:gd name="T37" fmla="*/ 199 h 212"/>
                <a:gd name="T38" fmla="*/ 178 w 218"/>
                <a:gd name="T39" fmla="*/ 188 h 212"/>
                <a:gd name="T40" fmla="*/ 194 w 218"/>
                <a:gd name="T41" fmla="*/ 172 h 212"/>
                <a:gd name="T42" fmla="*/ 205 w 218"/>
                <a:gd name="T43" fmla="*/ 156 h 212"/>
                <a:gd name="T44" fmla="*/ 213 w 218"/>
                <a:gd name="T45" fmla="*/ 137 h 212"/>
                <a:gd name="T46" fmla="*/ 218 w 218"/>
                <a:gd name="T47" fmla="*/ 116 h 212"/>
                <a:gd name="T48" fmla="*/ 218 w 218"/>
                <a:gd name="T49" fmla="*/ 94 h 212"/>
                <a:gd name="T50" fmla="*/ 213 w 218"/>
                <a:gd name="T51" fmla="*/ 76 h 212"/>
                <a:gd name="T52" fmla="*/ 205 w 218"/>
                <a:gd name="T53" fmla="*/ 57 h 212"/>
                <a:gd name="T54" fmla="*/ 194 w 218"/>
                <a:gd name="T55" fmla="*/ 38 h 212"/>
                <a:gd name="T56" fmla="*/ 178 w 218"/>
                <a:gd name="T57" fmla="*/ 25 h 212"/>
                <a:gd name="T58" fmla="*/ 162 w 218"/>
                <a:gd name="T59" fmla="*/ 14 h 212"/>
                <a:gd name="T60" fmla="*/ 143 w 218"/>
                <a:gd name="T61" fmla="*/ 6 h 212"/>
                <a:gd name="T62" fmla="*/ 121 w 218"/>
                <a:gd name="T63" fmla="*/ 0 h 212"/>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218" h="212">
                  <a:moveTo>
                    <a:pt x="111" y="0"/>
                  </a:moveTo>
                  <a:lnTo>
                    <a:pt x="100" y="0"/>
                  </a:lnTo>
                  <a:lnTo>
                    <a:pt x="89" y="3"/>
                  </a:lnTo>
                  <a:lnTo>
                    <a:pt x="78" y="6"/>
                  </a:lnTo>
                  <a:lnTo>
                    <a:pt x="67" y="8"/>
                  </a:lnTo>
                  <a:lnTo>
                    <a:pt x="57" y="14"/>
                  </a:lnTo>
                  <a:lnTo>
                    <a:pt x="49" y="19"/>
                  </a:lnTo>
                  <a:lnTo>
                    <a:pt x="41" y="25"/>
                  </a:lnTo>
                  <a:lnTo>
                    <a:pt x="33" y="33"/>
                  </a:lnTo>
                  <a:lnTo>
                    <a:pt x="24" y="38"/>
                  </a:lnTo>
                  <a:lnTo>
                    <a:pt x="19" y="46"/>
                  </a:lnTo>
                  <a:lnTo>
                    <a:pt x="14" y="57"/>
                  </a:lnTo>
                  <a:lnTo>
                    <a:pt x="8" y="65"/>
                  </a:lnTo>
                  <a:lnTo>
                    <a:pt x="6" y="76"/>
                  </a:lnTo>
                  <a:lnTo>
                    <a:pt x="3" y="84"/>
                  </a:lnTo>
                  <a:lnTo>
                    <a:pt x="0" y="94"/>
                  </a:lnTo>
                  <a:lnTo>
                    <a:pt x="0" y="105"/>
                  </a:lnTo>
                  <a:lnTo>
                    <a:pt x="0" y="116"/>
                  </a:lnTo>
                  <a:lnTo>
                    <a:pt x="3" y="126"/>
                  </a:lnTo>
                  <a:lnTo>
                    <a:pt x="6" y="137"/>
                  </a:lnTo>
                  <a:lnTo>
                    <a:pt x="8" y="148"/>
                  </a:lnTo>
                  <a:lnTo>
                    <a:pt x="14" y="156"/>
                  </a:lnTo>
                  <a:lnTo>
                    <a:pt x="19" y="164"/>
                  </a:lnTo>
                  <a:lnTo>
                    <a:pt x="24" y="172"/>
                  </a:lnTo>
                  <a:lnTo>
                    <a:pt x="33" y="180"/>
                  </a:lnTo>
                  <a:lnTo>
                    <a:pt x="41" y="188"/>
                  </a:lnTo>
                  <a:lnTo>
                    <a:pt x="49" y="193"/>
                  </a:lnTo>
                  <a:lnTo>
                    <a:pt x="57" y="199"/>
                  </a:lnTo>
                  <a:lnTo>
                    <a:pt x="67" y="204"/>
                  </a:lnTo>
                  <a:lnTo>
                    <a:pt x="78" y="207"/>
                  </a:lnTo>
                  <a:lnTo>
                    <a:pt x="89" y="210"/>
                  </a:lnTo>
                  <a:lnTo>
                    <a:pt x="100" y="212"/>
                  </a:lnTo>
                  <a:lnTo>
                    <a:pt x="111" y="212"/>
                  </a:lnTo>
                  <a:lnTo>
                    <a:pt x="121" y="212"/>
                  </a:lnTo>
                  <a:lnTo>
                    <a:pt x="132" y="210"/>
                  </a:lnTo>
                  <a:lnTo>
                    <a:pt x="143" y="207"/>
                  </a:lnTo>
                  <a:lnTo>
                    <a:pt x="154" y="204"/>
                  </a:lnTo>
                  <a:lnTo>
                    <a:pt x="162" y="199"/>
                  </a:lnTo>
                  <a:lnTo>
                    <a:pt x="170" y="193"/>
                  </a:lnTo>
                  <a:lnTo>
                    <a:pt x="178" y="188"/>
                  </a:lnTo>
                  <a:lnTo>
                    <a:pt x="186" y="180"/>
                  </a:lnTo>
                  <a:lnTo>
                    <a:pt x="194" y="172"/>
                  </a:lnTo>
                  <a:lnTo>
                    <a:pt x="199" y="164"/>
                  </a:lnTo>
                  <a:lnTo>
                    <a:pt x="205" y="156"/>
                  </a:lnTo>
                  <a:lnTo>
                    <a:pt x="210" y="148"/>
                  </a:lnTo>
                  <a:lnTo>
                    <a:pt x="213" y="137"/>
                  </a:lnTo>
                  <a:lnTo>
                    <a:pt x="215" y="126"/>
                  </a:lnTo>
                  <a:lnTo>
                    <a:pt x="218" y="116"/>
                  </a:lnTo>
                  <a:lnTo>
                    <a:pt x="218" y="105"/>
                  </a:lnTo>
                  <a:lnTo>
                    <a:pt x="218" y="94"/>
                  </a:lnTo>
                  <a:lnTo>
                    <a:pt x="215" y="84"/>
                  </a:lnTo>
                  <a:lnTo>
                    <a:pt x="213" y="76"/>
                  </a:lnTo>
                  <a:lnTo>
                    <a:pt x="210" y="65"/>
                  </a:lnTo>
                  <a:lnTo>
                    <a:pt x="205" y="57"/>
                  </a:lnTo>
                  <a:lnTo>
                    <a:pt x="199" y="46"/>
                  </a:lnTo>
                  <a:lnTo>
                    <a:pt x="194" y="38"/>
                  </a:lnTo>
                  <a:lnTo>
                    <a:pt x="186" y="33"/>
                  </a:lnTo>
                  <a:lnTo>
                    <a:pt x="178" y="25"/>
                  </a:lnTo>
                  <a:lnTo>
                    <a:pt x="170" y="19"/>
                  </a:lnTo>
                  <a:lnTo>
                    <a:pt x="162" y="14"/>
                  </a:lnTo>
                  <a:lnTo>
                    <a:pt x="154" y="8"/>
                  </a:lnTo>
                  <a:lnTo>
                    <a:pt x="143" y="6"/>
                  </a:lnTo>
                  <a:lnTo>
                    <a:pt x="132" y="3"/>
                  </a:lnTo>
                  <a:lnTo>
                    <a:pt x="121" y="0"/>
                  </a:lnTo>
                  <a:lnTo>
                    <a:pt x="111" y="0"/>
                  </a:lnTo>
                  <a:close/>
                </a:path>
              </a:pathLst>
            </a:custGeom>
            <a:solidFill>
              <a:srgbClr val="33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he-IL"/>
            </a:p>
          </p:txBody>
        </p:sp>
      </p:grpSp>
    </p:spTree>
    <p:extLst>
      <p:ext uri="{BB962C8B-B14F-4D97-AF65-F5344CB8AC3E}">
        <p14:creationId xmlns:p14="http://schemas.microsoft.com/office/powerpoint/2010/main" val="986864016"/>
      </p:ext>
    </p:extLst>
  </p:cSld>
  <p:clrMapOvr>
    <a:masterClrMapping/>
  </p:clrMapOvr>
  <p:transition spd="slow"/>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9" name="Rectangle 2"/>
          <p:cNvSpPr>
            <a:spLocks noGrp="1" noChangeArrowheads="1"/>
          </p:cNvSpPr>
          <p:nvPr>
            <p:ph type="title"/>
          </p:nvPr>
        </p:nvSpPr>
        <p:spPr/>
        <p:txBody>
          <a:bodyPr/>
          <a:lstStyle/>
          <a:p>
            <a:pPr>
              <a:defRPr/>
            </a:pPr>
            <a:r>
              <a:rPr lang="en-US" sz="3600">
                <a:ea typeface="ＭＳ Ｐゴシック" charset="0"/>
                <a:cs typeface="+mj-cs"/>
              </a:rPr>
              <a:t>BGP routing policy (2)</a:t>
            </a:r>
          </a:p>
        </p:txBody>
      </p:sp>
      <p:sp>
        <p:nvSpPr>
          <p:cNvPr id="2" name="מציין מיקום טקסט 1"/>
          <p:cNvSpPr>
            <a:spLocks noGrp="1"/>
          </p:cNvSpPr>
          <p:nvPr>
            <p:ph type="body" idx="1"/>
          </p:nvPr>
        </p:nvSpPr>
        <p:spPr/>
        <p:txBody>
          <a:bodyPr/>
          <a:lstStyle/>
          <a:p>
            <a:endParaRPr lang="he-IL"/>
          </a:p>
        </p:txBody>
      </p:sp>
      <p:sp>
        <p:nvSpPr>
          <p:cNvPr id="123906" name="Footer Placeholder 4"/>
          <p:cNvSpPr>
            <a:spLocks noGrp="1"/>
          </p:cNvSpPr>
          <p:nvPr>
            <p:ph type="ftr" sz="quarter" idx="4294967295"/>
          </p:nvPr>
        </p:nvSpPr>
        <p:spPr>
          <a:xfrm>
            <a:off x="6248400" y="6467475"/>
            <a:ext cx="2895600" cy="287338"/>
          </a:xfrm>
          <a:prstGeom prst="rect">
            <a:avLst/>
          </a:prstGeom>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defRPr/>
            </a:pPr>
            <a:r>
              <a:rPr lang="en-US">
                <a:latin typeface="Tahoma" charset="0"/>
              </a:rPr>
              <a:t>Network Layer</a:t>
            </a:r>
          </a:p>
        </p:txBody>
      </p:sp>
      <p:sp>
        <p:nvSpPr>
          <p:cNvPr id="123907" name="Slide Number Placeholder 5"/>
          <p:cNvSpPr>
            <a:spLocks noGrp="1"/>
          </p:cNvSpPr>
          <p:nvPr>
            <p:ph type="sldNum" sz="quarter" idx="4294967295"/>
          </p:nvPr>
        </p:nvSpPr>
        <p:spPr>
          <a:xfrm>
            <a:off x="8467725" y="6462713"/>
            <a:ext cx="676275" cy="276225"/>
          </a:xfrm>
          <a:prstGeom prst="rect">
            <a:avLst/>
          </a:prstGeom>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algn="l" rtl="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algn="l" rtl="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algn="l" rtl="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algn="l" rtl="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a:defRPr/>
            </a:pPr>
            <a:r>
              <a:rPr lang="en-US" smtClean="0">
                <a:latin typeface="Tahoma" panose="020B0604030504040204" pitchFamily="34" charset="0"/>
              </a:rPr>
              <a:t>4-</a:t>
            </a:r>
            <a:fld id="{A1362FC7-0119-45D6-8708-8A7F52ECEE74}" type="slidenum">
              <a:rPr lang="en-US" smtClean="0">
                <a:latin typeface="Tahoma" panose="020B0604030504040204" pitchFamily="34" charset="0"/>
              </a:rPr>
              <a:pPr>
                <a:defRPr/>
              </a:pPr>
              <a:t>181</a:t>
            </a:fld>
            <a:endParaRPr lang="en-US" smtClean="0">
              <a:latin typeface="Tahoma" panose="020B0604030504040204" pitchFamily="34" charset="0"/>
            </a:endParaRPr>
          </a:p>
        </p:txBody>
      </p:sp>
      <p:sp>
        <p:nvSpPr>
          <p:cNvPr id="123910" name="Rectangle 3"/>
          <p:cNvSpPr>
            <a:spLocks noChangeArrowheads="1"/>
          </p:cNvSpPr>
          <p:nvPr/>
        </p:nvSpPr>
        <p:spPr bwMode="auto">
          <a:xfrm>
            <a:off x="355600" y="3529013"/>
            <a:ext cx="8229600" cy="2782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342900" indent="-342900">
              <a:lnSpc>
                <a:spcPct val="85000"/>
              </a:lnSpc>
              <a:spcBef>
                <a:spcPct val="20000"/>
              </a:spcBef>
              <a:buClr>
                <a:srgbClr val="000099"/>
              </a:buClr>
              <a:buSzPct val="65000"/>
              <a:buFont typeface="Wingdings" pitchFamily="2" charset="2"/>
              <a:buChar char="v"/>
              <a:defRPr/>
            </a:pPr>
            <a:r>
              <a:rPr lang="en-US" sz="2400">
                <a:latin typeface="Gill Sans MT" pitchFamily="34" charset="0"/>
              </a:rPr>
              <a:t>A advertises path AW  to B</a:t>
            </a:r>
          </a:p>
          <a:p>
            <a:pPr marL="342900" indent="-342900">
              <a:lnSpc>
                <a:spcPct val="85000"/>
              </a:lnSpc>
              <a:spcBef>
                <a:spcPct val="20000"/>
              </a:spcBef>
              <a:buClr>
                <a:srgbClr val="000099"/>
              </a:buClr>
              <a:buSzPct val="65000"/>
              <a:buFont typeface="Wingdings" pitchFamily="2" charset="2"/>
              <a:buChar char="v"/>
              <a:defRPr/>
            </a:pPr>
            <a:r>
              <a:rPr lang="en-US" sz="2400">
                <a:latin typeface="Gill Sans MT" pitchFamily="34" charset="0"/>
              </a:rPr>
              <a:t>B advertises path BAW to X </a:t>
            </a:r>
            <a:endParaRPr lang="en-US" sz="2400">
              <a:solidFill>
                <a:srgbClr val="FF0000"/>
              </a:solidFill>
              <a:latin typeface="Gill Sans MT" pitchFamily="34" charset="0"/>
            </a:endParaRPr>
          </a:p>
          <a:p>
            <a:pPr marL="342900" indent="-342900">
              <a:lnSpc>
                <a:spcPct val="85000"/>
              </a:lnSpc>
              <a:spcBef>
                <a:spcPct val="20000"/>
              </a:spcBef>
              <a:buClr>
                <a:srgbClr val="000099"/>
              </a:buClr>
              <a:buSzPct val="65000"/>
              <a:buFont typeface="Wingdings" pitchFamily="2" charset="2"/>
              <a:buChar char="v"/>
              <a:defRPr/>
            </a:pPr>
            <a:r>
              <a:rPr lang="en-US" sz="2400">
                <a:latin typeface="Gill Sans MT" pitchFamily="34" charset="0"/>
              </a:rPr>
              <a:t>Should B advertise path BAW to C?</a:t>
            </a:r>
          </a:p>
          <a:p>
            <a:pPr marL="742950" lvl="1" indent="-285750">
              <a:lnSpc>
                <a:spcPct val="85000"/>
              </a:lnSpc>
              <a:spcBef>
                <a:spcPct val="20000"/>
              </a:spcBef>
              <a:buClr>
                <a:srgbClr val="000099"/>
              </a:buClr>
              <a:buFont typeface="Wingdings" pitchFamily="2" charset="2"/>
              <a:buChar char="§"/>
              <a:defRPr/>
            </a:pPr>
            <a:r>
              <a:rPr lang="en-US" sz="2000">
                <a:latin typeface="Gill Sans MT" pitchFamily="34" charset="0"/>
              </a:rPr>
              <a:t>No way! B gets no </a:t>
            </a:r>
            <a:r>
              <a:rPr lang="ja-JP" altLang="en-US" sz="2000">
                <a:latin typeface="Gill Sans MT" pitchFamily="34" charset="0"/>
              </a:rPr>
              <a:t>“</a:t>
            </a:r>
            <a:r>
              <a:rPr lang="en-US" altLang="ja-JP" sz="2000">
                <a:latin typeface="Gill Sans MT" pitchFamily="34" charset="0"/>
              </a:rPr>
              <a:t>revenue</a:t>
            </a:r>
            <a:r>
              <a:rPr lang="ja-JP" altLang="en-US" sz="2000">
                <a:latin typeface="Gill Sans MT" pitchFamily="34" charset="0"/>
              </a:rPr>
              <a:t>”</a:t>
            </a:r>
            <a:r>
              <a:rPr lang="en-US" altLang="ja-JP" sz="2000">
                <a:latin typeface="Gill Sans MT" pitchFamily="34" charset="0"/>
              </a:rPr>
              <a:t> for routing CBAW since neither W nor C are B</a:t>
            </a:r>
            <a:r>
              <a:rPr lang="ja-JP" altLang="en-US" sz="2000">
                <a:latin typeface="Gill Sans MT" pitchFamily="34" charset="0"/>
              </a:rPr>
              <a:t>’</a:t>
            </a:r>
            <a:r>
              <a:rPr lang="en-US" altLang="ja-JP" sz="2000">
                <a:latin typeface="Gill Sans MT" pitchFamily="34" charset="0"/>
              </a:rPr>
              <a:t>s customers </a:t>
            </a:r>
          </a:p>
          <a:p>
            <a:pPr marL="742950" lvl="1" indent="-285750">
              <a:lnSpc>
                <a:spcPct val="85000"/>
              </a:lnSpc>
              <a:spcBef>
                <a:spcPct val="20000"/>
              </a:spcBef>
              <a:buClr>
                <a:srgbClr val="000099"/>
              </a:buClr>
              <a:buFont typeface="Wingdings" pitchFamily="2" charset="2"/>
              <a:buChar char="§"/>
              <a:defRPr/>
            </a:pPr>
            <a:r>
              <a:rPr lang="en-US" sz="2000">
                <a:latin typeface="Gill Sans MT" pitchFamily="34" charset="0"/>
              </a:rPr>
              <a:t>B wants to force C to route to w via A</a:t>
            </a:r>
          </a:p>
          <a:p>
            <a:pPr marL="742950" lvl="1" indent="-285750">
              <a:lnSpc>
                <a:spcPct val="85000"/>
              </a:lnSpc>
              <a:spcBef>
                <a:spcPct val="20000"/>
              </a:spcBef>
              <a:buClr>
                <a:srgbClr val="000099"/>
              </a:buClr>
              <a:buFont typeface="Wingdings" pitchFamily="2" charset="2"/>
              <a:buChar char="§"/>
              <a:defRPr/>
            </a:pPr>
            <a:r>
              <a:rPr lang="en-US" sz="2000">
                <a:latin typeface="Gill Sans MT" pitchFamily="34" charset="0"/>
              </a:rPr>
              <a:t>B wants to route </a:t>
            </a:r>
            <a:r>
              <a:rPr lang="en-US" sz="2000" i="1">
                <a:solidFill>
                  <a:srgbClr val="CC0000"/>
                </a:solidFill>
                <a:latin typeface="Gill Sans MT" pitchFamily="34" charset="0"/>
              </a:rPr>
              <a:t>only</a:t>
            </a:r>
            <a:r>
              <a:rPr lang="en-US" sz="2000" i="1">
                <a:solidFill>
                  <a:srgbClr val="FF0000"/>
                </a:solidFill>
                <a:latin typeface="Gill Sans MT" pitchFamily="34" charset="0"/>
              </a:rPr>
              <a:t> </a:t>
            </a:r>
            <a:r>
              <a:rPr lang="en-US" sz="2000">
                <a:latin typeface="Gill Sans MT" pitchFamily="34" charset="0"/>
              </a:rPr>
              <a:t>to/from its customers!</a:t>
            </a:r>
          </a:p>
          <a:p>
            <a:pPr marL="342900" indent="-342900">
              <a:lnSpc>
                <a:spcPct val="85000"/>
              </a:lnSpc>
              <a:spcBef>
                <a:spcPct val="20000"/>
              </a:spcBef>
              <a:buClr>
                <a:srgbClr val="000099"/>
              </a:buClr>
              <a:buSzPct val="65000"/>
              <a:buFont typeface="Wingdings" pitchFamily="2" charset="2"/>
              <a:buChar char="v"/>
              <a:defRPr/>
            </a:pPr>
            <a:endParaRPr lang="en-US" sz="2000">
              <a:latin typeface="Gill Sans MT" pitchFamily="34" charset="0"/>
            </a:endParaRPr>
          </a:p>
        </p:txBody>
      </p:sp>
      <p:grpSp>
        <p:nvGrpSpPr>
          <p:cNvPr id="260103" name="Group 4"/>
          <p:cNvGrpSpPr>
            <a:grpSpLocks/>
          </p:cNvGrpSpPr>
          <p:nvPr/>
        </p:nvGrpSpPr>
        <p:grpSpPr bwMode="auto">
          <a:xfrm>
            <a:off x="476250" y="1123950"/>
            <a:ext cx="7539038" cy="3048000"/>
            <a:chOff x="300" y="708"/>
            <a:chExt cx="4749" cy="1920"/>
          </a:xfrm>
        </p:grpSpPr>
        <p:sp>
          <p:nvSpPr>
            <p:cNvPr id="260104" name="AutoShape 5"/>
            <p:cNvSpPr>
              <a:spLocks noChangeAspect="1" noChangeArrowheads="1" noTextEdit="1"/>
            </p:cNvSpPr>
            <p:nvPr/>
          </p:nvSpPr>
          <p:spPr bwMode="auto">
            <a:xfrm>
              <a:off x="300" y="708"/>
              <a:ext cx="4749" cy="1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he-IL"/>
            </a:p>
          </p:txBody>
        </p:sp>
        <p:sp>
          <p:nvSpPr>
            <p:cNvPr id="260105" name="Freeform 6"/>
            <p:cNvSpPr>
              <a:spLocks/>
            </p:cNvSpPr>
            <p:nvPr/>
          </p:nvSpPr>
          <p:spPr bwMode="auto">
            <a:xfrm>
              <a:off x="1602" y="955"/>
              <a:ext cx="563" cy="364"/>
            </a:xfrm>
            <a:custGeom>
              <a:avLst/>
              <a:gdLst>
                <a:gd name="T0" fmla="*/ 148 w 563"/>
                <a:gd name="T1" fmla="*/ 5 h 364"/>
                <a:gd name="T2" fmla="*/ 119 w 563"/>
                <a:gd name="T3" fmla="*/ 10 h 364"/>
                <a:gd name="T4" fmla="*/ 94 w 563"/>
                <a:gd name="T5" fmla="*/ 21 h 364"/>
                <a:gd name="T6" fmla="*/ 70 w 563"/>
                <a:gd name="T7" fmla="*/ 37 h 364"/>
                <a:gd name="T8" fmla="*/ 46 w 563"/>
                <a:gd name="T9" fmla="*/ 61 h 364"/>
                <a:gd name="T10" fmla="*/ 24 w 563"/>
                <a:gd name="T11" fmla="*/ 91 h 364"/>
                <a:gd name="T12" fmla="*/ 8 w 563"/>
                <a:gd name="T13" fmla="*/ 120 h 364"/>
                <a:gd name="T14" fmla="*/ 3 w 563"/>
                <a:gd name="T15" fmla="*/ 136 h 364"/>
                <a:gd name="T16" fmla="*/ 0 w 563"/>
                <a:gd name="T17" fmla="*/ 150 h 364"/>
                <a:gd name="T18" fmla="*/ 0 w 563"/>
                <a:gd name="T19" fmla="*/ 166 h 364"/>
                <a:gd name="T20" fmla="*/ 8 w 563"/>
                <a:gd name="T21" fmla="*/ 195 h 364"/>
                <a:gd name="T22" fmla="*/ 27 w 563"/>
                <a:gd name="T23" fmla="*/ 228 h 364"/>
                <a:gd name="T24" fmla="*/ 49 w 563"/>
                <a:gd name="T25" fmla="*/ 257 h 364"/>
                <a:gd name="T26" fmla="*/ 70 w 563"/>
                <a:gd name="T27" fmla="*/ 284 h 364"/>
                <a:gd name="T28" fmla="*/ 92 w 563"/>
                <a:gd name="T29" fmla="*/ 305 h 364"/>
                <a:gd name="T30" fmla="*/ 111 w 563"/>
                <a:gd name="T31" fmla="*/ 321 h 364"/>
                <a:gd name="T32" fmla="*/ 127 w 563"/>
                <a:gd name="T33" fmla="*/ 332 h 364"/>
                <a:gd name="T34" fmla="*/ 146 w 563"/>
                <a:gd name="T35" fmla="*/ 340 h 364"/>
                <a:gd name="T36" fmla="*/ 170 w 563"/>
                <a:gd name="T37" fmla="*/ 346 h 364"/>
                <a:gd name="T38" fmla="*/ 191 w 563"/>
                <a:gd name="T39" fmla="*/ 348 h 364"/>
                <a:gd name="T40" fmla="*/ 218 w 563"/>
                <a:gd name="T41" fmla="*/ 354 h 364"/>
                <a:gd name="T42" fmla="*/ 261 w 563"/>
                <a:gd name="T43" fmla="*/ 356 h 364"/>
                <a:gd name="T44" fmla="*/ 310 w 563"/>
                <a:gd name="T45" fmla="*/ 362 h 364"/>
                <a:gd name="T46" fmla="*/ 361 w 563"/>
                <a:gd name="T47" fmla="*/ 364 h 364"/>
                <a:gd name="T48" fmla="*/ 409 w 563"/>
                <a:gd name="T49" fmla="*/ 362 h 364"/>
                <a:gd name="T50" fmla="*/ 458 w 563"/>
                <a:gd name="T51" fmla="*/ 359 h 364"/>
                <a:gd name="T52" fmla="*/ 495 w 563"/>
                <a:gd name="T53" fmla="*/ 348 h 364"/>
                <a:gd name="T54" fmla="*/ 511 w 563"/>
                <a:gd name="T55" fmla="*/ 340 h 364"/>
                <a:gd name="T56" fmla="*/ 525 w 563"/>
                <a:gd name="T57" fmla="*/ 332 h 364"/>
                <a:gd name="T58" fmla="*/ 536 w 563"/>
                <a:gd name="T59" fmla="*/ 321 h 364"/>
                <a:gd name="T60" fmla="*/ 549 w 563"/>
                <a:gd name="T61" fmla="*/ 295 h 364"/>
                <a:gd name="T62" fmla="*/ 557 w 563"/>
                <a:gd name="T63" fmla="*/ 257 h 364"/>
                <a:gd name="T64" fmla="*/ 563 w 563"/>
                <a:gd name="T65" fmla="*/ 217 h 364"/>
                <a:gd name="T66" fmla="*/ 563 w 563"/>
                <a:gd name="T67" fmla="*/ 174 h 364"/>
                <a:gd name="T68" fmla="*/ 557 w 563"/>
                <a:gd name="T69" fmla="*/ 134 h 364"/>
                <a:gd name="T70" fmla="*/ 555 w 563"/>
                <a:gd name="T71" fmla="*/ 96 h 364"/>
                <a:gd name="T72" fmla="*/ 549 w 563"/>
                <a:gd name="T73" fmla="*/ 67 h 364"/>
                <a:gd name="T74" fmla="*/ 546 w 563"/>
                <a:gd name="T75" fmla="*/ 56 h 364"/>
                <a:gd name="T76" fmla="*/ 541 w 563"/>
                <a:gd name="T77" fmla="*/ 40 h 364"/>
                <a:gd name="T78" fmla="*/ 536 w 563"/>
                <a:gd name="T79" fmla="*/ 29 h 364"/>
                <a:gd name="T80" fmla="*/ 528 w 563"/>
                <a:gd name="T81" fmla="*/ 21 h 364"/>
                <a:gd name="T82" fmla="*/ 520 w 563"/>
                <a:gd name="T83" fmla="*/ 18 h 364"/>
                <a:gd name="T84" fmla="*/ 495 w 563"/>
                <a:gd name="T85" fmla="*/ 16 h 364"/>
                <a:gd name="T86" fmla="*/ 466 w 563"/>
                <a:gd name="T87" fmla="*/ 16 h 364"/>
                <a:gd name="T88" fmla="*/ 450 w 563"/>
                <a:gd name="T89" fmla="*/ 13 h 364"/>
                <a:gd name="T90" fmla="*/ 409 w 563"/>
                <a:gd name="T91" fmla="*/ 13 h 364"/>
                <a:gd name="T92" fmla="*/ 364 w 563"/>
                <a:gd name="T93" fmla="*/ 16 h 364"/>
                <a:gd name="T94" fmla="*/ 320 w 563"/>
                <a:gd name="T95" fmla="*/ 16 h 364"/>
                <a:gd name="T96" fmla="*/ 283 w 563"/>
                <a:gd name="T97" fmla="*/ 13 h 364"/>
                <a:gd name="T98" fmla="*/ 248 w 563"/>
                <a:gd name="T99" fmla="*/ 8 h 364"/>
                <a:gd name="T100" fmla="*/ 213 w 563"/>
                <a:gd name="T101" fmla="*/ 2 h 364"/>
                <a:gd name="T102" fmla="*/ 186 w 563"/>
                <a:gd name="T103" fmla="*/ 0 h 364"/>
                <a:gd name="T104" fmla="*/ 175 w 563"/>
                <a:gd name="T105" fmla="*/ 0 h 364"/>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563" h="364">
                  <a:moveTo>
                    <a:pt x="175" y="0"/>
                  </a:moveTo>
                  <a:lnTo>
                    <a:pt x="148" y="5"/>
                  </a:lnTo>
                  <a:lnTo>
                    <a:pt x="132" y="8"/>
                  </a:lnTo>
                  <a:lnTo>
                    <a:pt x="119" y="10"/>
                  </a:lnTo>
                  <a:lnTo>
                    <a:pt x="108" y="16"/>
                  </a:lnTo>
                  <a:lnTo>
                    <a:pt x="94" y="21"/>
                  </a:lnTo>
                  <a:lnTo>
                    <a:pt x="81" y="29"/>
                  </a:lnTo>
                  <a:lnTo>
                    <a:pt x="70" y="37"/>
                  </a:lnTo>
                  <a:lnTo>
                    <a:pt x="59" y="48"/>
                  </a:lnTo>
                  <a:lnTo>
                    <a:pt x="46" y="61"/>
                  </a:lnTo>
                  <a:lnTo>
                    <a:pt x="35" y="75"/>
                  </a:lnTo>
                  <a:lnTo>
                    <a:pt x="24" y="91"/>
                  </a:lnTo>
                  <a:lnTo>
                    <a:pt x="14" y="104"/>
                  </a:lnTo>
                  <a:lnTo>
                    <a:pt x="8" y="120"/>
                  </a:lnTo>
                  <a:lnTo>
                    <a:pt x="3" y="128"/>
                  </a:lnTo>
                  <a:lnTo>
                    <a:pt x="3" y="136"/>
                  </a:lnTo>
                  <a:lnTo>
                    <a:pt x="0" y="142"/>
                  </a:lnTo>
                  <a:lnTo>
                    <a:pt x="0" y="150"/>
                  </a:lnTo>
                  <a:lnTo>
                    <a:pt x="0" y="158"/>
                  </a:lnTo>
                  <a:lnTo>
                    <a:pt x="0" y="166"/>
                  </a:lnTo>
                  <a:lnTo>
                    <a:pt x="3" y="182"/>
                  </a:lnTo>
                  <a:lnTo>
                    <a:pt x="8" y="195"/>
                  </a:lnTo>
                  <a:lnTo>
                    <a:pt x="16" y="212"/>
                  </a:lnTo>
                  <a:lnTo>
                    <a:pt x="27" y="228"/>
                  </a:lnTo>
                  <a:lnTo>
                    <a:pt x="35" y="244"/>
                  </a:lnTo>
                  <a:lnTo>
                    <a:pt x="49" y="257"/>
                  </a:lnTo>
                  <a:lnTo>
                    <a:pt x="59" y="271"/>
                  </a:lnTo>
                  <a:lnTo>
                    <a:pt x="70" y="284"/>
                  </a:lnTo>
                  <a:lnTo>
                    <a:pt x="81" y="295"/>
                  </a:lnTo>
                  <a:lnTo>
                    <a:pt x="92" y="305"/>
                  </a:lnTo>
                  <a:lnTo>
                    <a:pt x="103" y="319"/>
                  </a:lnTo>
                  <a:lnTo>
                    <a:pt x="111" y="321"/>
                  </a:lnTo>
                  <a:lnTo>
                    <a:pt x="119" y="327"/>
                  </a:lnTo>
                  <a:lnTo>
                    <a:pt x="127" y="332"/>
                  </a:lnTo>
                  <a:lnTo>
                    <a:pt x="135" y="335"/>
                  </a:lnTo>
                  <a:lnTo>
                    <a:pt x="146" y="340"/>
                  </a:lnTo>
                  <a:lnTo>
                    <a:pt x="156" y="343"/>
                  </a:lnTo>
                  <a:lnTo>
                    <a:pt x="170" y="346"/>
                  </a:lnTo>
                  <a:lnTo>
                    <a:pt x="183" y="348"/>
                  </a:lnTo>
                  <a:lnTo>
                    <a:pt x="191" y="348"/>
                  </a:lnTo>
                  <a:lnTo>
                    <a:pt x="199" y="351"/>
                  </a:lnTo>
                  <a:lnTo>
                    <a:pt x="218" y="354"/>
                  </a:lnTo>
                  <a:lnTo>
                    <a:pt x="240" y="356"/>
                  </a:lnTo>
                  <a:lnTo>
                    <a:pt x="261" y="356"/>
                  </a:lnTo>
                  <a:lnTo>
                    <a:pt x="285" y="359"/>
                  </a:lnTo>
                  <a:lnTo>
                    <a:pt x="310" y="362"/>
                  </a:lnTo>
                  <a:lnTo>
                    <a:pt x="334" y="362"/>
                  </a:lnTo>
                  <a:lnTo>
                    <a:pt x="361" y="364"/>
                  </a:lnTo>
                  <a:lnTo>
                    <a:pt x="385" y="364"/>
                  </a:lnTo>
                  <a:lnTo>
                    <a:pt x="409" y="362"/>
                  </a:lnTo>
                  <a:lnTo>
                    <a:pt x="433" y="362"/>
                  </a:lnTo>
                  <a:lnTo>
                    <a:pt x="458" y="359"/>
                  </a:lnTo>
                  <a:lnTo>
                    <a:pt x="477" y="354"/>
                  </a:lnTo>
                  <a:lnTo>
                    <a:pt x="495" y="348"/>
                  </a:lnTo>
                  <a:lnTo>
                    <a:pt x="503" y="346"/>
                  </a:lnTo>
                  <a:lnTo>
                    <a:pt x="511" y="340"/>
                  </a:lnTo>
                  <a:lnTo>
                    <a:pt x="520" y="338"/>
                  </a:lnTo>
                  <a:lnTo>
                    <a:pt x="525" y="332"/>
                  </a:lnTo>
                  <a:lnTo>
                    <a:pt x="530" y="327"/>
                  </a:lnTo>
                  <a:lnTo>
                    <a:pt x="536" y="321"/>
                  </a:lnTo>
                  <a:lnTo>
                    <a:pt x="544" y="308"/>
                  </a:lnTo>
                  <a:lnTo>
                    <a:pt x="549" y="295"/>
                  </a:lnTo>
                  <a:lnTo>
                    <a:pt x="555" y="276"/>
                  </a:lnTo>
                  <a:lnTo>
                    <a:pt x="557" y="257"/>
                  </a:lnTo>
                  <a:lnTo>
                    <a:pt x="560" y="238"/>
                  </a:lnTo>
                  <a:lnTo>
                    <a:pt x="563" y="217"/>
                  </a:lnTo>
                  <a:lnTo>
                    <a:pt x="563" y="195"/>
                  </a:lnTo>
                  <a:lnTo>
                    <a:pt x="563" y="174"/>
                  </a:lnTo>
                  <a:lnTo>
                    <a:pt x="560" y="155"/>
                  </a:lnTo>
                  <a:lnTo>
                    <a:pt x="557" y="134"/>
                  </a:lnTo>
                  <a:lnTo>
                    <a:pt x="557" y="115"/>
                  </a:lnTo>
                  <a:lnTo>
                    <a:pt x="555" y="96"/>
                  </a:lnTo>
                  <a:lnTo>
                    <a:pt x="552" y="80"/>
                  </a:lnTo>
                  <a:lnTo>
                    <a:pt x="549" y="67"/>
                  </a:lnTo>
                  <a:lnTo>
                    <a:pt x="546" y="61"/>
                  </a:lnTo>
                  <a:lnTo>
                    <a:pt x="546" y="56"/>
                  </a:lnTo>
                  <a:lnTo>
                    <a:pt x="544" y="48"/>
                  </a:lnTo>
                  <a:lnTo>
                    <a:pt x="541" y="40"/>
                  </a:lnTo>
                  <a:lnTo>
                    <a:pt x="538" y="32"/>
                  </a:lnTo>
                  <a:lnTo>
                    <a:pt x="536" y="29"/>
                  </a:lnTo>
                  <a:lnTo>
                    <a:pt x="533" y="24"/>
                  </a:lnTo>
                  <a:lnTo>
                    <a:pt x="528" y="21"/>
                  </a:lnTo>
                  <a:lnTo>
                    <a:pt x="522" y="18"/>
                  </a:lnTo>
                  <a:lnTo>
                    <a:pt x="520" y="18"/>
                  </a:lnTo>
                  <a:lnTo>
                    <a:pt x="506" y="16"/>
                  </a:lnTo>
                  <a:lnTo>
                    <a:pt x="495" y="16"/>
                  </a:lnTo>
                  <a:lnTo>
                    <a:pt x="479" y="16"/>
                  </a:lnTo>
                  <a:lnTo>
                    <a:pt x="466" y="16"/>
                  </a:lnTo>
                  <a:lnTo>
                    <a:pt x="458" y="16"/>
                  </a:lnTo>
                  <a:lnTo>
                    <a:pt x="450" y="13"/>
                  </a:lnTo>
                  <a:lnTo>
                    <a:pt x="431" y="13"/>
                  </a:lnTo>
                  <a:lnTo>
                    <a:pt x="409" y="13"/>
                  </a:lnTo>
                  <a:lnTo>
                    <a:pt x="388" y="13"/>
                  </a:lnTo>
                  <a:lnTo>
                    <a:pt x="364" y="16"/>
                  </a:lnTo>
                  <a:lnTo>
                    <a:pt x="342" y="16"/>
                  </a:lnTo>
                  <a:lnTo>
                    <a:pt x="320" y="16"/>
                  </a:lnTo>
                  <a:lnTo>
                    <a:pt x="302" y="16"/>
                  </a:lnTo>
                  <a:lnTo>
                    <a:pt x="283" y="13"/>
                  </a:lnTo>
                  <a:lnTo>
                    <a:pt x="264" y="13"/>
                  </a:lnTo>
                  <a:lnTo>
                    <a:pt x="248" y="8"/>
                  </a:lnTo>
                  <a:lnTo>
                    <a:pt x="229" y="5"/>
                  </a:lnTo>
                  <a:lnTo>
                    <a:pt x="213" y="2"/>
                  </a:lnTo>
                  <a:lnTo>
                    <a:pt x="199" y="0"/>
                  </a:lnTo>
                  <a:lnTo>
                    <a:pt x="186" y="0"/>
                  </a:lnTo>
                  <a:lnTo>
                    <a:pt x="181" y="0"/>
                  </a:lnTo>
                  <a:lnTo>
                    <a:pt x="175" y="0"/>
                  </a:lnTo>
                  <a:close/>
                </a:path>
              </a:pathLst>
            </a:custGeom>
            <a:solidFill>
              <a:srgbClr val="33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he-IL"/>
            </a:p>
          </p:txBody>
        </p:sp>
        <p:sp>
          <p:nvSpPr>
            <p:cNvPr id="260106" name="Freeform 7"/>
            <p:cNvSpPr>
              <a:spLocks/>
            </p:cNvSpPr>
            <p:nvPr/>
          </p:nvSpPr>
          <p:spPr bwMode="auto">
            <a:xfrm>
              <a:off x="951" y="1290"/>
              <a:ext cx="562" cy="365"/>
            </a:xfrm>
            <a:custGeom>
              <a:avLst/>
              <a:gdLst>
                <a:gd name="T0" fmla="*/ 148 w 562"/>
                <a:gd name="T1" fmla="*/ 5 h 365"/>
                <a:gd name="T2" fmla="*/ 121 w 562"/>
                <a:gd name="T3" fmla="*/ 11 h 365"/>
                <a:gd name="T4" fmla="*/ 94 w 562"/>
                <a:gd name="T5" fmla="*/ 21 h 365"/>
                <a:gd name="T6" fmla="*/ 70 w 562"/>
                <a:gd name="T7" fmla="*/ 37 h 365"/>
                <a:gd name="T8" fmla="*/ 46 w 562"/>
                <a:gd name="T9" fmla="*/ 62 h 365"/>
                <a:gd name="T10" fmla="*/ 24 w 562"/>
                <a:gd name="T11" fmla="*/ 91 h 365"/>
                <a:gd name="T12" fmla="*/ 8 w 562"/>
                <a:gd name="T13" fmla="*/ 121 h 365"/>
                <a:gd name="T14" fmla="*/ 3 w 562"/>
                <a:gd name="T15" fmla="*/ 137 h 365"/>
                <a:gd name="T16" fmla="*/ 0 w 562"/>
                <a:gd name="T17" fmla="*/ 150 h 365"/>
                <a:gd name="T18" fmla="*/ 0 w 562"/>
                <a:gd name="T19" fmla="*/ 166 h 365"/>
                <a:gd name="T20" fmla="*/ 3 w 562"/>
                <a:gd name="T21" fmla="*/ 182 h 365"/>
                <a:gd name="T22" fmla="*/ 19 w 562"/>
                <a:gd name="T23" fmla="*/ 212 h 365"/>
                <a:gd name="T24" fmla="*/ 38 w 562"/>
                <a:gd name="T25" fmla="*/ 244 h 365"/>
                <a:gd name="T26" fmla="*/ 59 w 562"/>
                <a:gd name="T27" fmla="*/ 271 h 365"/>
                <a:gd name="T28" fmla="*/ 81 w 562"/>
                <a:gd name="T29" fmla="*/ 295 h 365"/>
                <a:gd name="T30" fmla="*/ 105 w 562"/>
                <a:gd name="T31" fmla="*/ 319 h 365"/>
                <a:gd name="T32" fmla="*/ 119 w 562"/>
                <a:gd name="T33" fmla="*/ 327 h 365"/>
                <a:gd name="T34" fmla="*/ 137 w 562"/>
                <a:gd name="T35" fmla="*/ 335 h 365"/>
                <a:gd name="T36" fmla="*/ 156 w 562"/>
                <a:gd name="T37" fmla="*/ 343 h 365"/>
                <a:gd name="T38" fmla="*/ 183 w 562"/>
                <a:gd name="T39" fmla="*/ 349 h 365"/>
                <a:gd name="T40" fmla="*/ 199 w 562"/>
                <a:gd name="T41" fmla="*/ 351 h 365"/>
                <a:gd name="T42" fmla="*/ 240 w 562"/>
                <a:gd name="T43" fmla="*/ 357 h 365"/>
                <a:gd name="T44" fmla="*/ 285 w 562"/>
                <a:gd name="T45" fmla="*/ 359 h 365"/>
                <a:gd name="T46" fmla="*/ 334 w 562"/>
                <a:gd name="T47" fmla="*/ 362 h 365"/>
                <a:gd name="T48" fmla="*/ 385 w 562"/>
                <a:gd name="T49" fmla="*/ 365 h 365"/>
                <a:gd name="T50" fmla="*/ 433 w 562"/>
                <a:gd name="T51" fmla="*/ 362 h 365"/>
                <a:gd name="T52" fmla="*/ 476 w 562"/>
                <a:gd name="T53" fmla="*/ 354 h 365"/>
                <a:gd name="T54" fmla="*/ 503 w 562"/>
                <a:gd name="T55" fmla="*/ 346 h 365"/>
                <a:gd name="T56" fmla="*/ 519 w 562"/>
                <a:gd name="T57" fmla="*/ 338 h 365"/>
                <a:gd name="T58" fmla="*/ 530 w 562"/>
                <a:gd name="T59" fmla="*/ 327 h 365"/>
                <a:gd name="T60" fmla="*/ 544 w 562"/>
                <a:gd name="T61" fmla="*/ 308 h 365"/>
                <a:gd name="T62" fmla="*/ 554 w 562"/>
                <a:gd name="T63" fmla="*/ 276 h 365"/>
                <a:gd name="T64" fmla="*/ 560 w 562"/>
                <a:gd name="T65" fmla="*/ 239 h 365"/>
                <a:gd name="T66" fmla="*/ 562 w 562"/>
                <a:gd name="T67" fmla="*/ 196 h 365"/>
                <a:gd name="T68" fmla="*/ 560 w 562"/>
                <a:gd name="T69" fmla="*/ 155 h 365"/>
                <a:gd name="T70" fmla="*/ 557 w 562"/>
                <a:gd name="T71" fmla="*/ 115 h 365"/>
                <a:gd name="T72" fmla="*/ 552 w 562"/>
                <a:gd name="T73" fmla="*/ 80 h 365"/>
                <a:gd name="T74" fmla="*/ 549 w 562"/>
                <a:gd name="T75" fmla="*/ 62 h 365"/>
                <a:gd name="T76" fmla="*/ 546 w 562"/>
                <a:gd name="T77" fmla="*/ 48 h 365"/>
                <a:gd name="T78" fmla="*/ 541 w 562"/>
                <a:gd name="T79" fmla="*/ 32 h 365"/>
                <a:gd name="T80" fmla="*/ 533 w 562"/>
                <a:gd name="T81" fmla="*/ 24 h 365"/>
                <a:gd name="T82" fmla="*/ 525 w 562"/>
                <a:gd name="T83" fmla="*/ 19 h 365"/>
                <a:gd name="T84" fmla="*/ 509 w 562"/>
                <a:gd name="T85" fmla="*/ 16 h 365"/>
                <a:gd name="T86" fmla="*/ 482 w 562"/>
                <a:gd name="T87" fmla="*/ 16 h 365"/>
                <a:gd name="T88" fmla="*/ 458 w 562"/>
                <a:gd name="T89" fmla="*/ 16 h 365"/>
                <a:gd name="T90" fmla="*/ 431 w 562"/>
                <a:gd name="T91" fmla="*/ 13 h 365"/>
                <a:gd name="T92" fmla="*/ 388 w 562"/>
                <a:gd name="T93" fmla="*/ 13 h 365"/>
                <a:gd name="T94" fmla="*/ 342 w 562"/>
                <a:gd name="T95" fmla="*/ 16 h 365"/>
                <a:gd name="T96" fmla="*/ 301 w 562"/>
                <a:gd name="T97" fmla="*/ 16 h 365"/>
                <a:gd name="T98" fmla="*/ 264 w 562"/>
                <a:gd name="T99" fmla="*/ 13 h 365"/>
                <a:gd name="T100" fmla="*/ 229 w 562"/>
                <a:gd name="T101" fmla="*/ 5 h 365"/>
                <a:gd name="T102" fmla="*/ 199 w 562"/>
                <a:gd name="T103" fmla="*/ 0 h 365"/>
                <a:gd name="T104" fmla="*/ 183 w 562"/>
                <a:gd name="T105" fmla="*/ 0 h 365"/>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562" h="365">
                  <a:moveTo>
                    <a:pt x="178" y="0"/>
                  </a:moveTo>
                  <a:lnTo>
                    <a:pt x="148" y="5"/>
                  </a:lnTo>
                  <a:lnTo>
                    <a:pt x="135" y="8"/>
                  </a:lnTo>
                  <a:lnTo>
                    <a:pt x="121" y="11"/>
                  </a:lnTo>
                  <a:lnTo>
                    <a:pt x="108" y="16"/>
                  </a:lnTo>
                  <a:lnTo>
                    <a:pt x="94" y="21"/>
                  </a:lnTo>
                  <a:lnTo>
                    <a:pt x="81" y="29"/>
                  </a:lnTo>
                  <a:lnTo>
                    <a:pt x="70" y="37"/>
                  </a:lnTo>
                  <a:lnTo>
                    <a:pt x="59" y="48"/>
                  </a:lnTo>
                  <a:lnTo>
                    <a:pt x="46" y="62"/>
                  </a:lnTo>
                  <a:lnTo>
                    <a:pt x="35" y="75"/>
                  </a:lnTo>
                  <a:lnTo>
                    <a:pt x="24" y="91"/>
                  </a:lnTo>
                  <a:lnTo>
                    <a:pt x="16" y="104"/>
                  </a:lnTo>
                  <a:lnTo>
                    <a:pt x="8" y="121"/>
                  </a:lnTo>
                  <a:lnTo>
                    <a:pt x="6" y="129"/>
                  </a:lnTo>
                  <a:lnTo>
                    <a:pt x="3" y="137"/>
                  </a:lnTo>
                  <a:lnTo>
                    <a:pt x="0" y="142"/>
                  </a:lnTo>
                  <a:lnTo>
                    <a:pt x="0" y="150"/>
                  </a:lnTo>
                  <a:lnTo>
                    <a:pt x="0" y="158"/>
                  </a:lnTo>
                  <a:lnTo>
                    <a:pt x="0" y="166"/>
                  </a:lnTo>
                  <a:lnTo>
                    <a:pt x="3" y="174"/>
                  </a:lnTo>
                  <a:lnTo>
                    <a:pt x="3" y="182"/>
                  </a:lnTo>
                  <a:lnTo>
                    <a:pt x="11" y="196"/>
                  </a:lnTo>
                  <a:lnTo>
                    <a:pt x="19" y="212"/>
                  </a:lnTo>
                  <a:lnTo>
                    <a:pt x="27" y="228"/>
                  </a:lnTo>
                  <a:lnTo>
                    <a:pt x="38" y="244"/>
                  </a:lnTo>
                  <a:lnTo>
                    <a:pt x="49" y="257"/>
                  </a:lnTo>
                  <a:lnTo>
                    <a:pt x="59" y="271"/>
                  </a:lnTo>
                  <a:lnTo>
                    <a:pt x="70" y="284"/>
                  </a:lnTo>
                  <a:lnTo>
                    <a:pt x="81" y="295"/>
                  </a:lnTo>
                  <a:lnTo>
                    <a:pt x="92" y="306"/>
                  </a:lnTo>
                  <a:lnTo>
                    <a:pt x="105" y="319"/>
                  </a:lnTo>
                  <a:lnTo>
                    <a:pt x="110" y="322"/>
                  </a:lnTo>
                  <a:lnTo>
                    <a:pt x="119" y="327"/>
                  </a:lnTo>
                  <a:lnTo>
                    <a:pt x="127" y="332"/>
                  </a:lnTo>
                  <a:lnTo>
                    <a:pt x="137" y="335"/>
                  </a:lnTo>
                  <a:lnTo>
                    <a:pt x="145" y="340"/>
                  </a:lnTo>
                  <a:lnTo>
                    <a:pt x="156" y="343"/>
                  </a:lnTo>
                  <a:lnTo>
                    <a:pt x="170" y="346"/>
                  </a:lnTo>
                  <a:lnTo>
                    <a:pt x="183" y="349"/>
                  </a:lnTo>
                  <a:lnTo>
                    <a:pt x="191" y="349"/>
                  </a:lnTo>
                  <a:lnTo>
                    <a:pt x="199" y="351"/>
                  </a:lnTo>
                  <a:lnTo>
                    <a:pt x="218" y="354"/>
                  </a:lnTo>
                  <a:lnTo>
                    <a:pt x="240" y="357"/>
                  </a:lnTo>
                  <a:lnTo>
                    <a:pt x="261" y="357"/>
                  </a:lnTo>
                  <a:lnTo>
                    <a:pt x="285" y="359"/>
                  </a:lnTo>
                  <a:lnTo>
                    <a:pt x="310" y="362"/>
                  </a:lnTo>
                  <a:lnTo>
                    <a:pt x="334" y="362"/>
                  </a:lnTo>
                  <a:lnTo>
                    <a:pt x="361" y="365"/>
                  </a:lnTo>
                  <a:lnTo>
                    <a:pt x="385" y="365"/>
                  </a:lnTo>
                  <a:lnTo>
                    <a:pt x="409" y="362"/>
                  </a:lnTo>
                  <a:lnTo>
                    <a:pt x="433" y="362"/>
                  </a:lnTo>
                  <a:lnTo>
                    <a:pt x="458" y="359"/>
                  </a:lnTo>
                  <a:lnTo>
                    <a:pt x="476" y="354"/>
                  </a:lnTo>
                  <a:lnTo>
                    <a:pt x="495" y="349"/>
                  </a:lnTo>
                  <a:lnTo>
                    <a:pt x="503" y="346"/>
                  </a:lnTo>
                  <a:lnTo>
                    <a:pt x="511" y="340"/>
                  </a:lnTo>
                  <a:lnTo>
                    <a:pt x="519" y="338"/>
                  </a:lnTo>
                  <a:lnTo>
                    <a:pt x="525" y="332"/>
                  </a:lnTo>
                  <a:lnTo>
                    <a:pt x="530" y="327"/>
                  </a:lnTo>
                  <a:lnTo>
                    <a:pt x="536" y="322"/>
                  </a:lnTo>
                  <a:lnTo>
                    <a:pt x="544" y="308"/>
                  </a:lnTo>
                  <a:lnTo>
                    <a:pt x="549" y="295"/>
                  </a:lnTo>
                  <a:lnTo>
                    <a:pt x="554" y="276"/>
                  </a:lnTo>
                  <a:lnTo>
                    <a:pt x="557" y="257"/>
                  </a:lnTo>
                  <a:lnTo>
                    <a:pt x="560" y="239"/>
                  </a:lnTo>
                  <a:lnTo>
                    <a:pt x="562" y="217"/>
                  </a:lnTo>
                  <a:lnTo>
                    <a:pt x="562" y="196"/>
                  </a:lnTo>
                  <a:lnTo>
                    <a:pt x="562" y="174"/>
                  </a:lnTo>
                  <a:lnTo>
                    <a:pt x="560" y="155"/>
                  </a:lnTo>
                  <a:lnTo>
                    <a:pt x="560" y="134"/>
                  </a:lnTo>
                  <a:lnTo>
                    <a:pt x="557" y="115"/>
                  </a:lnTo>
                  <a:lnTo>
                    <a:pt x="554" y="96"/>
                  </a:lnTo>
                  <a:lnTo>
                    <a:pt x="552" y="80"/>
                  </a:lnTo>
                  <a:lnTo>
                    <a:pt x="552" y="67"/>
                  </a:lnTo>
                  <a:lnTo>
                    <a:pt x="549" y="62"/>
                  </a:lnTo>
                  <a:lnTo>
                    <a:pt x="549" y="56"/>
                  </a:lnTo>
                  <a:lnTo>
                    <a:pt x="546" y="48"/>
                  </a:lnTo>
                  <a:lnTo>
                    <a:pt x="544" y="40"/>
                  </a:lnTo>
                  <a:lnTo>
                    <a:pt x="541" y="32"/>
                  </a:lnTo>
                  <a:lnTo>
                    <a:pt x="538" y="29"/>
                  </a:lnTo>
                  <a:lnTo>
                    <a:pt x="533" y="24"/>
                  </a:lnTo>
                  <a:lnTo>
                    <a:pt x="530" y="21"/>
                  </a:lnTo>
                  <a:lnTo>
                    <a:pt x="525" y="19"/>
                  </a:lnTo>
                  <a:lnTo>
                    <a:pt x="519" y="19"/>
                  </a:lnTo>
                  <a:lnTo>
                    <a:pt x="509" y="16"/>
                  </a:lnTo>
                  <a:lnTo>
                    <a:pt x="495" y="16"/>
                  </a:lnTo>
                  <a:lnTo>
                    <a:pt x="482" y="16"/>
                  </a:lnTo>
                  <a:lnTo>
                    <a:pt x="466" y="16"/>
                  </a:lnTo>
                  <a:lnTo>
                    <a:pt x="458" y="16"/>
                  </a:lnTo>
                  <a:lnTo>
                    <a:pt x="449" y="13"/>
                  </a:lnTo>
                  <a:lnTo>
                    <a:pt x="431" y="13"/>
                  </a:lnTo>
                  <a:lnTo>
                    <a:pt x="409" y="13"/>
                  </a:lnTo>
                  <a:lnTo>
                    <a:pt x="388" y="13"/>
                  </a:lnTo>
                  <a:lnTo>
                    <a:pt x="363" y="16"/>
                  </a:lnTo>
                  <a:lnTo>
                    <a:pt x="342" y="16"/>
                  </a:lnTo>
                  <a:lnTo>
                    <a:pt x="320" y="16"/>
                  </a:lnTo>
                  <a:lnTo>
                    <a:pt x="301" y="16"/>
                  </a:lnTo>
                  <a:lnTo>
                    <a:pt x="283" y="13"/>
                  </a:lnTo>
                  <a:lnTo>
                    <a:pt x="264" y="13"/>
                  </a:lnTo>
                  <a:lnTo>
                    <a:pt x="248" y="8"/>
                  </a:lnTo>
                  <a:lnTo>
                    <a:pt x="229" y="5"/>
                  </a:lnTo>
                  <a:lnTo>
                    <a:pt x="213" y="3"/>
                  </a:lnTo>
                  <a:lnTo>
                    <a:pt x="199" y="0"/>
                  </a:lnTo>
                  <a:lnTo>
                    <a:pt x="188" y="0"/>
                  </a:lnTo>
                  <a:lnTo>
                    <a:pt x="183" y="0"/>
                  </a:lnTo>
                  <a:lnTo>
                    <a:pt x="178" y="0"/>
                  </a:lnTo>
                  <a:close/>
                </a:path>
              </a:pathLst>
            </a:custGeom>
            <a:solidFill>
              <a:srgbClr val="33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he-IL"/>
            </a:p>
          </p:txBody>
        </p:sp>
        <p:sp>
          <p:nvSpPr>
            <p:cNvPr id="260107" name="Rectangle 8"/>
            <p:cNvSpPr>
              <a:spLocks noChangeArrowheads="1"/>
            </p:cNvSpPr>
            <p:nvPr/>
          </p:nvSpPr>
          <p:spPr bwMode="auto">
            <a:xfrm flipH="1">
              <a:off x="1184" y="1385"/>
              <a:ext cx="74"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he-IL" sz="1800" b="1">
                  <a:solidFill>
                    <a:schemeClr val="bg1"/>
                  </a:solidFill>
                  <a:latin typeface="Arial" panose="020B0604020202020204" pitchFamily="34" charset="0"/>
                </a:rPr>
                <a:t>A</a:t>
              </a:r>
            </a:p>
          </p:txBody>
        </p:sp>
        <p:sp>
          <p:nvSpPr>
            <p:cNvPr id="260108" name="Rectangle 9"/>
            <p:cNvSpPr>
              <a:spLocks noChangeArrowheads="1"/>
            </p:cNvSpPr>
            <p:nvPr/>
          </p:nvSpPr>
          <p:spPr bwMode="auto">
            <a:xfrm>
              <a:off x="1867" y="1057"/>
              <a:ext cx="96"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he-IL" sz="1800">
                  <a:solidFill>
                    <a:schemeClr val="bg1"/>
                  </a:solidFill>
                  <a:latin typeface="Arial" panose="020B0604020202020204" pitchFamily="34" charset="0"/>
                </a:rPr>
                <a:t>B</a:t>
              </a:r>
            </a:p>
          </p:txBody>
        </p:sp>
        <p:sp>
          <p:nvSpPr>
            <p:cNvPr id="260109" name="Freeform 10"/>
            <p:cNvSpPr>
              <a:spLocks/>
            </p:cNvSpPr>
            <p:nvPr/>
          </p:nvSpPr>
          <p:spPr bwMode="auto">
            <a:xfrm>
              <a:off x="1640" y="1582"/>
              <a:ext cx="565" cy="362"/>
            </a:xfrm>
            <a:custGeom>
              <a:avLst/>
              <a:gdLst>
                <a:gd name="T0" fmla="*/ 164 w 565"/>
                <a:gd name="T1" fmla="*/ 0 h 362"/>
                <a:gd name="T2" fmla="*/ 134 w 565"/>
                <a:gd name="T3" fmla="*/ 6 h 362"/>
                <a:gd name="T4" fmla="*/ 108 w 565"/>
                <a:gd name="T5" fmla="*/ 14 h 362"/>
                <a:gd name="T6" fmla="*/ 83 w 565"/>
                <a:gd name="T7" fmla="*/ 30 h 362"/>
                <a:gd name="T8" fmla="*/ 62 w 565"/>
                <a:gd name="T9" fmla="*/ 48 h 362"/>
                <a:gd name="T10" fmla="*/ 38 w 565"/>
                <a:gd name="T11" fmla="*/ 73 h 362"/>
                <a:gd name="T12" fmla="*/ 16 w 565"/>
                <a:gd name="T13" fmla="*/ 105 h 362"/>
                <a:gd name="T14" fmla="*/ 5 w 565"/>
                <a:gd name="T15" fmla="*/ 126 h 362"/>
                <a:gd name="T16" fmla="*/ 0 w 565"/>
                <a:gd name="T17" fmla="*/ 142 h 362"/>
                <a:gd name="T18" fmla="*/ 0 w 565"/>
                <a:gd name="T19" fmla="*/ 158 h 362"/>
                <a:gd name="T20" fmla="*/ 5 w 565"/>
                <a:gd name="T21" fmla="*/ 180 h 362"/>
                <a:gd name="T22" fmla="*/ 19 w 565"/>
                <a:gd name="T23" fmla="*/ 212 h 362"/>
                <a:gd name="T24" fmla="*/ 38 w 565"/>
                <a:gd name="T25" fmla="*/ 242 h 362"/>
                <a:gd name="T26" fmla="*/ 59 w 565"/>
                <a:gd name="T27" fmla="*/ 268 h 362"/>
                <a:gd name="T28" fmla="*/ 81 w 565"/>
                <a:gd name="T29" fmla="*/ 295 h 362"/>
                <a:gd name="T30" fmla="*/ 105 w 565"/>
                <a:gd name="T31" fmla="*/ 317 h 362"/>
                <a:gd name="T32" fmla="*/ 121 w 565"/>
                <a:gd name="T33" fmla="*/ 327 h 362"/>
                <a:gd name="T34" fmla="*/ 137 w 565"/>
                <a:gd name="T35" fmla="*/ 335 h 362"/>
                <a:gd name="T36" fmla="*/ 159 w 565"/>
                <a:gd name="T37" fmla="*/ 343 h 362"/>
                <a:gd name="T38" fmla="*/ 186 w 565"/>
                <a:gd name="T39" fmla="*/ 349 h 362"/>
                <a:gd name="T40" fmla="*/ 202 w 565"/>
                <a:gd name="T41" fmla="*/ 351 h 362"/>
                <a:gd name="T42" fmla="*/ 239 w 565"/>
                <a:gd name="T43" fmla="*/ 354 h 362"/>
                <a:gd name="T44" fmla="*/ 285 w 565"/>
                <a:gd name="T45" fmla="*/ 360 h 362"/>
                <a:gd name="T46" fmla="*/ 334 w 565"/>
                <a:gd name="T47" fmla="*/ 362 h 362"/>
                <a:gd name="T48" fmla="*/ 385 w 565"/>
                <a:gd name="T49" fmla="*/ 362 h 362"/>
                <a:gd name="T50" fmla="*/ 433 w 565"/>
                <a:gd name="T51" fmla="*/ 360 h 362"/>
                <a:gd name="T52" fmla="*/ 476 w 565"/>
                <a:gd name="T53" fmla="*/ 354 h 362"/>
                <a:gd name="T54" fmla="*/ 503 w 565"/>
                <a:gd name="T55" fmla="*/ 343 h 362"/>
                <a:gd name="T56" fmla="*/ 519 w 565"/>
                <a:gd name="T57" fmla="*/ 338 h 362"/>
                <a:gd name="T58" fmla="*/ 530 w 565"/>
                <a:gd name="T59" fmla="*/ 327 h 362"/>
                <a:gd name="T60" fmla="*/ 543 w 565"/>
                <a:gd name="T61" fmla="*/ 309 h 362"/>
                <a:gd name="T62" fmla="*/ 557 w 565"/>
                <a:gd name="T63" fmla="*/ 276 h 362"/>
                <a:gd name="T64" fmla="*/ 562 w 565"/>
                <a:gd name="T65" fmla="*/ 236 h 362"/>
                <a:gd name="T66" fmla="*/ 565 w 565"/>
                <a:gd name="T67" fmla="*/ 196 h 362"/>
                <a:gd name="T68" fmla="*/ 562 w 565"/>
                <a:gd name="T69" fmla="*/ 153 h 362"/>
                <a:gd name="T70" fmla="*/ 560 w 565"/>
                <a:gd name="T71" fmla="*/ 113 h 362"/>
                <a:gd name="T72" fmla="*/ 554 w 565"/>
                <a:gd name="T73" fmla="*/ 78 h 362"/>
                <a:gd name="T74" fmla="*/ 549 w 565"/>
                <a:gd name="T75" fmla="*/ 59 h 362"/>
                <a:gd name="T76" fmla="*/ 546 w 565"/>
                <a:gd name="T77" fmla="*/ 46 h 362"/>
                <a:gd name="T78" fmla="*/ 541 w 565"/>
                <a:gd name="T79" fmla="*/ 32 h 362"/>
                <a:gd name="T80" fmla="*/ 533 w 565"/>
                <a:gd name="T81" fmla="*/ 24 h 362"/>
                <a:gd name="T82" fmla="*/ 525 w 565"/>
                <a:gd name="T83" fmla="*/ 19 h 362"/>
                <a:gd name="T84" fmla="*/ 508 w 565"/>
                <a:gd name="T85" fmla="*/ 16 h 362"/>
                <a:gd name="T86" fmla="*/ 482 w 565"/>
                <a:gd name="T87" fmla="*/ 16 h 362"/>
                <a:gd name="T88" fmla="*/ 460 w 565"/>
                <a:gd name="T89" fmla="*/ 14 h 362"/>
                <a:gd name="T90" fmla="*/ 430 w 565"/>
                <a:gd name="T91" fmla="*/ 11 h 362"/>
                <a:gd name="T92" fmla="*/ 387 w 565"/>
                <a:gd name="T93" fmla="*/ 14 h 362"/>
                <a:gd name="T94" fmla="*/ 342 w 565"/>
                <a:gd name="T95" fmla="*/ 14 h 362"/>
                <a:gd name="T96" fmla="*/ 301 w 565"/>
                <a:gd name="T97" fmla="*/ 14 h 362"/>
                <a:gd name="T98" fmla="*/ 264 w 565"/>
                <a:gd name="T99" fmla="*/ 11 h 362"/>
                <a:gd name="T100" fmla="*/ 229 w 565"/>
                <a:gd name="T101" fmla="*/ 3 h 362"/>
                <a:gd name="T102" fmla="*/ 199 w 565"/>
                <a:gd name="T103" fmla="*/ 0 h 362"/>
                <a:gd name="T104" fmla="*/ 183 w 565"/>
                <a:gd name="T105" fmla="*/ 0 h 36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565" h="362">
                  <a:moveTo>
                    <a:pt x="178" y="0"/>
                  </a:moveTo>
                  <a:lnTo>
                    <a:pt x="164" y="0"/>
                  </a:lnTo>
                  <a:lnTo>
                    <a:pt x="148" y="3"/>
                  </a:lnTo>
                  <a:lnTo>
                    <a:pt x="134" y="6"/>
                  </a:lnTo>
                  <a:lnTo>
                    <a:pt x="121" y="11"/>
                  </a:lnTo>
                  <a:lnTo>
                    <a:pt x="108" y="14"/>
                  </a:lnTo>
                  <a:lnTo>
                    <a:pt x="94" y="22"/>
                  </a:lnTo>
                  <a:lnTo>
                    <a:pt x="83" y="30"/>
                  </a:lnTo>
                  <a:lnTo>
                    <a:pt x="73" y="38"/>
                  </a:lnTo>
                  <a:lnTo>
                    <a:pt x="62" y="48"/>
                  </a:lnTo>
                  <a:lnTo>
                    <a:pt x="48" y="59"/>
                  </a:lnTo>
                  <a:lnTo>
                    <a:pt x="38" y="73"/>
                  </a:lnTo>
                  <a:lnTo>
                    <a:pt x="27" y="89"/>
                  </a:lnTo>
                  <a:lnTo>
                    <a:pt x="16" y="105"/>
                  </a:lnTo>
                  <a:lnTo>
                    <a:pt x="8" y="118"/>
                  </a:lnTo>
                  <a:lnTo>
                    <a:pt x="5" y="126"/>
                  </a:lnTo>
                  <a:lnTo>
                    <a:pt x="3" y="134"/>
                  </a:lnTo>
                  <a:lnTo>
                    <a:pt x="0" y="142"/>
                  </a:lnTo>
                  <a:lnTo>
                    <a:pt x="0" y="150"/>
                  </a:lnTo>
                  <a:lnTo>
                    <a:pt x="0" y="158"/>
                  </a:lnTo>
                  <a:lnTo>
                    <a:pt x="3" y="164"/>
                  </a:lnTo>
                  <a:lnTo>
                    <a:pt x="5" y="180"/>
                  </a:lnTo>
                  <a:lnTo>
                    <a:pt x="11" y="196"/>
                  </a:lnTo>
                  <a:lnTo>
                    <a:pt x="19" y="212"/>
                  </a:lnTo>
                  <a:lnTo>
                    <a:pt x="27" y="228"/>
                  </a:lnTo>
                  <a:lnTo>
                    <a:pt x="38" y="242"/>
                  </a:lnTo>
                  <a:lnTo>
                    <a:pt x="48" y="255"/>
                  </a:lnTo>
                  <a:lnTo>
                    <a:pt x="59" y="268"/>
                  </a:lnTo>
                  <a:lnTo>
                    <a:pt x="70" y="282"/>
                  </a:lnTo>
                  <a:lnTo>
                    <a:pt x="81" y="295"/>
                  </a:lnTo>
                  <a:lnTo>
                    <a:pt x="94" y="306"/>
                  </a:lnTo>
                  <a:lnTo>
                    <a:pt x="105" y="317"/>
                  </a:lnTo>
                  <a:lnTo>
                    <a:pt x="113" y="322"/>
                  </a:lnTo>
                  <a:lnTo>
                    <a:pt x="121" y="327"/>
                  </a:lnTo>
                  <a:lnTo>
                    <a:pt x="129" y="333"/>
                  </a:lnTo>
                  <a:lnTo>
                    <a:pt x="137" y="335"/>
                  </a:lnTo>
                  <a:lnTo>
                    <a:pt x="148" y="341"/>
                  </a:lnTo>
                  <a:lnTo>
                    <a:pt x="159" y="343"/>
                  </a:lnTo>
                  <a:lnTo>
                    <a:pt x="172" y="346"/>
                  </a:lnTo>
                  <a:lnTo>
                    <a:pt x="186" y="349"/>
                  </a:lnTo>
                  <a:lnTo>
                    <a:pt x="194" y="349"/>
                  </a:lnTo>
                  <a:lnTo>
                    <a:pt x="202" y="351"/>
                  </a:lnTo>
                  <a:lnTo>
                    <a:pt x="221" y="354"/>
                  </a:lnTo>
                  <a:lnTo>
                    <a:pt x="239" y="354"/>
                  </a:lnTo>
                  <a:lnTo>
                    <a:pt x="261" y="357"/>
                  </a:lnTo>
                  <a:lnTo>
                    <a:pt x="285" y="360"/>
                  </a:lnTo>
                  <a:lnTo>
                    <a:pt x="309" y="362"/>
                  </a:lnTo>
                  <a:lnTo>
                    <a:pt x="334" y="362"/>
                  </a:lnTo>
                  <a:lnTo>
                    <a:pt x="360" y="362"/>
                  </a:lnTo>
                  <a:lnTo>
                    <a:pt x="385" y="362"/>
                  </a:lnTo>
                  <a:lnTo>
                    <a:pt x="409" y="362"/>
                  </a:lnTo>
                  <a:lnTo>
                    <a:pt x="433" y="360"/>
                  </a:lnTo>
                  <a:lnTo>
                    <a:pt x="457" y="357"/>
                  </a:lnTo>
                  <a:lnTo>
                    <a:pt x="476" y="354"/>
                  </a:lnTo>
                  <a:lnTo>
                    <a:pt x="495" y="349"/>
                  </a:lnTo>
                  <a:lnTo>
                    <a:pt x="503" y="343"/>
                  </a:lnTo>
                  <a:lnTo>
                    <a:pt x="511" y="341"/>
                  </a:lnTo>
                  <a:lnTo>
                    <a:pt x="519" y="338"/>
                  </a:lnTo>
                  <a:lnTo>
                    <a:pt x="525" y="333"/>
                  </a:lnTo>
                  <a:lnTo>
                    <a:pt x="530" y="327"/>
                  </a:lnTo>
                  <a:lnTo>
                    <a:pt x="535" y="322"/>
                  </a:lnTo>
                  <a:lnTo>
                    <a:pt x="543" y="309"/>
                  </a:lnTo>
                  <a:lnTo>
                    <a:pt x="552" y="292"/>
                  </a:lnTo>
                  <a:lnTo>
                    <a:pt x="557" y="276"/>
                  </a:lnTo>
                  <a:lnTo>
                    <a:pt x="560" y="258"/>
                  </a:lnTo>
                  <a:lnTo>
                    <a:pt x="562" y="236"/>
                  </a:lnTo>
                  <a:lnTo>
                    <a:pt x="565" y="217"/>
                  </a:lnTo>
                  <a:lnTo>
                    <a:pt x="565" y="196"/>
                  </a:lnTo>
                  <a:lnTo>
                    <a:pt x="562" y="174"/>
                  </a:lnTo>
                  <a:lnTo>
                    <a:pt x="562" y="153"/>
                  </a:lnTo>
                  <a:lnTo>
                    <a:pt x="560" y="132"/>
                  </a:lnTo>
                  <a:lnTo>
                    <a:pt x="560" y="113"/>
                  </a:lnTo>
                  <a:lnTo>
                    <a:pt x="557" y="97"/>
                  </a:lnTo>
                  <a:lnTo>
                    <a:pt x="554" y="78"/>
                  </a:lnTo>
                  <a:lnTo>
                    <a:pt x="552" y="65"/>
                  </a:lnTo>
                  <a:lnTo>
                    <a:pt x="549" y="59"/>
                  </a:lnTo>
                  <a:lnTo>
                    <a:pt x="549" y="54"/>
                  </a:lnTo>
                  <a:lnTo>
                    <a:pt x="546" y="46"/>
                  </a:lnTo>
                  <a:lnTo>
                    <a:pt x="543" y="38"/>
                  </a:lnTo>
                  <a:lnTo>
                    <a:pt x="541" y="32"/>
                  </a:lnTo>
                  <a:lnTo>
                    <a:pt x="538" y="27"/>
                  </a:lnTo>
                  <a:lnTo>
                    <a:pt x="533" y="24"/>
                  </a:lnTo>
                  <a:lnTo>
                    <a:pt x="530" y="22"/>
                  </a:lnTo>
                  <a:lnTo>
                    <a:pt x="525" y="19"/>
                  </a:lnTo>
                  <a:lnTo>
                    <a:pt x="519" y="19"/>
                  </a:lnTo>
                  <a:lnTo>
                    <a:pt x="508" y="16"/>
                  </a:lnTo>
                  <a:lnTo>
                    <a:pt x="495" y="16"/>
                  </a:lnTo>
                  <a:lnTo>
                    <a:pt x="482" y="16"/>
                  </a:lnTo>
                  <a:lnTo>
                    <a:pt x="468" y="14"/>
                  </a:lnTo>
                  <a:lnTo>
                    <a:pt x="460" y="14"/>
                  </a:lnTo>
                  <a:lnTo>
                    <a:pt x="452" y="11"/>
                  </a:lnTo>
                  <a:lnTo>
                    <a:pt x="430" y="11"/>
                  </a:lnTo>
                  <a:lnTo>
                    <a:pt x="409" y="11"/>
                  </a:lnTo>
                  <a:lnTo>
                    <a:pt x="387" y="14"/>
                  </a:lnTo>
                  <a:lnTo>
                    <a:pt x="363" y="14"/>
                  </a:lnTo>
                  <a:lnTo>
                    <a:pt x="342" y="14"/>
                  </a:lnTo>
                  <a:lnTo>
                    <a:pt x="320" y="14"/>
                  </a:lnTo>
                  <a:lnTo>
                    <a:pt x="301" y="14"/>
                  </a:lnTo>
                  <a:lnTo>
                    <a:pt x="282" y="11"/>
                  </a:lnTo>
                  <a:lnTo>
                    <a:pt x="264" y="11"/>
                  </a:lnTo>
                  <a:lnTo>
                    <a:pt x="247" y="6"/>
                  </a:lnTo>
                  <a:lnTo>
                    <a:pt x="229" y="3"/>
                  </a:lnTo>
                  <a:lnTo>
                    <a:pt x="213" y="0"/>
                  </a:lnTo>
                  <a:lnTo>
                    <a:pt x="199" y="0"/>
                  </a:lnTo>
                  <a:lnTo>
                    <a:pt x="188" y="0"/>
                  </a:lnTo>
                  <a:lnTo>
                    <a:pt x="183" y="0"/>
                  </a:lnTo>
                  <a:lnTo>
                    <a:pt x="178" y="0"/>
                  </a:lnTo>
                  <a:close/>
                </a:path>
              </a:pathLst>
            </a:custGeom>
            <a:solidFill>
              <a:srgbClr val="33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he-IL"/>
            </a:p>
          </p:txBody>
        </p:sp>
        <p:sp>
          <p:nvSpPr>
            <p:cNvPr id="260110" name="Rectangle 11"/>
            <p:cNvSpPr>
              <a:spLocks noChangeArrowheads="1"/>
            </p:cNvSpPr>
            <p:nvPr/>
          </p:nvSpPr>
          <p:spPr bwMode="auto">
            <a:xfrm>
              <a:off x="1896" y="1657"/>
              <a:ext cx="104"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he-IL" sz="1800" b="1">
                  <a:solidFill>
                    <a:schemeClr val="bg1"/>
                  </a:solidFill>
                  <a:latin typeface="Arial" panose="020B0604020202020204" pitchFamily="34" charset="0"/>
                </a:rPr>
                <a:t>C</a:t>
              </a:r>
            </a:p>
          </p:txBody>
        </p:sp>
        <p:sp>
          <p:nvSpPr>
            <p:cNvPr id="260111" name="Rectangle 12"/>
            <p:cNvSpPr>
              <a:spLocks noChangeArrowheads="1"/>
            </p:cNvSpPr>
            <p:nvPr/>
          </p:nvSpPr>
          <p:spPr bwMode="auto">
            <a:xfrm>
              <a:off x="1963" y="1657"/>
              <a:ext cx="31"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he-IL" sz="1400">
                  <a:solidFill>
                    <a:srgbClr val="000000"/>
                  </a:solidFill>
                  <a:latin typeface="Arial" panose="020B0604020202020204" pitchFamily="34" charset="0"/>
                </a:rPr>
                <a:t> </a:t>
              </a:r>
              <a:endParaRPr lang="en-US" altLang="he-IL" sz="1800">
                <a:latin typeface="Arial" panose="020B0604020202020204" pitchFamily="34" charset="0"/>
              </a:endParaRPr>
            </a:p>
          </p:txBody>
        </p:sp>
        <p:sp>
          <p:nvSpPr>
            <p:cNvPr id="260112" name="Freeform 13"/>
            <p:cNvSpPr>
              <a:spLocks/>
            </p:cNvSpPr>
            <p:nvPr/>
          </p:nvSpPr>
          <p:spPr bwMode="auto">
            <a:xfrm>
              <a:off x="443" y="1335"/>
              <a:ext cx="218" cy="215"/>
            </a:xfrm>
            <a:custGeom>
              <a:avLst/>
              <a:gdLst>
                <a:gd name="T0" fmla="*/ 99 w 218"/>
                <a:gd name="T1" fmla="*/ 0 h 215"/>
                <a:gd name="T2" fmla="*/ 78 w 218"/>
                <a:gd name="T3" fmla="*/ 6 h 215"/>
                <a:gd name="T4" fmla="*/ 56 w 218"/>
                <a:gd name="T5" fmla="*/ 14 h 215"/>
                <a:gd name="T6" fmla="*/ 40 w 218"/>
                <a:gd name="T7" fmla="*/ 25 h 215"/>
                <a:gd name="T8" fmla="*/ 24 w 218"/>
                <a:gd name="T9" fmla="*/ 41 h 215"/>
                <a:gd name="T10" fmla="*/ 13 w 218"/>
                <a:gd name="T11" fmla="*/ 57 h 215"/>
                <a:gd name="T12" fmla="*/ 5 w 218"/>
                <a:gd name="T13" fmla="*/ 76 h 215"/>
                <a:gd name="T14" fmla="*/ 0 w 218"/>
                <a:gd name="T15" fmla="*/ 97 h 215"/>
                <a:gd name="T16" fmla="*/ 0 w 218"/>
                <a:gd name="T17" fmla="*/ 118 h 215"/>
                <a:gd name="T18" fmla="*/ 5 w 218"/>
                <a:gd name="T19" fmla="*/ 140 h 215"/>
                <a:gd name="T20" fmla="*/ 13 w 218"/>
                <a:gd name="T21" fmla="*/ 159 h 215"/>
                <a:gd name="T22" fmla="*/ 24 w 218"/>
                <a:gd name="T23" fmla="*/ 175 h 215"/>
                <a:gd name="T24" fmla="*/ 40 w 218"/>
                <a:gd name="T25" fmla="*/ 191 h 215"/>
                <a:gd name="T26" fmla="*/ 56 w 218"/>
                <a:gd name="T27" fmla="*/ 202 h 215"/>
                <a:gd name="T28" fmla="*/ 78 w 218"/>
                <a:gd name="T29" fmla="*/ 210 h 215"/>
                <a:gd name="T30" fmla="*/ 99 w 218"/>
                <a:gd name="T31" fmla="*/ 215 h 215"/>
                <a:gd name="T32" fmla="*/ 121 w 218"/>
                <a:gd name="T33" fmla="*/ 215 h 215"/>
                <a:gd name="T34" fmla="*/ 142 w 218"/>
                <a:gd name="T35" fmla="*/ 210 h 215"/>
                <a:gd name="T36" fmla="*/ 161 w 218"/>
                <a:gd name="T37" fmla="*/ 202 h 215"/>
                <a:gd name="T38" fmla="*/ 177 w 218"/>
                <a:gd name="T39" fmla="*/ 191 h 215"/>
                <a:gd name="T40" fmla="*/ 193 w 218"/>
                <a:gd name="T41" fmla="*/ 175 h 215"/>
                <a:gd name="T42" fmla="*/ 204 w 218"/>
                <a:gd name="T43" fmla="*/ 159 h 215"/>
                <a:gd name="T44" fmla="*/ 212 w 218"/>
                <a:gd name="T45" fmla="*/ 140 h 215"/>
                <a:gd name="T46" fmla="*/ 218 w 218"/>
                <a:gd name="T47" fmla="*/ 118 h 215"/>
                <a:gd name="T48" fmla="*/ 218 w 218"/>
                <a:gd name="T49" fmla="*/ 97 h 215"/>
                <a:gd name="T50" fmla="*/ 212 w 218"/>
                <a:gd name="T51" fmla="*/ 76 h 215"/>
                <a:gd name="T52" fmla="*/ 204 w 218"/>
                <a:gd name="T53" fmla="*/ 57 h 215"/>
                <a:gd name="T54" fmla="*/ 193 w 218"/>
                <a:gd name="T55" fmla="*/ 41 h 215"/>
                <a:gd name="T56" fmla="*/ 177 w 218"/>
                <a:gd name="T57" fmla="*/ 25 h 215"/>
                <a:gd name="T58" fmla="*/ 161 w 218"/>
                <a:gd name="T59" fmla="*/ 14 h 215"/>
                <a:gd name="T60" fmla="*/ 142 w 218"/>
                <a:gd name="T61" fmla="*/ 6 h 215"/>
                <a:gd name="T62" fmla="*/ 121 w 218"/>
                <a:gd name="T63" fmla="*/ 0 h 215"/>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218" h="215">
                  <a:moveTo>
                    <a:pt x="110" y="0"/>
                  </a:moveTo>
                  <a:lnTo>
                    <a:pt x="99" y="0"/>
                  </a:lnTo>
                  <a:lnTo>
                    <a:pt x="88" y="3"/>
                  </a:lnTo>
                  <a:lnTo>
                    <a:pt x="78" y="6"/>
                  </a:lnTo>
                  <a:lnTo>
                    <a:pt x="67" y="9"/>
                  </a:lnTo>
                  <a:lnTo>
                    <a:pt x="56" y="14"/>
                  </a:lnTo>
                  <a:lnTo>
                    <a:pt x="48" y="19"/>
                  </a:lnTo>
                  <a:lnTo>
                    <a:pt x="40" y="25"/>
                  </a:lnTo>
                  <a:lnTo>
                    <a:pt x="32" y="33"/>
                  </a:lnTo>
                  <a:lnTo>
                    <a:pt x="24" y="41"/>
                  </a:lnTo>
                  <a:lnTo>
                    <a:pt x="18" y="49"/>
                  </a:lnTo>
                  <a:lnTo>
                    <a:pt x="13" y="57"/>
                  </a:lnTo>
                  <a:lnTo>
                    <a:pt x="8" y="65"/>
                  </a:lnTo>
                  <a:lnTo>
                    <a:pt x="5" y="76"/>
                  </a:lnTo>
                  <a:lnTo>
                    <a:pt x="2" y="86"/>
                  </a:lnTo>
                  <a:lnTo>
                    <a:pt x="0" y="97"/>
                  </a:lnTo>
                  <a:lnTo>
                    <a:pt x="0" y="108"/>
                  </a:lnTo>
                  <a:lnTo>
                    <a:pt x="0" y="118"/>
                  </a:lnTo>
                  <a:lnTo>
                    <a:pt x="2" y="129"/>
                  </a:lnTo>
                  <a:lnTo>
                    <a:pt x="5" y="140"/>
                  </a:lnTo>
                  <a:lnTo>
                    <a:pt x="8" y="151"/>
                  </a:lnTo>
                  <a:lnTo>
                    <a:pt x="13" y="159"/>
                  </a:lnTo>
                  <a:lnTo>
                    <a:pt x="18" y="167"/>
                  </a:lnTo>
                  <a:lnTo>
                    <a:pt x="24" y="175"/>
                  </a:lnTo>
                  <a:lnTo>
                    <a:pt x="32" y="183"/>
                  </a:lnTo>
                  <a:lnTo>
                    <a:pt x="40" y="191"/>
                  </a:lnTo>
                  <a:lnTo>
                    <a:pt x="48" y="196"/>
                  </a:lnTo>
                  <a:lnTo>
                    <a:pt x="56" y="202"/>
                  </a:lnTo>
                  <a:lnTo>
                    <a:pt x="67" y="207"/>
                  </a:lnTo>
                  <a:lnTo>
                    <a:pt x="78" y="210"/>
                  </a:lnTo>
                  <a:lnTo>
                    <a:pt x="88" y="212"/>
                  </a:lnTo>
                  <a:lnTo>
                    <a:pt x="99" y="215"/>
                  </a:lnTo>
                  <a:lnTo>
                    <a:pt x="110" y="215"/>
                  </a:lnTo>
                  <a:lnTo>
                    <a:pt x="121" y="215"/>
                  </a:lnTo>
                  <a:lnTo>
                    <a:pt x="131" y="212"/>
                  </a:lnTo>
                  <a:lnTo>
                    <a:pt x="142" y="210"/>
                  </a:lnTo>
                  <a:lnTo>
                    <a:pt x="153" y="207"/>
                  </a:lnTo>
                  <a:lnTo>
                    <a:pt x="161" y="202"/>
                  </a:lnTo>
                  <a:lnTo>
                    <a:pt x="169" y="196"/>
                  </a:lnTo>
                  <a:lnTo>
                    <a:pt x="177" y="191"/>
                  </a:lnTo>
                  <a:lnTo>
                    <a:pt x="185" y="183"/>
                  </a:lnTo>
                  <a:lnTo>
                    <a:pt x="193" y="175"/>
                  </a:lnTo>
                  <a:lnTo>
                    <a:pt x="199" y="167"/>
                  </a:lnTo>
                  <a:lnTo>
                    <a:pt x="204" y="159"/>
                  </a:lnTo>
                  <a:lnTo>
                    <a:pt x="209" y="151"/>
                  </a:lnTo>
                  <a:lnTo>
                    <a:pt x="212" y="140"/>
                  </a:lnTo>
                  <a:lnTo>
                    <a:pt x="215" y="129"/>
                  </a:lnTo>
                  <a:lnTo>
                    <a:pt x="218" y="118"/>
                  </a:lnTo>
                  <a:lnTo>
                    <a:pt x="218" y="108"/>
                  </a:lnTo>
                  <a:lnTo>
                    <a:pt x="218" y="97"/>
                  </a:lnTo>
                  <a:lnTo>
                    <a:pt x="215" y="86"/>
                  </a:lnTo>
                  <a:lnTo>
                    <a:pt x="212" y="76"/>
                  </a:lnTo>
                  <a:lnTo>
                    <a:pt x="209" y="65"/>
                  </a:lnTo>
                  <a:lnTo>
                    <a:pt x="204" y="57"/>
                  </a:lnTo>
                  <a:lnTo>
                    <a:pt x="199" y="49"/>
                  </a:lnTo>
                  <a:lnTo>
                    <a:pt x="193" y="41"/>
                  </a:lnTo>
                  <a:lnTo>
                    <a:pt x="185" y="33"/>
                  </a:lnTo>
                  <a:lnTo>
                    <a:pt x="177" y="25"/>
                  </a:lnTo>
                  <a:lnTo>
                    <a:pt x="169" y="19"/>
                  </a:lnTo>
                  <a:lnTo>
                    <a:pt x="161" y="14"/>
                  </a:lnTo>
                  <a:lnTo>
                    <a:pt x="153" y="9"/>
                  </a:lnTo>
                  <a:lnTo>
                    <a:pt x="142" y="6"/>
                  </a:lnTo>
                  <a:lnTo>
                    <a:pt x="131" y="3"/>
                  </a:lnTo>
                  <a:lnTo>
                    <a:pt x="121" y="0"/>
                  </a:lnTo>
                  <a:lnTo>
                    <a:pt x="110" y="0"/>
                  </a:lnTo>
                  <a:close/>
                </a:path>
              </a:pathLst>
            </a:custGeom>
            <a:solidFill>
              <a:srgbClr val="33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he-IL"/>
            </a:p>
          </p:txBody>
        </p:sp>
        <p:sp>
          <p:nvSpPr>
            <p:cNvPr id="260113" name="Rectangle 14"/>
            <p:cNvSpPr>
              <a:spLocks noChangeArrowheads="1"/>
            </p:cNvSpPr>
            <p:nvPr/>
          </p:nvSpPr>
          <p:spPr bwMode="auto">
            <a:xfrm>
              <a:off x="493" y="1378"/>
              <a:ext cx="121"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he-IL" sz="1600" b="1">
                  <a:solidFill>
                    <a:schemeClr val="bg1"/>
                  </a:solidFill>
                  <a:latin typeface="Arial" panose="020B0604020202020204" pitchFamily="34" charset="0"/>
                </a:rPr>
                <a:t>W</a:t>
              </a:r>
            </a:p>
          </p:txBody>
        </p:sp>
        <p:sp>
          <p:nvSpPr>
            <p:cNvPr id="260114" name="Rectangle 15"/>
            <p:cNvSpPr>
              <a:spLocks noChangeArrowheads="1"/>
            </p:cNvSpPr>
            <p:nvPr/>
          </p:nvSpPr>
          <p:spPr bwMode="auto">
            <a:xfrm>
              <a:off x="617" y="1360"/>
              <a:ext cx="31"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he-IL" sz="1400">
                  <a:solidFill>
                    <a:srgbClr val="000000"/>
                  </a:solidFill>
                  <a:latin typeface="Arial" panose="020B0604020202020204" pitchFamily="34" charset="0"/>
                </a:rPr>
                <a:t> </a:t>
              </a:r>
              <a:endParaRPr lang="en-US" altLang="he-IL" sz="1800">
                <a:latin typeface="Arial" panose="020B0604020202020204" pitchFamily="34" charset="0"/>
              </a:endParaRPr>
            </a:p>
          </p:txBody>
        </p:sp>
        <p:sp>
          <p:nvSpPr>
            <p:cNvPr id="260115" name="Freeform 16"/>
            <p:cNvSpPr>
              <a:spLocks/>
            </p:cNvSpPr>
            <p:nvPr/>
          </p:nvSpPr>
          <p:spPr bwMode="auto">
            <a:xfrm>
              <a:off x="2584" y="1220"/>
              <a:ext cx="218" cy="212"/>
            </a:xfrm>
            <a:custGeom>
              <a:avLst/>
              <a:gdLst>
                <a:gd name="T0" fmla="*/ 100 w 218"/>
                <a:gd name="T1" fmla="*/ 0 h 212"/>
                <a:gd name="T2" fmla="*/ 78 w 218"/>
                <a:gd name="T3" fmla="*/ 6 h 212"/>
                <a:gd name="T4" fmla="*/ 57 w 218"/>
                <a:gd name="T5" fmla="*/ 14 h 212"/>
                <a:gd name="T6" fmla="*/ 41 w 218"/>
                <a:gd name="T7" fmla="*/ 24 h 212"/>
                <a:gd name="T8" fmla="*/ 25 w 218"/>
                <a:gd name="T9" fmla="*/ 38 h 212"/>
                <a:gd name="T10" fmla="*/ 14 w 218"/>
                <a:gd name="T11" fmla="*/ 54 h 212"/>
                <a:gd name="T12" fmla="*/ 6 w 218"/>
                <a:gd name="T13" fmla="*/ 73 h 212"/>
                <a:gd name="T14" fmla="*/ 0 w 218"/>
                <a:gd name="T15" fmla="*/ 94 h 212"/>
                <a:gd name="T16" fmla="*/ 0 w 218"/>
                <a:gd name="T17" fmla="*/ 115 h 212"/>
                <a:gd name="T18" fmla="*/ 6 w 218"/>
                <a:gd name="T19" fmla="*/ 137 h 212"/>
                <a:gd name="T20" fmla="*/ 14 w 218"/>
                <a:gd name="T21" fmla="*/ 156 h 212"/>
                <a:gd name="T22" fmla="*/ 25 w 218"/>
                <a:gd name="T23" fmla="*/ 172 h 212"/>
                <a:gd name="T24" fmla="*/ 41 w 218"/>
                <a:gd name="T25" fmla="*/ 188 h 212"/>
                <a:gd name="T26" fmla="*/ 57 w 218"/>
                <a:gd name="T27" fmla="*/ 199 h 212"/>
                <a:gd name="T28" fmla="*/ 78 w 218"/>
                <a:gd name="T29" fmla="*/ 207 h 212"/>
                <a:gd name="T30" fmla="*/ 100 w 218"/>
                <a:gd name="T31" fmla="*/ 212 h 212"/>
                <a:gd name="T32" fmla="*/ 121 w 218"/>
                <a:gd name="T33" fmla="*/ 212 h 212"/>
                <a:gd name="T34" fmla="*/ 143 w 218"/>
                <a:gd name="T35" fmla="*/ 207 h 212"/>
                <a:gd name="T36" fmla="*/ 162 w 218"/>
                <a:gd name="T37" fmla="*/ 199 h 212"/>
                <a:gd name="T38" fmla="*/ 178 w 218"/>
                <a:gd name="T39" fmla="*/ 188 h 212"/>
                <a:gd name="T40" fmla="*/ 194 w 218"/>
                <a:gd name="T41" fmla="*/ 172 h 212"/>
                <a:gd name="T42" fmla="*/ 205 w 218"/>
                <a:gd name="T43" fmla="*/ 156 h 212"/>
                <a:gd name="T44" fmla="*/ 213 w 218"/>
                <a:gd name="T45" fmla="*/ 137 h 212"/>
                <a:gd name="T46" fmla="*/ 218 w 218"/>
                <a:gd name="T47" fmla="*/ 115 h 212"/>
                <a:gd name="T48" fmla="*/ 218 w 218"/>
                <a:gd name="T49" fmla="*/ 94 h 212"/>
                <a:gd name="T50" fmla="*/ 213 w 218"/>
                <a:gd name="T51" fmla="*/ 73 h 212"/>
                <a:gd name="T52" fmla="*/ 205 w 218"/>
                <a:gd name="T53" fmla="*/ 54 h 212"/>
                <a:gd name="T54" fmla="*/ 194 w 218"/>
                <a:gd name="T55" fmla="*/ 38 h 212"/>
                <a:gd name="T56" fmla="*/ 178 w 218"/>
                <a:gd name="T57" fmla="*/ 24 h 212"/>
                <a:gd name="T58" fmla="*/ 162 w 218"/>
                <a:gd name="T59" fmla="*/ 14 h 212"/>
                <a:gd name="T60" fmla="*/ 143 w 218"/>
                <a:gd name="T61" fmla="*/ 6 h 212"/>
                <a:gd name="T62" fmla="*/ 121 w 218"/>
                <a:gd name="T63" fmla="*/ 0 h 212"/>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218" h="212">
                  <a:moveTo>
                    <a:pt x="111" y="0"/>
                  </a:moveTo>
                  <a:lnTo>
                    <a:pt x="100" y="0"/>
                  </a:lnTo>
                  <a:lnTo>
                    <a:pt x="89" y="3"/>
                  </a:lnTo>
                  <a:lnTo>
                    <a:pt x="78" y="6"/>
                  </a:lnTo>
                  <a:lnTo>
                    <a:pt x="68" y="8"/>
                  </a:lnTo>
                  <a:lnTo>
                    <a:pt x="57" y="14"/>
                  </a:lnTo>
                  <a:lnTo>
                    <a:pt x="49" y="19"/>
                  </a:lnTo>
                  <a:lnTo>
                    <a:pt x="41" y="24"/>
                  </a:lnTo>
                  <a:lnTo>
                    <a:pt x="33" y="30"/>
                  </a:lnTo>
                  <a:lnTo>
                    <a:pt x="25" y="38"/>
                  </a:lnTo>
                  <a:lnTo>
                    <a:pt x="19" y="46"/>
                  </a:lnTo>
                  <a:lnTo>
                    <a:pt x="14" y="54"/>
                  </a:lnTo>
                  <a:lnTo>
                    <a:pt x="8" y="65"/>
                  </a:lnTo>
                  <a:lnTo>
                    <a:pt x="6" y="73"/>
                  </a:lnTo>
                  <a:lnTo>
                    <a:pt x="3" y="83"/>
                  </a:lnTo>
                  <a:lnTo>
                    <a:pt x="0" y="94"/>
                  </a:lnTo>
                  <a:lnTo>
                    <a:pt x="0" y="105"/>
                  </a:lnTo>
                  <a:lnTo>
                    <a:pt x="0" y="115"/>
                  </a:lnTo>
                  <a:lnTo>
                    <a:pt x="3" y="126"/>
                  </a:lnTo>
                  <a:lnTo>
                    <a:pt x="6" y="137"/>
                  </a:lnTo>
                  <a:lnTo>
                    <a:pt x="8" y="148"/>
                  </a:lnTo>
                  <a:lnTo>
                    <a:pt x="14" y="156"/>
                  </a:lnTo>
                  <a:lnTo>
                    <a:pt x="19" y="164"/>
                  </a:lnTo>
                  <a:lnTo>
                    <a:pt x="25" y="172"/>
                  </a:lnTo>
                  <a:lnTo>
                    <a:pt x="33" y="180"/>
                  </a:lnTo>
                  <a:lnTo>
                    <a:pt x="41" y="188"/>
                  </a:lnTo>
                  <a:lnTo>
                    <a:pt x="49" y="193"/>
                  </a:lnTo>
                  <a:lnTo>
                    <a:pt x="57" y="199"/>
                  </a:lnTo>
                  <a:lnTo>
                    <a:pt x="68" y="204"/>
                  </a:lnTo>
                  <a:lnTo>
                    <a:pt x="78" y="207"/>
                  </a:lnTo>
                  <a:lnTo>
                    <a:pt x="89" y="209"/>
                  </a:lnTo>
                  <a:lnTo>
                    <a:pt x="100" y="212"/>
                  </a:lnTo>
                  <a:lnTo>
                    <a:pt x="111" y="212"/>
                  </a:lnTo>
                  <a:lnTo>
                    <a:pt x="121" y="212"/>
                  </a:lnTo>
                  <a:lnTo>
                    <a:pt x="132" y="209"/>
                  </a:lnTo>
                  <a:lnTo>
                    <a:pt x="143" y="207"/>
                  </a:lnTo>
                  <a:lnTo>
                    <a:pt x="154" y="204"/>
                  </a:lnTo>
                  <a:lnTo>
                    <a:pt x="162" y="199"/>
                  </a:lnTo>
                  <a:lnTo>
                    <a:pt x="170" y="193"/>
                  </a:lnTo>
                  <a:lnTo>
                    <a:pt x="178" y="188"/>
                  </a:lnTo>
                  <a:lnTo>
                    <a:pt x="186" y="180"/>
                  </a:lnTo>
                  <a:lnTo>
                    <a:pt x="194" y="172"/>
                  </a:lnTo>
                  <a:lnTo>
                    <a:pt x="199" y="164"/>
                  </a:lnTo>
                  <a:lnTo>
                    <a:pt x="205" y="156"/>
                  </a:lnTo>
                  <a:lnTo>
                    <a:pt x="210" y="148"/>
                  </a:lnTo>
                  <a:lnTo>
                    <a:pt x="213" y="137"/>
                  </a:lnTo>
                  <a:lnTo>
                    <a:pt x="216" y="126"/>
                  </a:lnTo>
                  <a:lnTo>
                    <a:pt x="218" y="115"/>
                  </a:lnTo>
                  <a:lnTo>
                    <a:pt x="218" y="105"/>
                  </a:lnTo>
                  <a:lnTo>
                    <a:pt x="218" y="94"/>
                  </a:lnTo>
                  <a:lnTo>
                    <a:pt x="216" y="83"/>
                  </a:lnTo>
                  <a:lnTo>
                    <a:pt x="213" y="73"/>
                  </a:lnTo>
                  <a:lnTo>
                    <a:pt x="210" y="65"/>
                  </a:lnTo>
                  <a:lnTo>
                    <a:pt x="205" y="54"/>
                  </a:lnTo>
                  <a:lnTo>
                    <a:pt x="199" y="46"/>
                  </a:lnTo>
                  <a:lnTo>
                    <a:pt x="194" y="38"/>
                  </a:lnTo>
                  <a:lnTo>
                    <a:pt x="186" y="30"/>
                  </a:lnTo>
                  <a:lnTo>
                    <a:pt x="178" y="24"/>
                  </a:lnTo>
                  <a:lnTo>
                    <a:pt x="170" y="19"/>
                  </a:lnTo>
                  <a:lnTo>
                    <a:pt x="162" y="14"/>
                  </a:lnTo>
                  <a:lnTo>
                    <a:pt x="154" y="8"/>
                  </a:lnTo>
                  <a:lnTo>
                    <a:pt x="143" y="6"/>
                  </a:lnTo>
                  <a:lnTo>
                    <a:pt x="132" y="3"/>
                  </a:lnTo>
                  <a:lnTo>
                    <a:pt x="121" y="0"/>
                  </a:lnTo>
                  <a:lnTo>
                    <a:pt x="111" y="0"/>
                  </a:lnTo>
                  <a:close/>
                </a:path>
              </a:pathLst>
            </a:custGeom>
            <a:solidFill>
              <a:srgbClr val="33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he-IL"/>
            </a:p>
          </p:txBody>
        </p:sp>
        <p:sp>
          <p:nvSpPr>
            <p:cNvPr id="260116" name="Rectangle 17"/>
            <p:cNvSpPr>
              <a:spLocks noChangeArrowheads="1"/>
            </p:cNvSpPr>
            <p:nvPr/>
          </p:nvSpPr>
          <p:spPr bwMode="auto">
            <a:xfrm>
              <a:off x="2641" y="1262"/>
              <a:ext cx="85"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he-IL" sz="1600" b="1">
                  <a:solidFill>
                    <a:schemeClr val="bg1"/>
                  </a:solidFill>
                  <a:latin typeface="Arial" panose="020B0604020202020204" pitchFamily="34" charset="0"/>
                </a:rPr>
                <a:t>X</a:t>
              </a:r>
            </a:p>
          </p:txBody>
        </p:sp>
        <p:sp>
          <p:nvSpPr>
            <p:cNvPr id="260117" name="Freeform 18"/>
            <p:cNvSpPr>
              <a:spLocks/>
            </p:cNvSpPr>
            <p:nvPr/>
          </p:nvSpPr>
          <p:spPr bwMode="auto">
            <a:xfrm>
              <a:off x="2579" y="1952"/>
              <a:ext cx="218" cy="212"/>
            </a:xfrm>
            <a:custGeom>
              <a:avLst/>
              <a:gdLst>
                <a:gd name="T0" fmla="*/ 97 w 218"/>
                <a:gd name="T1" fmla="*/ 0 h 212"/>
                <a:gd name="T2" fmla="*/ 75 w 218"/>
                <a:gd name="T3" fmla="*/ 6 h 212"/>
                <a:gd name="T4" fmla="*/ 56 w 218"/>
                <a:gd name="T5" fmla="*/ 14 h 212"/>
                <a:gd name="T6" fmla="*/ 40 w 218"/>
                <a:gd name="T7" fmla="*/ 24 h 212"/>
                <a:gd name="T8" fmla="*/ 24 w 218"/>
                <a:gd name="T9" fmla="*/ 38 h 212"/>
                <a:gd name="T10" fmla="*/ 13 w 218"/>
                <a:gd name="T11" fmla="*/ 54 h 212"/>
                <a:gd name="T12" fmla="*/ 5 w 218"/>
                <a:gd name="T13" fmla="*/ 73 h 212"/>
                <a:gd name="T14" fmla="*/ 0 w 218"/>
                <a:gd name="T15" fmla="*/ 94 h 212"/>
                <a:gd name="T16" fmla="*/ 0 w 218"/>
                <a:gd name="T17" fmla="*/ 116 h 212"/>
                <a:gd name="T18" fmla="*/ 5 w 218"/>
                <a:gd name="T19" fmla="*/ 137 h 212"/>
                <a:gd name="T20" fmla="*/ 13 w 218"/>
                <a:gd name="T21" fmla="*/ 156 h 212"/>
                <a:gd name="T22" fmla="*/ 24 w 218"/>
                <a:gd name="T23" fmla="*/ 172 h 212"/>
                <a:gd name="T24" fmla="*/ 40 w 218"/>
                <a:gd name="T25" fmla="*/ 188 h 212"/>
                <a:gd name="T26" fmla="*/ 56 w 218"/>
                <a:gd name="T27" fmla="*/ 199 h 212"/>
                <a:gd name="T28" fmla="*/ 75 w 218"/>
                <a:gd name="T29" fmla="*/ 207 h 212"/>
                <a:gd name="T30" fmla="*/ 97 w 218"/>
                <a:gd name="T31" fmla="*/ 212 h 212"/>
                <a:gd name="T32" fmla="*/ 118 w 218"/>
                <a:gd name="T33" fmla="*/ 212 h 212"/>
                <a:gd name="T34" fmla="*/ 140 w 218"/>
                <a:gd name="T35" fmla="*/ 207 h 212"/>
                <a:gd name="T36" fmla="*/ 161 w 218"/>
                <a:gd name="T37" fmla="*/ 199 h 212"/>
                <a:gd name="T38" fmla="*/ 178 w 218"/>
                <a:gd name="T39" fmla="*/ 188 h 212"/>
                <a:gd name="T40" fmla="*/ 194 w 218"/>
                <a:gd name="T41" fmla="*/ 172 h 212"/>
                <a:gd name="T42" fmla="*/ 204 w 218"/>
                <a:gd name="T43" fmla="*/ 156 h 212"/>
                <a:gd name="T44" fmla="*/ 213 w 218"/>
                <a:gd name="T45" fmla="*/ 137 h 212"/>
                <a:gd name="T46" fmla="*/ 218 w 218"/>
                <a:gd name="T47" fmla="*/ 116 h 212"/>
                <a:gd name="T48" fmla="*/ 218 w 218"/>
                <a:gd name="T49" fmla="*/ 94 h 212"/>
                <a:gd name="T50" fmla="*/ 213 w 218"/>
                <a:gd name="T51" fmla="*/ 73 h 212"/>
                <a:gd name="T52" fmla="*/ 204 w 218"/>
                <a:gd name="T53" fmla="*/ 54 h 212"/>
                <a:gd name="T54" fmla="*/ 194 w 218"/>
                <a:gd name="T55" fmla="*/ 38 h 212"/>
                <a:gd name="T56" fmla="*/ 178 w 218"/>
                <a:gd name="T57" fmla="*/ 24 h 212"/>
                <a:gd name="T58" fmla="*/ 161 w 218"/>
                <a:gd name="T59" fmla="*/ 14 h 212"/>
                <a:gd name="T60" fmla="*/ 140 w 218"/>
                <a:gd name="T61" fmla="*/ 6 h 212"/>
                <a:gd name="T62" fmla="*/ 118 w 218"/>
                <a:gd name="T63" fmla="*/ 0 h 212"/>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218" h="212">
                  <a:moveTo>
                    <a:pt x="108" y="0"/>
                  </a:moveTo>
                  <a:lnTo>
                    <a:pt x="97" y="0"/>
                  </a:lnTo>
                  <a:lnTo>
                    <a:pt x="86" y="3"/>
                  </a:lnTo>
                  <a:lnTo>
                    <a:pt x="75" y="6"/>
                  </a:lnTo>
                  <a:lnTo>
                    <a:pt x="65" y="8"/>
                  </a:lnTo>
                  <a:lnTo>
                    <a:pt x="56" y="14"/>
                  </a:lnTo>
                  <a:lnTo>
                    <a:pt x="48" y="19"/>
                  </a:lnTo>
                  <a:lnTo>
                    <a:pt x="40" y="24"/>
                  </a:lnTo>
                  <a:lnTo>
                    <a:pt x="32" y="30"/>
                  </a:lnTo>
                  <a:lnTo>
                    <a:pt x="24" y="38"/>
                  </a:lnTo>
                  <a:lnTo>
                    <a:pt x="19" y="46"/>
                  </a:lnTo>
                  <a:lnTo>
                    <a:pt x="13" y="54"/>
                  </a:lnTo>
                  <a:lnTo>
                    <a:pt x="8" y="65"/>
                  </a:lnTo>
                  <a:lnTo>
                    <a:pt x="5" y="73"/>
                  </a:lnTo>
                  <a:lnTo>
                    <a:pt x="3" y="83"/>
                  </a:lnTo>
                  <a:lnTo>
                    <a:pt x="0" y="94"/>
                  </a:lnTo>
                  <a:lnTo>
                    <a:pt x="0" y="105"/>
                  </a:lnTo>
                  <a:lnTo>
                    <a:pt x="0" y="116"/>
                  </a:lnTo>
                  <a:lnTo>
                    <a:pt x="3" y="126"/>
                  </a:lnTo>
                  <a:lnTo>
                    <a:pt x="5" y="137"/>
                  </a:lnTo>
                  <a:lnTo>
                    <a:pt x="8" y="148"/>
                  </a:lnTo>
                  <a:lnTo>
                    <a:pt x="13" y="156"/>
                  </a:lnTo>
                  <a:lnTo>
                    <a:pt x="19" y="164"/>
                  </a:lnTo>
                  <a:lnTo>
                    <a:pt x="24" y="172"/>
                  </a:lnTo>
                  <a:lnTo>
                    <a:pt x="32" y="180"/>
                  </a:lnTo>
                  <a:lnTo>
                    <a:pt x="40" y="188"/>
                  </a:lnTo>
                  <a:lnTo>
                    <a:pt x="48" y="193"/>
                  </a:lnTo>
                  <a:lnTo>
                    <a:pt x="56" y="199"/>
                  </a:lnTo>
                  <a:lnTo>
                    <a:pt x="65" y="204"/>
                  </a:lnTo>
                  <a:lnTo>
                    <a:pt x="75" y="207"/>
                  </a:lnTo>
                  <a:lnTo>
                    <a:pt x="86" y="209"/>
                  </a:lnTo>
                  <a:lnTo>
                    <a:pt x="97" y="212"/>
                  </a:lnTo>
                  <a:lnTo>
                    <a:pt x="108" y="212"/>
                  </a:lnTo>
                  <a:lnTo>
                    <a:pt x="118" y="212"/>
                  </a:lnTo>
                  <a:lnTo>
                    <a:pt x="129" y="209"/>
                  </a:lnTo>
                  <a:lnTo>
                    <a:pt x="140" y="207"/>
                  </a:lnTo>
                  <a:lnTo>
                    <a:pt x="151" y="204"/>
                  </a:lnTo>
                  <a:lnTo>
                    <a:pt x="161" y="199"/>
                  </a:lnTo>
                  <a:lnTo>
                    <a:pt x="169" y="193"/>
                  </a:lnTo>
                  <a:lnTo>
                    <a:pt x="178" y="188"/>
                  </a:lnTo>
                  <a:lnTo>
                    <a:pt x="186" y="180"/>
                  </a:lnTo>
                  <a:lnTo>
                    <a:pt x="194" y="172"/>
                  </a:lnTo>
                  <a:lnTo>
                    <a:pt x="199" y="164"/>
                  </a:lnTo>
                  <a:lnTo>
                    <a:pt x="204" y="156"/>
                  </a:lnTo>
                  <a:lnTo>
                    <a:pt x="210" y="148"/>
                  </a:lnTo>
                  <a:lnTo>
                    <a:pt x="213" y="137"/>
                  </a:lnTo>
                  <a:lnTo>
                    <a:pt x="215" y="126"/>
                  </a:lnTo>
                  <a:lnTo>
                    <a:pt x="218" y="116"/>
                  </a:lnTo>
                  <a:lnTo>
                    <a:pt x="218" y="105"/>
                  </a:lnTo>
                  <a:lnTo>
                    <a:pt x="218" y="94"/>
                  </a:lnTo>
                  <a:lnTo>
                    <a:pt x="215" y="83"/>
                  </a:lnTo>
                  <a:lnTo>
                    <a:pt x="213" y="73"/>
                  </a:lnTo>
                  <a:lnTo>
                    <a:pt x="210" y="65"/>
                  </a:lnTo>
                  <a:lnTo>
                    <a:pt x="204" y="54"/>
                  </a:lnTo>
                  <a:lnTo>
                    <a:pt x="199" y="46"/>
                  </a:lnTo>
                  <a:lnTo>
                    <a:pt x="194" y="38"/>
                  </a:lnTo>
                  <a:lnTo>
                    <a:pt x="186" y="30"/>
                  </a:lnTo>
                  <a:lnTo>
                    <a:pt x="178" y="24"/>
                  </a:lnTo>
                  <a:lnTo>
                    <a:pt x="169" y="19"/>
                  </a:lnTo>
                  <a:lnTo>
                    <a:pt x="161" y="14"/>
                  </a:lnTo>
                  <a:lnTo>
                    <a:pt x="151" y="8"/>
                  </a:lnTo>
                  <a:lnTo>
                    <a:pt x="140" y="6"/>
                  </a:lnTo>
                  <a:lnTo>
                    <a:pt x="129" y="3"/>
                  </a:lnTo>
                  <a:lnTo>
                    <a:pt x="118" y="0"/>
                  </a:lnTo>
                  <a:lnTo>
                    <a:pt x="108" y="0"/>
                  </a:lnTo>
                  <a:close/>
                </a:path>
              </a:pathLst>
            </a:custGeom>
            <a:solidFill>
              <a:srgbClr val="33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he-IL"/>
            </a:p>
          </p:txBody>
        </p:sp>
        <p:sp>
          <p:nvSpPr>
            <p:cNvPr id="260118" name="Rectangle 19"/>
            <p:cNvSpPr>
              <a:spLocks noChangeArrowheads="1"/>
            </p:cNvSpPr>
            <p:nvPr/>
          </p:nvSpPr>
          <p:spPr bwMode="auto">
            <a:xfrm>
              <a:off x="2653" y="1983"/>
              <a:ext cx="85"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he-IL" sz="1600" b="1">
                  <a:solidFill>
                    <a:schemeClr val="bg1"/>
                  </a:solidFill>
                  <a:latin typeface="Arial" panose="020B0604020202020204" pitchFamily="34" charset="0"/>
                </a:rPr>
                <a:t>Y</a:t>
              </a:r>
            </a:p>
          </p:txBody>
        </p:sp>
        <p:sp>
          <p:nvSpPr>
            <p:cNvPr id="260119" name="Line 20"/>
            <p:cNvSpPr>
              <a:spLocks noChangeShapeType="1"/>
            </p:cNvSpPr>
            <p:nvPr/>
          </p:nvSpPr>
          <p:spPr bwMode="auto">
            <a:xfrm>
              <a:off x="674" y="1448"/>
              <a:ext cx="280" cy="1"/>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he-IL"/>
            </a:p>
          </p:txBody>
        </p:sp>
        <p:sp>
          <p:nvSpPr>
            <p:cNvPr id="260120" name="Line 21"/>
            <p:cNvSpPr>
              <a:spLocks noChangeShapeType="1"/>
            </p:cNvSpPr>
            <p:nvPr/>
          </p:nvSpPr>
          <p:spPr bwMode="auto">
            <a:xfrm>
              <a:off x="2165" y="1140"/>
              <a:ext cx="419" cy="174"/>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he-IL"/>
            </a:p>
          </p:txBody>
        </p:sp>
        <p:sp>
          <p:nvSpPr>
            <p:cNvPr id="260121" name="Line 22"/>
            <p:cNvSpPr>
              <a:spLocks noChangeShapeType="1"/>
            </p:cNvSpPr>
            <p:nvPr/>
          </p:nvSpPr>
          <p:spPr bwMode="auto">
            <a:xfrm flipV="1">
              <a:off x="2192" y="1381"/>
              <a:ext cx="422" cy="357"/>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he-IL"/>
            </a:p>
          </p:txBody>
        </p:sp>
        <p:sp>
          <p:nvSpPr>
            <p:cNvPr id="260122" name="Line 23"/>
            <p:cNvSpPr>
              <a:spLocks noChangeShapeType="1"/>
            </p:cNvSpPr>
            <p:nvPr/>
          </p:nvSpPr>
          <p:spPr bwMode="auto">
            <a:xfrm>
              <a:off x="2197" y="1821"/>
              <a:ext cx="387" cy="201"/>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he-IL"/>
            </a:p>
          </p:txBody>
        </p:sp>
        <p:sp>
          <p:nvSpPr>
            <p:cNvPr id="260123" name="Line 24"/>
            <p:cNvSpPr>
              <a:spLocks noChangeShapeType="1"/>
            </p:cNvSpPr>
            <p:nvPr/>
          </p:nvSpPr>
          <p:spPr bwMode="auto">
            <a:xfrm flipV="1">
              <a:off x="1481" y="1228"/>
              <a:ext cx="183" cy="148"/>
            </a:xfrm>
            <a:prstGeom prst="line">
              <a:avLst/>
            </a:prstGeom>
            <a:noFill/>
            <a:ln w="55563">
              <a:solidFill>
                <a:srgbClr val="000000"/>
              </a:solidFill>
              <a:round/>
              <a:headEnd/>
              <a:tailEnd/>
            </a:ln>
            <a:extLst>
              <a:ext uri="{909E8E84-426E-40DD-AFC4-6F175D3DCCD1}">
                <a14:hiddenFill xmlns:a14="http://schemas.microsoft.com/office/drawing/2010/main">
                  <a:noFill/>
                </a14:hiddenFill>
              </a:ext>
            </a:extLst>
          </p:spPr>
          <p:txBody>
            <a:bodyPr/>
            <a:lstStyle/>
            <a:p>
              <a:endParaRPr lang="he-IL"/>
            </a:p>
          </p:txBody>
        </p:sp>
        <p:sp>
          <p:nvSpPr>
            <p:cNvPr id="260124" name="Line 25"/>
            <p:cNvSpPr>
              <a:spLocks noChangeShapeType="1"/>
            </p:cNvSpPr>
            <p:nvPr/>
          </p:nvSpPr>
          <p:spPr bwMode="auto">
            <a:xfrm flipV="1">
              <a:off x="2030" y="1309"/>
              <a:ext cx="1" cy="268"/>
            </a:xfrm>
            <a:prstGeom prst="line">
              <a:avLst/>
            </a:prstGeom>
            <a:noFill/>
            <a:ln w="55563">
              <a:solidFill>
                <a:srgbClr val="000000"/>
              </a:solidFill>
              <a:round/>
              <a:headEnd/>
              <a:tailEnd/>
            </a:ln>
            <a:extLst>
              <a:ext uri="{909E8E84-426E-40DD-AFC4-6F175D3DCCD1}">
                <a14:hiddenFill xmlns:a14="http://schemas.microsoft.com/office/drawing/2010/main">
                  <a:noFill/>
                </a14:hiddenFill>
              </a:ext>
            </a:extLst>
          </p:spPr>
          <p:txBody>
            <a:bodyPr/>
            <a:lstStyle/>
            <a:p>
              <a:endParaRPr lang="he-IL"/>
            </a:p>
          </p:txBody>
        </p:sp>
        <p:sp>
          <p:nvSpPr>
            <p:cNvPr id="260125" name="Line 26"/>
            <p:cNvSpPr>
              <a:spLocks noChangeShapeType="1"/>
            </p:cNvSpPr>
            <p:nvPr/>
          </p:nvSpPr>
          <p:spPr bwMode="auto">
            <a:xfrm>
              <a:off x="1497" y="1577"/>
              <a:ext cx="167" cy="104"/>
            </a:xfrm>
            <a:prstGeom prst="line">
              <a:avLst/>
            </a:prstGeom>
            <a:noFill/>
            <a:ln w="55563">
              <a:solidFill>
                <a:srgbClr val="000000"/>
              </a:solidFill>
              <a:round/>
              <a:headEnd/>
              <a:tailEnd/>
            </a:ln>
            <a:extLst>
              <a:ext uri="{909E8E84-426E-40DD-AFC4-6F175D3DCCD1}">
                <a14:hiddenFill xmlns:a14="http://schemas.microsoft.com/office/drawing/2010/main">
                  <a:noFill/>
                </a14:hiddenFill>
              </a:ext>
            </a:extLst>
          </p:spPr>
          <p:txBody>
            <a:bodyPr/>
            <a:lstStyle/>
            <a:p>
              <a:endParaRPr lang="he-IL"/>
            </a:p>
          </p:txBody>
        </p:sp>
        <p:sp>
          <p:nvSpPr>
            <p:cNvPr id="260126" name="Rectangle 27"/>
            <p:cNvSpPr>
              <a:spLocks noChangeArrowheads="1"/>
            </p:cNvSpPr>
            <p:nvPr/>
          </p:nvSpPr>
          <p:spPr bwMode="auto">
            <a:xfrm>
              <a:off x="3050" y="853"/>
              <a:ext cx="608" cy="28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he-IL" altLang="he-IL" sz="1800">
                <a:latin typeface="Arial" panose="020B0604020202020204" pitchFamily="34" charset="0"/>
              </a:endParaRPr>
            </a:p>
          </p:txBody>
        </p:sp>
        <p:sp>
          <p:nvSpPr>
            <p:cNvPr id="260127" name="Rectangle 28"/>
            <p:cNvSpPr>
              <a:spLocks noChangeArrowheads="1"/>
            </p:cNvSpPr>
            <p:nvPr/>
          </p:nvSpPr>
          <p:spPr bwMode="auto">
            <a:xfrm>
              <a:off x="3131" y="896"/>
              <a:ext cx="52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he-IL" sz="2000">
                  <a:solidFill>
                    <a:srgbClr val="000000"/>
                  </a:solidFill>
                  <a:latin typeface="Arial" panose="020B0604020202020204" pitchFamily="34" charset="0"/>
                </a:rPr>
                <a:t>legend</a:t>
              </a:r>
              <a:r>
                <a:rPr lang="en-US" altLang="he-IL" sz="1700" b="1">
                  <a:solidFill>
                    <a:srgbClr val="000000"/>
                  </a:solidFill>
                  <a:latin typeface="Arial" panose="020B0604020202020204" pitchFamily="34" charset="0"/>
                </a:rPr>
                <a:t>:</a:t>
              </a:r>
              <a:endParaRPr lang="en-US" altLang="he-IL" sz="1800">
                <a:latin typeface="Arial" panose="020B0604020202020204" pitchFamily="34" charset="0"/>
              </a:endParaRPr>
            </a:p>
          </p:txBody>
        </p:sp>
        <p:sp>
          <p:nvSpPr>
            <p:cNvPr id="260128" name="Rectangle 29"/>
            <p:cNvSpPr>
              <a:spLocks noChangeArrowheads="1"/>
            </p:cNvSpPr>
            <p:nvPr/>
          </p:nvSpPr>
          <p:spPr bwMode="auto">
            <a:xfrm>
              <a:off x="3548" y="898"/>
              <a:ext cx="38" cy="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he-IL" sz="1700">
                  <a:solidFill>
                    <a:srgbClr val="000000"/>
                  </a:solidFill>
                  <a:latin typeface="Arial" panose="020B0604020202020204" pitchFamily="34" charset="0"/>
                </a:rPr>
                <a:t> </a:t>
              </a:r>
              <a:endParaRPr lang="en-US" altLang="he-IL" sz="1800">
                <a:latin typeface="Arial" panose="020B0604020202020204" pitchFamily="34" charset="0"/>
              </a:endParaRPr>
            </a:p>
          </p:txBody>
        </p:sp>
        <p:sp>
          <p:nvSpPr>
            <p:cNvPr id="260129" name="Rectangle 30"/>
            <p:cNvSpPr>
              <a:spLocks noChangeArrowheads="1"/>
            </p:cNvSpPr>
            <p:nvPr/>
          </p:nvSpPr>
          <p:spPr bwMode="auto">
            <a:xfrm>
              <a:off x="4261" y="1432"/>
              <a:ext cx="731" cy="49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he-IL" altLang="he-IL" sz="1800">
                <a:latin typeface="Arial" panose="020B0604020202020204" pitchFamily="34" charset="0"/>
              </a:endParaRPr>
            </a:p>
          </p:txBody>
        </p:sp>
        <p:sp>
          <p:nvSpPr>
            <p:cNvPr id="260130" name="Rectangle 31"/>
            <p:cNvSpPr>
              <a:spLocks noChangeArrowheads="1"/>
            </p:cNvSpPr>
            <p:nvPr/>
          </p:nvSpPr>
          <p:spPr bwMode="auto">
            <a:xfrm>
              <a:off x="4341" y="1472"/>
              <a:ext cx="701"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he-IL" sz="2000">
                  <a:solidFill>
                    <a:srgbClr val="000000"/>
                  </a:solidFill>
                  <a:latin typeface="Arial" panose="020B0604020202020204" pitchFamily="34" charset="0"/>
                </a:rPr>
                <a:t>customer </a:t>
              </a:r>
              <a:endParaRPr lang="en-US" altLang="he-IL" sz="2000">
                <a:latin typeface="Arial" panose="020B0604020202020204" pitchFamily="34" charset="0"/>
              </a:endParaRPr>
            </a:p>
          </p:txBody>
        </p:sp>
        <p:sp>
          <p:nvSpPr>
            <p:cNvPr id="260131" name="Rectangle 32"/>
            <p:cNvSpPr>
              <a:spLocks noChangeArrowheads="1"/>
            </p:cNvSpPr>
            <p:nvPr/>
          </p:nvSpPr>
          <p:spPr bwMode="auto">
            <a:xfrm>
              <a:off x="4341" y="1630"/>
              <a:ext cx="604"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he-IL" sz="2000">
                  <a:solidFill>
                    <a:srgbClr val="000000"/>
                  </a:solidFill>
                  <a:latin typeface="Arial" panose="020B0604020202020204" pitchFamily="34" charset="0"/>
                </a:rPr>
                <a:t>network:</a:t>
              </a:r>
              <a:endParaRPr lang="en-US" altLang="he-IL" sz="2000">
                <a:latin typeface="Arial" panose="020B0604020202020204" pitchFamily="34" charset="0"/>
              </a:endParaRPr>
            </a:p>
          </p:txBody>
        </p:sp>
        <p:sp>
          <p:nvSpPr>
            <p:cNvPr id="260132" name="Rectangle 33"/>
            <p:cNvSpPr>
              <a:spLocks noChangeArrowheads="1"/>
            </p:cNvSpPr>
            <p:nvPr/>
          </p:nvSpPr>
          <p:spPr bwMode="auto">
            <a:xfrm>
              <a:off x="4823" y="1630"/>
              <a:ext cx="44"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he-IL" sz="2000">
                  <a:solidFill>
                    <a:srgbClr val="000000"/>
                  </a:solidFill>
                  <a:latin typeface="Arial" panose="020B0604020202020204" pitchFamily="34" charset="0"/>
                </a:rPr>
                <a:t> </a:t>
              </a:r>
              <a:endParaRPr lang="en-US" altLang="he-IL" sz="2000">
                <a:latin typeface="Arial" panose="020B0604020202020204" pitchFamily="34" charset="0"/>
              </a:endParaRPr>
            </a:p>
          </p:txBody>
        </p:sp>
        <p:sp>
          <p:nvSpPr>
            <p:cNvPr id="260133" name="Rectangle 34"/>
            <p:cNvSpPr>
              <a:spLocks noChangeArrowheads="1"/>
            </p:cNvSpPr>
            <p:nvPr/>
          </p:nvSpPr>
          <p:spPr bwMode="auto">
            <a:xfrm>
              <a:off x="4261" y="869"/>
              <a:ext cx="697" cy="42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he-IL" altLang="he-IL" sz="1800">
                <a:latin typeface="Arial" panose="020B0604020202020204" pitchFamily="34" charset="0"/>
              </a:endParaRPr>
            </a:p>
          </p:txBody>
        </p:sp>
        <p:sp>
          <p:nvSpPr>
            <p:cNvPr id="260134" name="Rectangle 35"/>
            <p:cNvSpPr>
              <a:spLocks noChangeArrowheads="1"/>
            </p:cNvSpPr>
            <p:nvPr/>
          </p:nvSpPr>
          <p:spPr bwMode="auto">
            <a:xfrm>
              <a:off x="4341" y="909"/>
              <a:ext cx="57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he-IL" sz="2000">
                  <a:solidFill>
                    <a:srgbClr val="000000"/>
                  </a:solidFill>
                  <a:latin typeface="Arial" panose="020B0604020202020204" pitchFamily="34" charset="0"/>
                </a:rPr>
                <a:t>provider</a:t>
              </a:r>
              <a:endParaRPr lang="en-US" altLang="he-IL" sz="2000">
                <a:latin typeface="Arial" panose="020B0604020202020204" pitchFamily="34" charset="0"/>
              </a:endParaRPr>
            </a:p>
          </p:txBody>
        </p:sp>
        <p:sp>
          <p:nvSpPr>
            <p:cNvPr id="260135" name="Rectangle 36"/>
            <p:cNvSpPr>
              <a:spLocks noChangeArrowheads="1"/>
            </p:cNvSpPr>
            <p:nvPr/>
          </p:nvSpPr>
          <p:spPr bwMode="auto">
            <a:xfrm>
              <a:off x="4796" y="909"/>
              <a:ext cx="44"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he-IL" sz="2000">
                  <a:solidFill>
                    <a:srgbClr val="000000"/>
                  </a:solidFill>
                  <a:latin typeface="Arial" panose="020B0604020202020204" pitchFamily="34" charset="0"/>
                </a:rPr>
                <a:t> </a:t>
              </a:r>
              <a:endParaRPr lang="en-US" altLang="he-IL" sz="2000">
                <a:latin typeface="Arial" panose="020B0604020202020204" pitchFamily="34" charset="0"/>
              </a:endParaRPr>
            </a:p>
          </p:txBody>
        </p:sp>
        <p:sp>
          <p:nvSpPr>
            <p:cNvPr id="260136" name="Rectangle 37"/>
            <p:cNvSpPr>
              <a:spLocks noChangeArrowheads="1"/>
            </p:cNvSpPr>
            <p:nvPr/>
          </p:nvSpPr>
          <p:spPr bwMode="auto">
            <a:xfrm>
              <a:off x="4341" y="1064"/>
              <a:ext cx="56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he-IL" sz="2000">
                  <a:solidFill>
                    <a:srgbClr val="000000"/>
                  </a:solidFill>
                  <a:latin typeface="Arial" panose="020B0604020202020204" pitchFamily="34" charset="0"/>
                </a:rPr>
                <a:t>network</a:t>
              </a:r>
              <a:endParaRPr lang="en-US" altLang="he-IL" sz="2000">
                <a:latin typeface="Arial" panose="020B0604020202020204" pitchFamily="34" charset="0"/>
              </a:endParaRPr>
            </a:p>
          </p:txBody>
        </p:sp>
        <p:sp>
          <p:nvSpPr>
            <p:cNvPr id="260137" name="Rectangle 38"/>
            <p:cNvSpPr>
              <a:spLocks noChangeArrowheads="1"/>
            </p:cNvSpPr>
            <p:nvPr/>
          </p:nvSpPr>
          <p:spPr bwMode="auto">
            <a:xfrm>
              <a:off x="4785" y="1064"/>
              <a:ext cx="44"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he-IL" sz="2000">
                  <a:solidFill>
                    <a:srgbClr val="000000"/>
                  </a:solidFill>
                  <a:latin typeface="Arial" panose="020B0604020202020204" pitchFamily="34" charset="0"/>
                </a:rPr>
                <a:t> </a:t>
              </a:r>
              <a:endParaRPr lang="en-US" altLang="he-IL" sz="2000">
                <a:latin typeface="Arial" panose="020B0604020202020204" pitchFamily="34" charset="0"/>
              </a:endParaRPr>
            </a:p>
          </p:txBody>
        </p:sp>
        <p:sp>
          <p:nvSpPr>
            <p:cNvPr id="260138" name="Freeform 39"/>
            <p:cNvSpPr>
              <a:spLocks/>
            </p:cNvSpPr>
            <p:nvPr/>
          </p:nvSpPr>
          <p:spPr bwMode="auto">
            <a:xfrm>
              <a:off x="3749" y="901"/>
              <a:ext cx="563" cy="362"/>
            </a:xfrm>
            <a:custGeom>
              <a:avLst/>
              <a:gdLst>
                <a:gd name="T0" fmla="*/ 162 w 563"/>
                <a:gd name="T1" fmla="*/ 0 h 362"/>
                <a:gd name="T2" fmla="*/ 132 w 563"/>
                <a:gd name="T3" fmla="*/ 5 h 362"/>
                <a:gd name="T4" fmla="*/ 108 w 563"/>
                <a:gd name="T5" fmla="*/ 13 h 362"/>
                <a:gd name="T6" fmla="*/ 81 w 563"/>
                <a:gd name="T7" fmla="*/ 30 h 362"/>
                <a:gd name="T8" fmla="*/ 60 w 563"/>
                <a:gd name="T9" fmla="*/ 48 h 362"/>
                <a:gd name="T10" fmla="*/ 35 w 563"/>
                <a:gd name="T11" fmla="*/ 72 h 362"/>
                <a:gd name="T12" fmla="*/ 14 w 563"/>
                <a:gd name="T13" fmla="*/ 102 h 362"/>
                <a:gd name="T14" fmla="*/ 3 w 563"/>
                <a:gd name="T15" fmla="*/ 126 h 362"/>
                <a:gd name="T16" fmla="*/ 0 w 563"/>
                <a:gd name="T17" fmla="*/ 140 h 362"/>
                <a:gd name="T18" fmla="*/ 0 w 563"/>
                <a:gd name="T19" fmla="*/ 156 h 362"/>
                <a:gd name="T20" fmla="*/ 3 w 563"/>
                <a:gd name="T21" fmla="*/ 180 h 362"/>
                <a:gd name="T22" fmla="*/ 17 w 563"/>
                <a:gd name="T23" fmla="*/ 212 h 362"/>
                <a:gd name="T24" fmla="*/ 35 w 563"/>
                <a:gd name="T25" fmla="*/ 241 h 362"/>
                <a:gd name="T26" fmla="*/ 60 w 563"/>
                <a:gd name="T27" fmla="*/ 268 h 362"/>
                <a:gd name="T28" fmla="*/ 81 w 563"/>
                <a:gd name="T29" fmla="*/ 292 h 362"/>
                <a:gd name="T30" fmla="*/ 103 w 563"/>
                <a:gd name="T31" fmla="*/ 316 h 362"/>
                <a:gd name="T32" fmla="*/ 119 w 563"/>
                <a:gd name="T33" fmla="*/ 327 h 362"/>
                <a:gd name="T34" fmla="*/ 135 w 563"/>
                <a:gd name="T35" fmla="*/ 335 h 362"/>
                <a:gd name="T36" fmla="*/ 156 w 563"/>
                <a:gd name="T37" fmla="*/ 341 h 362"/>
                <a:gd name="T38" fmla="*/ 183 w 563"/>
                <a:gd name="T39" fmla="*/ 346 h 362"/>
                <a:gd name="T40" fmla="*/ 200 w 563"/>
                <a:gd name="T41" fmla="*/ 349 h 362"/>
                <a:gd name="T42" fmla="*/ 240 w 563"/>
                <a:gd name="T43" fmla="*/ 354 h 362"/>
                <a:gd name="T44" fmla="*/ 286 w 563"/>
                <a:gd name="T45" fmla="*/ 357 h 362"/>
                <a:gd name="T46" fmla="*/ 334 w 563"/>
                <a:gd name="T47" fmla="*/ 359 h 362"/>
                <a:gd name="T48" fmla="*/ 385 w 563"/>
                <a:gd name="T49" fmla="*/ 362 h 362"/>
                <a:gd name="T50" fmla="*/ 434 w 563"/>
                <a:gd name="T51" fmla="*/ 359 h 362"/>
                <a:gd name="T52" fmla="*/ 477 w 563"/>
                <a:gd name="T53" fmla="*/ 351 h 362"/>
                <a:gd name="T54" fmla="*/ 504 w 563"/>
                <a:gd name="T55" fmla="*/ 343 h 362"/>
                <a:gd name="T56" fmla="*/ 517 w 563"/>
                <a:gd name="T57" fmla="*/ 335 h 362"/>
                <a:gd name="T58" fmla="*/ 528 w 563"/>
                <a:gd name="T59" fmla="*/ 325 h 362"/>
                <a:gd name="T60" fmla="*/ 541 w 563"/>
                <a:gd name="T61" fmla="*/ 306 h 362"/>
                <a:gd name="T62" fmla="*/ 555 w 563"/>
                <a:gd name="T63" fmla="*/ 274 h 362"/>
                <a:gd name="T64" fmla="*/ 560 w 563"/>
                <a:gd name="T65" fmla="*/ 236 h 362"/>
                <a:gd name="T66" fmla="*/ 563 w 563"/>
                <a:gd name="T67" fmla="*/ 193 h 362"/>
                <a:gd name="T68" fmla="*/ 560 w 563"/>
                <a:gd name="T69" fmla="*/ 153 h 362"/>
                <a:gd name="T70" fmla="*/ 557 w 563"/>
                <a:gd name="T71" fmla="*/ 113 h 362"/>
                <a:gd name="T72" fmla="*/ 552 w 563"/>
                <a:gd name="T73" fmla="*/ 78 h 362"/>
                <a:gd name="T74" fmla="*/ 547 w 563"/>
                <a:gd name="T75" fmla="*/ 59 h 362"/>
                <a:gd name="T76" fmla="*/ 544 w 563"/>
                <a:gd name="T77" fmla="*/ 46 h 362"/>
                <a:gd name="T78" fmla="*/ 539 w 563"/>
                <a:gd name="T79" fmla="*/ 30 h 362"/>
                <a:gd name="T80" fmla="*/ 533 w 563"/>
                <a:gd name="T81" fmla="*/ 22 h 362"/>
                <a:gd name="T82" fmla="*/ 522 w 563"/>
                <a:gd name="T83" fmla="*/ 19 h 362"/>
                <a:gd name="T84" fmla="*/ 506 w 563"/>
                <a:gd name="T85" fmla="*/ 16 h 362"/>
                <a:gd name="T86" fmla="*/ 479 w 563"/>
                <a:gd name="T87" fmla="*/ 16 h 362"/>
                <a:gd name="T88" fmla="*/ 466 w 563"/>
                <a:gd name="T89" fmla="*/ 13 h 362"/>
                <a:gd name="T90" fmla="*/ 450 w 563"/>
                <a:gd name="T91" fmla="*/ 11 h 362"/>
                <a:gd name="T92" fmla="*/ 409 w 563"/>
                <a:gd name="T93" fmla="*/ 11 h 362"/>
                <a:gd name="T94" fmla="*/ 364 w 563"/>
                <a:gd name="T95" fmla="*/ 13 h 362"/>
                <a:gd name="T96" fmla="*/ 321 w 563"/>
                <a:gd name="T97" fmla="*/ 13 h 362"/>
                <a:gd name="T98" fmla="*/ 283 w 563"/>
                <a:gd name="T99" fmla="*/ 11 h 362"/>
                <a:gd name="T100" fmla="*/ 248 w 563"/>
                <a:gd name="T101" fmla="*/ 5 h 362"/>
                <a:gd name="T102" fmla="*/ 213 w 563"/>
                <a:gd name="T103" fmla="*/ 0 h 362"/>
                <a:gd name="T104" fmla="*/ 186 w 563"/>
                <a:gd name="T105" fmla="*/ 0 h 362"/>
                <a:gd name="T106" fmla="*/ 175 w 563"/>
                <a:gd name="T107" fmla="*/ 0 h 362"/>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563" h="362">
                  <a:moveTo>
                    <a:pt x="175" y="0"/>
                  </a:moveTo>
                  <a:lnTo>
                    <a:pt x="162" y="0"/>
                  </a:lnTo>
                  <a:lnTo>
                    <a:pt x="148" y="3"/>
                  </a:lnTo>
                  <a:lnTo>
                    <a:pt x="132" y="5"/>
                  </a:lnTo>
                  <a:lnTo>
                    <a:pt x="119" y="11"/>
                  </a:lnTo>
                  <a:lnTo>
                    <a:pt x="108" y="13"/>
                  </a:lnTo>
                  <a:lnTo>
                    <a:pt x="95" y="22"/>
                  </a:lnTo>
                  <a:lnTo>
                    <a:pt x="81" y="30"/>
                  </a:lnTo>
                  <a:lnTo>
                    <a:pt x="70" y="38"/>
                  </a:lnTo>
                  <a:lnTo>
                    <a:pt x="60" y="48"/>
                  </a:lnTo>
                  <a:lnTo>
                    <a:pt x="46" y="59"/>
                  </a:lnTo>
                  <a:lnTo>
                    <a:pt x="35" y="72"/>
                  </a:lnTo>
                  <a:lnTo>
                    <a:pt x="25" y="89"/>
                  </a:lnTo>
                  <a:lnTo>
                    <a:pt x="14" y="102"/>
                  </a:lnTo>
                  <a:lnTo>
                    <a:pt x="8" y="118"/>
                  </a:lnTo>
                  <a:lnTo>
                    <a:pt x="3" y="126"/>
                  </a:lnTo>
                  <a:lnTo>
                    <a:pt x="3" y="134"/>
                  </a:lnTo>
                  <a:lnTo>
                    <a:pt x="0" y="140"/>
                  </a:lnTo>
                  <a:lnTo>
                    <a:pt x="0" y="148"/>
                  </a:lnTo>
                  <a:lnTo>
                    <a:pt x="0" y="156"/>
                  </a:lnTo>
                  <a:lnTo>
                    <a:pt x="0" y="164"/>
                  </a:lnTo>
                  <a:lnTo>
                    <a:pt x="3" y="180"/>
                  </a:lnTo>
                  <a:lnTo>
                    <a:pt x="8" y="196"/>
                  </a:lnTo>
                  <a:lnTo>
                    <a:pt x="17" y="212"/>
                  </a:lnTo>
                  <a:lnTo>
                    <a:pt x="27" y="225"/>
                  </a:lnTo>
                  <a:lnTo>
                    <a:pt x="35" y="241"/>
                  </a:lnTo>
                  <a:lnTo>
                    <a:pt x="49" y="255"/>
                  </a:lnTo>
                  <a:lnTo>
                    <a:pt x="60" y="268"/>
                  </a:lnTo>
                  <a:lnTo>
                    <a:pt x="70" y="282"/>
                  </a:lnTo>
                  <a:lnTo>
                    <a:pt x="81" y="292"/>
                  </a:lnTo>
                  <a:lnTo>
                    <a:pt x="92" y="306"/>
                  </a:lnTo>
                  <a:lnTo>
                    <a:pt x="103" y="316"/>
                  </a:lnTo>
                  <a:lnTo>
                    <a:pt x="111" y="322"/>
                  </a:lnTo>
                  <a:lnTo>
                    <a:pt x="119" y="327"/>
                  </a:lnTo>
                  <a:lnTo>
                    <a:pt x="127" y="330"/>
                  </a:lnTo>
                  <a:lnTo>
                    <a:pt x="135" y="335"/>
                  </a:lnTo>
                  <a:lnTo>
                    <a:pt x="146" y="338"/>
                  </a:lnTo>
                  <a:lnTo>
                    <a:pt x="156" y="341"/>
                  </a:lnTo>
                  <a:lnTo>
                    <a:pt x="170" y="343"/>
                  </a:lnTo>
                  <a:lnTo>
                    <a:pt x="183" y="346"/>
                  </a:lnTo>
                  <a:lnTo>
                    <a:pt x="191" y="346"/>
                  </a:lnTo>
                  <a:lnTo>
                    <a:pt x="200" y="349"/>
                  </a:lnTo>
                  <a:lnTo>
                    <a:pt x="218" y="351"/>
                  </a:lnTo>
                  <a:lnTo>
                    <a:pt x="240" y="354"/>
                  </a:lnTo>
                  <a:lnTo>
                    <a:pt x="261" y="354"/>
                  </a:lnTo>
                  <a:lnTo>
                    <a:pt x="286" y="357"/>
                  </a:lnTo>
                  <a:lnTo>
                    <a:pt x="310" y="359"/>
                  </a:lnTo>
                  <a:lnTo>
                    <a:pt x="334" y="359"/>
                  </a:lnTo>
                  <a:lnTo>
                    <a:pt x="361" y="362"/>
                  </a:lnTo>
                  <a:lnTo>
                    <a:pt x="385" y="362"/>
                  </a:lnTo>
                  <a:lnTo>
                    <a:pt x="409" y="359"/>
                  </a:lnTo>
                  <a:lnTo>
                    <a:pt x="434" y="359"/>
                  </a:lnTo>
                  <a:lnTo>
                    <a:pt x="455" y="357"/>
                  </a:lnTo>
                  <a:lnTo>
                    <a:pt x="477" y="351"/>
                  </a:lnTo>
                  <a:lnTo>
                    <a:pt x="493" y="346"/>
                  </a:lnTo>
                  <a:lnTo>
                    <a:pt x="504" y="343"/>
                  </a:lnTo>
                  <a:lnTo>
                    <a:pt x="509" y="338"/>
                  </a:lnTo>
                  <a:lnTo>
                    <a:pt x="517" y="335"/>
                  </a:lnTo>
                  <a:lnTo>
                    <a:pt x="522" y="330"/>
                  </a:lnTo>
                  <a:lnTo>
                    <a:pt x="528" y="325"/>
                  </a:lnTo>
                  <a:lnTo>
                    <a:pt x="533" y="319"/>
                  </a:lnTo>
                  <a:lnTo>
                    <a:pt x="541" y="306"/>
                  </a:lnTo>
                  <a:lnTo>
                    <a:pt x="549" y="292"/>
                  </a:lnTo>
                  <a:lnTo>
                    <a:pt x="555" y="274"/>
                  </a:lnTo>
                  <a:lnTo>
                    <a:pt x="557" y="255"/>
                  </a:lnTo>
                  <a:lnTo>
                    <a:pt x="560" y="236"/>
                  </a:lnTo>
                  <a:lnTo>
                    <a:pt x="563" y="215"/>
                  </a:lnTo>
                  <a:lnTo>
                    <a:pt x="563" y="193"/>
                  </a:lnTo>
                  <a:lnTo>
                    <a:pt x="560" y="172"/>
                  </a:lnTo>
                  <a:lnTo>
                    <a:pt x="560" y="153"/>
                  </a:lnTo>
                  <a:lnTo>
                    <a:pt x="557" y="131"/>
                  </a:lnTo>
                  <a:lnTo>
                    <a:pt x="557" y="113"/>
                  </a:lnTo>
                  <a:lnTo>
                    <a:pt x="555" y="94"/>
                  </a:lnTo>
                  <a:lnTo>
                    <a:pt x="552" y="78"/>
                  </a:lnTo>
                  <a:lnTo>
                    <a:pt x="549" y="64"/>
                  </a:lnTo>
                  <a:lnTo>
                    <a:pt x="547" y="59"/>
                  </a:lnTo>
                  <a:lnTo>
                    <a:pt x="547" y="54"/>
                  </a:lnTo>
                  <a:lnTo>
                    <a:pt x="544" y="46"/>
                  </a:lnTo>
                  <a:lnTo>
                    <a:pt x="541" y="38"/>
                  </a:lnTo>
                  <a:lnTo>
                    <a:pt x="539" y="30"/>
                  </a:lnTo>
                  <a:lnTo>
                    <a:pt x="536" y="27"/>
                  </a:lnTo>
                  <a:lnTo>
                    <a:pt x="533" y="22"/>
                  </a:lnTo>
                  <a:lnTo>
                    <a:pt x="528" y="19"/>
                  </a:lnTo>
                  <a:lnTo>
                    <a:pt x="522" y="19"/>
                  </a:lnTo>
                  <a:lnTo>
                    <a:pt x="520" y="16"/>
                  </a:lnTo>
                  <a:lnTo>
                    <a:pt x="506" y="16"/>
                  </a:lnTo>
                  <a:lnTo>
                    <a:pt x="495" y="16"/>
                  </a:lnTo>
                  <a:lnTo>
                    <a:pt x="479" y="16"/>
                  </a:lnTo>
                  <a:lnTo>
                    <a:pt x="474" y="13"/>
                  </a:lnTo>
                  <a:lnTo>
                    <a:pt x="466" y="13"/>
                  </a:lnTo>
                  <a:lnTo>
                    <a:pt x="458" y="13"/>
                  </a:lnTo>
                  <a:lnTo>
                    <a:pt x="450" y="11"/>
                  </a:lnTo>
                  <a:lnTo>
                    <a:pt x="431" y="11"/>
                  </a:lnTo>
                  <a:lnTo>
                    <a:pt x="409" y="11"/>
                  </a:lnTo>
                  <a:lnTo>
                    <a:pt x="388" y="13"/>
                  </a:lnTo>
                  <a:lnTo>
                    <a:pt x="364" y="13"/>
                  </a:lnTo>
                  <a:lnTo>
                    <a:pt x="342" y="13"/>
                  </a:lnTo>
                  <a:lnTo>
                    <a:pt x="321" y="13"/>
                  </a:lnTo>
                  <a:lnTo>
                    <a:pt x="302" y="13"/>
                  </a:lnTo>
                  <a:lnTo>
                    <a:pt x="283" y="11"/>
                  </a:lnTo>
                  <a:lnTo>
                    <a:pt x="264" y="11"/>
                  </a:lnTo>
                  <a:lnTo>
                    <a:pt x="248" y="5"/>
                  </a:lnTo>
                  <a:lnTo>
                    <a:pt x="229" y="3"/>
                  </a:lnTo>
                  <a:lnTo>
                    <a:pt x="213" y="0"/>
                  </a:lnTo>
                  <a:lnTo>
                    <a:pt x="200" y="0"/>
                  </a:lnTo>
                  <a:lnTo>
                    <a:pt x="186" y="0"/>
                  </a:lnTo>
                  <a:lnTo>
                    <a:pt x="181" y="0"/>
                  </a:lnTo>
                  <a:lnTo>
                    <a:pt x="175" y="0"/>
                  </a:lnTo>
                  <a:close/>
                </a:path>
              </a:pathLst>
            </a:custGeom>
            <a:solidFill>
              <a:srgbClr val="33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he-IL"/>
            </a:p>
          </p:txBody>
        </p:sp>
        <p:sp>
          <p:nvSpPr>
            <p:cNvPr id="260139" name="Freeform 40"/>
            <p:cNvSpPr>
              <a:spLocks/>
            </p:cNvSpPr>
            <p:nvPr/>
          </p:nvSpPr>
          <p:spPr bwMode="auto">
            <a:xfrm>
              <a:off x="4064" y="1504"/>
              <a:ext cx="218" cy="212"/>
            </a:xfrm>
            <a:custGeom>
              <a:avLst/>
              <a:gdLst>
                <a:gd name="T0" fmla="*/ 100 w 218"/>
                <a:gd name="T1" fmla="*/ 0 h 212"/>
                <a:gd name="T2" fmla="*/ 78 w 218"/>
                <a:gd name="T3" fmla="*/ 6 h 212"/>
                <a:gd name="T4" fmla="*/ 57 w 218"/>
                <a:gd name="T5" fmla="*/ 14 h 212"/>
                <a:gd name="T6" fmla="*/ 41 w 218"/>
                <a:gd name="T7" fmla="*/ 25 h 212"/>
                <a:gd name="T8" fmla="*/ 24 w 218"/>
                <a:gd name="T9" fmla="*/ 38 h 212"/>
                <a:gd name="T10" fmla="*/ 14 w 218"/>
                <a:gd name="T11" fmla="*/ 57 h 212"/>
                <a:gd name="T12" fmla="*/ 6 w 218"/>
                <a:gd name="T13" fmla="*/ 76 h 212"/>
                <a:gd name="T14" fmla="*/ 0 w 218"/>
                <a:gd name="T15" fmla="*/ 94 h 212"/>
                <a:gd name="T16" fmla="*/ 0 w 218"/>
                <a:gd name="T17" fmla="*/ 116 h 212"/>
                <a:gd name="T18" fmla="*/ 6 w 218"/>
                <a:gd name="T19" fmla="*/ 137 h 212"/>
                <a:gd name="T20" fmla="*/ 14 w 218"/>
                <a:gd name="T21" fmla="*/ 156 h 212"/>
                <a:gd name="T22" fmla="*/ 24 w 218"/>
                <a:gd name="T23" fmla="*/ 172 h 212"/>
                <a:gd name="T24" fmla="*/ 41 w 218"/>
                <a:gd name="T25" fmla="*/ 188 h 212"/>
                <a:gd name="T26" fmla="*/ 57 w 218"/>
                <a:gd name="T27" fmla="*/ 199 h 212"/>
                <a:gd name="T28" fmla="*/ 78 w 218"/>
                <a:gd name="T29" fmla="*/ 207 h 212"/>
                <a:gd name="T30" fmla="*/ 100 w 218"/>
                <a:gd name="T31" fmla="*/ 212 h 212"/>
                <a:gd name="T32" fmla="*/ 121 w 218"/>
                <a:gd name="T33" fmla="*/ 212 h 212"/>
                <a:gd name="T34" fmla="*/ 143 w 218"/>
                <a:gd name="T35" fmla="*/ 207 h 212"/>
                <a:gd name="T36" fmla="*/ 162 w 218"/>
                <a:gd name="T37" fmla="*/ 199 h 212"/>
                <a:gd name="T38" fmla="*/ 178 w 218"/>
                <a:gd name="T39" fmla="*/ 188 h 212"/>
                <a:gd name="T40" fmla="*/ 194 w 218"/>
                <a:gd name="T41" fmla="*/ 172 h 212"/>
                <a:gd name="T42" fmla="*/ 205 w 218"/>
                <a:gd name="T43" fmla="*/ 156 h 212"/>
                <a:gd name="T44" fmla="*/ 213 w 218"/>
                <a:gd name="T45" fmla="*/ 137 h 212"/>
                <a:gd name="T46" fmla="*/ 218 w 218"/>
                <a:gd name="T47" fmla="*/ 116 h 212"/>
                <a:gd name="T48" fmla="*/ 218 w 218"/>
                <a:gd name="T49" fmla="*/ 94 h 212"/>
                <a:gd name="T50" fmla="*/ 213 w 218"/>
                <a:gd name="T51" fmla="*/ 76 h 212"/>
                <a:gd name="T52" fmla="*/ 205 w 218"/>
                <a:gd name="T53" fmla="*/ 57 h 212"/>
                <a:gd name="T54" fmla="*/ 194 w 218"/>
                <a:gd name="T55" fmla="*/ 38 h 212"/>
                <a:gd name="T56" fmla="*/ 178 w 218"/>
                <a:gd name="T57" fmla="*/ 25 h 212"/>
                <a:gd name="T58" fmla="*/ 162 w 218"/>
                <a:gd name="T59" fmla="*/ 14 h 212"/>
                <a:gd name="T60" fmla="*/ 143 w 218"/>
                <a:gd name="T61" fmla="*/ 6 h 212"/>
                <a:gd name="T62" fmla="*/ 121 w 218"/>
                <a:gd name="T63" fmla="*/ 0 h 212"/>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218" h="212">
                  <a:moveTo>
                    <a:pt x="111" y="0"/>
                  </a:moveTo>
                  <a:lnTo>
                    <a:pt x="100" y="0"/>
                  </a:lnTo>
                  <a:lnTo>
                    <a:pt x="89" y="3"/>
                  </a:lnTo>
                  <a:lnTo>
                    <a:pt x="78" y="6"/>
                  </a:lnTo>
                  <a:lnTo>
                    <a:pt x="67" y="8"/>
                  </a:lnTo>
                  <a:lnTo>
                    <a:pt x="57" y="14"/>
                  </a:lnTo>
                  <a:lnTo>
                    <a:pt x="49" y="19"/>
                  </a:lnTo>
                  <a:lnTo>
                    <a:pt x="41" y="25"/>
                  </a:lnTo>
                  <a:lnTo>
                    <a:pt x="33" y="33"/>
                  </a:lnTo>
                  <a:lnTo>
                    <a:pt x="24" y="38"/>
                  </a:lnTo>
                  <a:lnTo>
                    <a:pt x="19" y="46"/>
                  </a:lnTo>
                  <a:lnTo>
                    <a:pt x="14" y="57"/>
                  </a:lnTo>
                  <a:lnTo>
                    <a:pt x="8" y="65"/>
                  </a:lnTo>
                  <a:lnTo>
                    <a:pt x="6" y="76"/>
                  </a:lnTo>
                  <a:lnTo>
                    <a:pt x="3" y="84"/>
                  </a:lnTo>
                  <a:lnTo>
                    <a:pt x="0" y="94"/>
                  </a:lnTo>
                  <a:lnTo>
                    <a:pt x="0" y="105"/>
                  </a:lnTo>
                  <a:lnTo>
                    <a:pt x="0" y="116"/>
                  </a:lnTo>
                  <a:lnTo>
                    <a:pt x="3" y="126"/>
                  </a:lnTo>
                  <a:lnTo>
                    <a:pt x="6" y="137"/>
                  </a:lnTo>
                  <a:lnTo>
                    <a:pt x="8" y="148"/>
                  </a:lnTo>
                  <a:lnTo>
                    <a:pt x="14" y="156"/>
                  </a:lnTo>
                  <a:lnTo>
                    <a:pt x="19" y="164"/>
                  </a:lnTo>
                  <a:lnTo>
                    <a:pt x="24" y="172"/>
                  </a:lnTo>
                  <a:lnTo>
                    <a:pt x="33" y="180"/>
                  </a:lnTo>
                  <a:lnTo>
                    <a:pt x="41" y="188"/>
                  </a:lnTo>
                  <a:lnTo>
                    <a:pt x="49" y="193"/>
                  </a:lnTo>
                  <a:lnTo>
                    <a:pt x="57" y="199"/>
                  </a:lnTo>
                  <a:lnTo>
                    <a:pt x="67" y="204"/>
                  </a:lnTo>
                  <a:lnTo>
                    <a:pt x="78" y="207"/>
                  </a:lnTo>
                  <a:lnTo>
                    <a:pt x="89" y="210"/>
                  </a:lnTo>
                  <a:lnTo>
                    <a:pt x="100" y="212"/>
                  </a:lnTo>
                  <a:lnTo>
                    <a:pt x="111" y="212"/>
                  </a:lnTo>
                  <a:lnTo>
                    <a:pt x="121" y="212"/>
                  </a:lnTo>
                  <a:lnTo>
                    <a:pt x="132" y="210"/>
                  </a:lnTo>
                  <a:lnTo>
                    <a:pt x="143" y="207"/>
                  </a:lnTo>
                  <a:lnTo>
                    <a:pt x="154" y="204"/>
                  </a:lnTo>
                  <a:lnTo>
                    <a:pt x="162" y="199"/>
                  </a:lnTo>
                  <a:lnTo>
                    <a:pt x="170" y="193"/>
                  </a:lnTo>
                  <a:lnTo>
                    <a:pt x="178" y="188"/>
                  </a:lnTo>
                  <a:lnTo>
                    <a:pt x="186" y="180"/>
                  </a:lnTo>
                  <a:lnTo>
                    <a:pt x="194" y="172"/>
                  </a:lnTo>
                  <a:lnTo>
                    <a:pt x="199" y="164"/>
                  </a:lnTo>
                  <a:lnTo>
                    <a:pt x="205" y="156"/>
                  </a:lnTo>
                  <a:lnTo>
                    <a:pt x="210" y="148"/>
                  </a:lnTo>
                  <a:lnTo>
                    <a:pt x="213" y="137"/>
                  </a:lnTo>
                  <a:lnTo>
                    <a:pt x="215" y="126"/>
                  </a:lnTo>
                  <a:lnTo>
                    <a:pt x="218" y="116"/>
                  </a:lnTo>
                  <a:lnTo>
                    <a:pt x="218" y="105"/>
                  </a:lnTo>
                  <a:lnTo>
                    <a:pt x="218" y="94"/>
                  </a:lnTo>
                  <a:lnTo>
                    <a:pt x="215" y="84"/>
                  </a:lnTo>
                  <a:lnTo>
                    <a:pt x="213" y="76"/>
                  </a:lnTo>
                  <a:lnTo>
                    <a:pt x="210" y="65"/>
                  </a:lnTo>
                  <a:lnTo>
                    <a:pt x="205" y="57"/>
                  </a:lnTo>
                  <a:lnTo>
                    <a:pt x="199" y="46"/>
                  </a:lnTo>
                  <a:lnTo>
                    <a:pt x="194" y="38"/>
                  </a:lnTo>
                  <a:lnTo>
                    <a:pt x="186" y="33"/>
                  </a:lnTo>
                  <a:lnTo>
                    <a:pt x="178" y="25"/>
                  </a:lnTo>
                  <a:lnTo>
                    <a:pt x="170" y="19"/>
                  </a:lnTo>
                  <a:lnTo>
                    <a:pt x="162" y="14"/>
                  </a:lnTo>
                  <a:lnTo>
                    <a:pt x="154" y="8"/>
                  </a:lnTo>
                  <a:lnTo>
                    <a:pt x="143" y="6"/>
                  </a:lnTo>
                  <a:lnTo>
                    <a:pt x="132" y="3"/>
                  </a:lnTo>
                  <a:lnTo>
                    <a:pt x="121" y="0"/>
                  </a:lnTo>
                  <a:lnTo>
                    <a:pt x="111" y="0"/>
                  </a:lnTo>
                  <a:close/>
                </a:path>
              </a:pathLst>
            </a:custGeom>
            <a:solidFill>
              <a:srgbClr val="33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he-IL"/>
            </a:p>
          </p:txBody>
        </p:sp>
      </p:grpSp>
    </p:spTree>
    <p:extLst>
      <p:ext uri="{BB962C8B-B14F-4D97-AF65-F5344CB8AC3E}">
        <p14:creationId xmlns:p14="http://schemas.microsoft.com/office/powerpoint/2010/main" val="2673948667"/>
      </p:ext>
    </p:extLst>
  </p:cSld>
  <p:clrMapOvr>
    <a:masterClrMapping/>
  </p:clrMapOvr>
  <p:transition spd="slow"/>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2" name="Rectangle 2"/>
          <p:cNvSpPr>
            <a:spLocks noGrp="1" noChangeArrowheads="1"/>
          </p:cNvSpPr>
          <p:nvPr>
            <p:ph type="title"/>
          </p:nvPr>
        </p:nvSpPr>
        <p:spPr/>
        <p:txBody>
          <a:bodyPr/>
          <a:lstStyle/>
          <a:p>
            <a:pPr>
              <a:defRPr/>
            </a:pPr>
            <a:r>
              <a:rPr lang="en-US" sz="3600">
                <a:ea typeface="ＭＳ Ｐゴシック" charset="0"/>
                <a:cs typeface="+mj-cs"/>
              </a:rPr>
              <a:t>Why different Intra-, Inter-AS routing ?</a:t>
            </a:r>
            <a:r>
              <a:rPr lang="en-US" sz="4800">
                <a:ea typeface="ＭＳ Ｐゴシック" charset="0"/>
                <a:cs typeface="+mj-cs"/>
              </a:rPr>
              <a:t> </a:t>
            </a:r>
          </a:p>
        </p:txBody>
      </p:sp>
      <p:sp>
        <p:nvSpPr>
          <p:cNvPr id="124933" name="Rectangle 3"/>
          <p:cNvSpPr>
            <a:spLocks noGrp="1" noChangeArrowheads="1"/>
          </p:cNvSpPr>
          <p:nvPr>
            <p:ph type="body" idx="1"/>
          </p:nvPr>
        </p:nvSpPr>
        <p:spPr>
          <a:xfrm>
            <a:off x="457200" y="1600200"/>
            <a:ext cx="9011344" cy="4967700"/>
          </a:xfrm>
        </p:spPr>
        <p:txBody>
          <a:bodyPr/>
          <a:lstStyle/>
          <a:p>
            <a:pPr>
              <a:buFont typeface="Wingdings" charset="0"/>
              <a:buNone/>
              <a:defRPr/>
            </a:pPr>
            <a:r>
              <a:rPr lang="en-US" sz="3200" i="1" dirty="0">
                <a:solidFill>
                  <a:srgbClr val="CC0000"/>
                </a:solidFill>
                <a:ea typeface="ＭＳ Ｐゴシック" charset="0"/>
                <a:cs typeface="+mn-cs"/>
              </a:rPr>
              <a:t>policy:</a:t>
            </a:r>
            <a:r>
              <a:rPr lang="en-US" dirty="0">
                <a:ea typeface="ＭＳ Ｐゴシック" charset="0"/>
                <a:cs typeface="+mn-cs"/>
              </a:rPr>
              <a:t> </a:t>
            </a:r>
          </a:p>
          <a:p>
            <a:pPr>
              <a:buFont typeface="Wingdings" charset="0"/>
              <a:buChar char="v"/>
              <a:defRPr/>
            </a:pPr>
            <a:r>
              <a:rPr lang="en-US" dirty="0">
                <a:ea typeface="ＭＳ Ｐゴシック" charset="0"/>
                <a:cs typeface="+mn-cs"/>
              </a:rPr>
              <a:t>inter-AS: admin wants control over how its traffic routed, who routes through its net. </a:t>
            </a:r>
          </a:p>
          <a:p>
            <a:pPr>
              <a:buFont typeface="Wingdings" charset="0"/>
              <a:buChar char="v"/>
              <a:defRPr/>
            </a:pPr>
            <a:r>
              <a:rPr lang="en-US" dirty="0">
                <a:ea typeface="ＭＳ Ｐゴシック" charset="0"/>
                <a:cs typeface="+mn-cs"/>
              </a:rPr>
              <a:t>intra-AS: single admin, so no policy decisions needed</a:t>
            </a:r>
          </a:p>
          <a:p>
            <a:pPr>
              <a:buFont typeface="Wingdings" charset="0"/>
              <a:buNone/>
              <a:defRPr/>
            </a:pPr>
            <a:r>
              <a:rPr lang="en-US" sz="3200" i="1" dirty="0">
                <a:solidFill>
                  <a:srgbClr val="CC0000"/>
                </a:solidFill>
                <a:ea typeface="ＭＳ Ｐゴシック" charset="0"/>
                <a:cs typeface="+mn-cs"/>
              </a:rPr>
              <a:t>scale:</a:t>
            </a:r>
            <a:endParaRPr lang="en-US" i="1" dirty="0">
              <a:solidFill>
                <a:srgbClr val="CC0000"/>
              </a:solidFill>
              <a:ea typeface="ＭＳ Ｐゴシック" charset="0"/>
              <a:cs typeface="+mn-cs"/>
            </a:endParaRPr>
          </a:p>
          <a:p>
            <a:pPr>
              <a:buFont typeface="Wingdings" charset="0"/>
              <a:buChar char="v"/>
              <a:defRPr/>
            </a:pPr>
            <a:r>
              <a:rPr lang="en-US" dirty="0">
                <a:ea typeface="ＭＳ Ｐゴシック" charset="0"/>
                <a:cs typeface="+mn-cs"/>
              </a:rPr>
              <a:t>hierarchical routing saves table size, reduced update traffic</a:t>
            </a:r>
          </a:p>
          <a:p>
            <a:pPr>
              <a:buFont typeface="Wingdings" charset="0"/>
              <a:buNone/>
              <a:defRPr/>
            </a:pPr>
            <a:r>
              <a:rPr lang="en-US" i="1" dirty="0">
                <a:solidFill>
                  <a:srgbClr val="CC0000"/>
                </a:solidFill>
                <a:ea typeface="ＭＳ Ｐゴシック" charset="0"/>
                <a:cs typeface="+mn-cs"/>
              </a:rPr>
              <a:t>performance: </a:t>
            </a:r>
          </a:p>
          <a:p>
            <a:pPr>
              <a:buFont typeface="Wingdings" charset="0"/>
              <a:buChar char="v"/>
              <a:defRPr/>
            </a:pPr>
            <a:r>
              <a:rPr lang="en-US" dirty="0">
                <a:ea typeface="ＭＳ Ｐゴシック" charset="0"/>
                <a:cs typeface="+mn-cs"/>
              </a:rPr>
              <a:t>intra-AS: can focus on performance</a:t>
            </a:r>
          </a:p>
          <a:p>
            <a:pPr>
              <a:buFont typeface="Wingdings" charset="0"/>
              <a:buChar char="v"/>
              <a:defRPr/>
            </a:pPr>
            <a:r>
              <a:rPr lang="en-US" dirty="0">
                <a:ea typeface="ＭＳ Ｐゴシック" charset="0"/>
                <a:cs typeface="+mn-cs"/>
              </a:rPr>
              <a:t>inter-AS: policy may dominate over performance</a:t>
            </a:r>
          </a:p>
        </p:txBody>
      </p:sp>
      <p:sp>
        <p:nvSpPr>
          <p:cNvPr id="124930" name="Footer Placeholder 4"/>
          <p:cNvSpPr>
            <a:spLocks noGrp="1"/>
          </p:cNvSpPr>
          <p:nvPr>
            <p:ph type="ftr" sz="quarter" idx="4294967295"/>
          </p:nvPr>
        </p:nvSpPr>
        <p:spPr>
          <a:xfrm>
            <a:off x="6248400" y="6467475"/>
            <a:ext cx="2895600" cy="287338"/>
          </a:xfrm>
          <a:prstGeom prst="rect">
            <a:avLst/>
          </a:prstGeom>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defRPr/>
            </a:pPr>
            <a:r>
              <a:rPr lang="en-US">
                <a:latin typeface="Tahoma" charset="0"/>
              </a:rPr>
              <a:t>Network Layer</a:t>
            </a:r>
          </a:p>
        </p:txBody>
      </p:sp>
      <p:sp>
        <p:nvSpPr>
          <p:cNvPr id="124931" name="Slide Number Placeholder 5"/>
          <p:cNvSpPr>
            <a:spLocks noGrp="1"/>
          </p:cNvSpPr>
          <p:nvPr>
            <p:ph type="sldNum" sz="quarter" idx="4294967295"/>
          </p:nvPr>
        </p:nvSpPr>
        <p:spPr>
          <a:xfrm>
            <a:off x="8467725" y="6462713"/>
            <a:ext cx="676275" cy="276225"/>
          </a:xfrm>
          <a:prstGeom prst="rect">
            <a:avLst/>
          </a:prstGeom>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algn="l" rtl="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algn="l" rtl="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algn="l" rtl="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algn="l" rtl="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a:defRPr/>
            </a:pPr>
            <a:r>
              <a:rPr lang="en-US" smtClean="0">
                <a:latin typeface="Tahoma" panose="020B0604030504040204" pitchFamily="34" charset="0"/>
              </a:rPr>
              <a:t>4-</a:t>
            </a:r>
            <a:fld id="{DDD0F7B9-27A7-4B64-8027-C878FC384342}" type="slidenum">
              <a:rPr lang="en-US" smtClean="0">
                <a:latin typeface="Tahoma" panose="020B0604030504040204" pitchFamily="34" charset="0"/>
              </a:rPr>
              <a:pPr>
                <a:defRPr/>
              </a:pPr>
              <a:t>182</a:t>
            </a:fld>
            <a:endParaRPr lang="en-US" smtClean="0">
              <a:latin typeface="Tahoma" panose="020B0604030504040204" pitchFamily="34" charset="0"/>
            </a:endParaRPr>
          </a:p>
        </p:txBody>
      </p:sp>
    </p:spTree>
    <p:extLst>
      <p:ext uri="{BB962C8B-B14F-4D97-AF65-F5344CB8AC3E}">
        <p14:creationId xmlns:p14="http://schemas.microsoft.com/office/powerpoint/2010/main" val="2454324146"/>
      </p:ext>
    </p:extLst>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a:solidFill>
            <a:schemeClr val="hlink"/>
          </a:solidFill>
        </p:spPr>
        <p:txBody>
          <a:bodyPr lIns="92075" tIns="46038" rIns="92075" bIns="46038"/>
          <a:lstStyle/>
          <a:p>
            <a:pPr>
              <a:defRPr/>
            </a:pPr>
            <a:r>
              <a:rPr lang="en-US" b="1"/>
              <a:t>BGP Operations (Simplified)</a:t>
            </a:r>
            <a:r>
              <a:rPr lang="en-US"/>
              <a:t> </a:t>
            </a:r>
          </a:p>
        </p:txBody>
      </p:sp>
      <p:sp>
        <p:nvSpPr>
          <p:cNvPr id="2" name="מציין מיקום טקסט 1"/>
          <p:cNvSpPr>
            <a:spLocks noGrp="1"/>
          </p:cNvSpPr>
          <p:nvPr>
            <p:ph type="body" idx="1"/>
          </p:nvPr>
        </p:nvSpPr>
        <p:spPr/>
        <p:txBody>
          <a:bodyPr/>
          <a:lstStyle/>
          <a:p>
            <a:endParaRPr lang="he-IL"/>
          </a:p>
        </p:txBody>
      </p:sp>
      <p:sp>
        <p:nvSpPr>
          <p:cNvPr id="266242" name="מציין מיקום של מספר שקופית 4"/>
          <p:cNvSpPr>
            <a:spLocks noGrp="1"/>
          </p:cNvSpPr>
          <p:nvPr>
            <p:ph type="sldNum" sz="quarter" idx="4294967295"/>
          </p:nvPr>
        </p:nvSpPr>
        <p:spPr>
          <a:xfrm>
            <a:off x="8467725" y="6462713"/>
            <a:ext cx="676275" cy="276225"/>
          </a:xfrm>
          <a:prstGeom prst="rect">
            <a:avLst/>
          </a:prstGeom>
          <a:noFill/>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fld id="{D24118B1-A307-40E0-902C-34D7D8B1BB98}" type="slidenum">
              <a:rPr lang="he-IL" altLang="he-IL" sz="1200" smtClean="0">
                <a:latin typeface="Tahoma" panose="020B0604030504040204" pitchFamily="34" charset="0"/>
              </a:rPr>
              <a:pPr>
                <a:lnSpc>
                  <a:spcPct val="100000"/>
                </a:lnSpc>
                <a:spcBef>
                  <a:spcPct val="0"/>
                </a:spcBef>
                <a:buClrTx/>
                <a:buSzTx/>
                <a:buFontTx/>
                <a:buNone/>
              </a:pPr>
              <a:t>183</a:t>
            </a:fld>
            <a:endParaRPr lang="en-US" altLang="he-IL" sz="1200" smtClean="0">
              <a:latin typeface="Tahoma" panose="020B0604030504040204" pitchFamily="34" charset="0"/>
            </a:endParaRPr>
          </a:p>
        </p:txBody>
      </p:sp>
      <p:sp>
        <p:nvSpPr>
          <p:cNvPr id="266244" name="Oval 3"/>
          <p:cNvSpPr>
            <a:spLocks noChangeArrowheads="1"/>
          </p:cNvSpPr>
          <p:nvPr/>
        </p:nvSpPr>
        <p:spPr bwMode="auto">
          <a:xfrm>
            <a:off x="330200" y="1320800"/>
            <a:ext cx="3759200" cy="1092200"/>
          </a:xfrm>
          <a:prstGeom prst="ellipse">
            <a:avLst/>
          </a:prstGeom>
          <a:solidFill>
            <a:schemeClr val="hlink"/>
          </a:solidFill>
          <a:ln w="50800">
            <a:solidFill>
              <a:schemeClr val="tx1"/>
            </a:solidFill>
            <a:round/>
            <a:headEnd/>
            <a:tailEnd/>
          </a:ln>
          <a:effectLst>
            <a:outerShdw dist="107763" dir="2700000" algn="ctr" rotWithShape="0">
              <a:schemeClr val="bg2"/>
            </a:outerShdw>
          </a:effec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he-IL" altLang="he-IL" sz="1800">
              <a:latin typeface="Arial" panose="020B0604020202020204" pitchFamily="34" charset="0"/>
            </a:endParaRPr>
          </a:p>
        </p:txBody>
      </p:sp>
      <p:sp>
        <p:nvSpPr>
          <p:cNvPr id="266245" name="Rectangle 4"/>
          <p:cNvSpPr>
            <a:spLocks noChangeArrowheads="1"/>
          </p:cNvSpPr>
          <p:nvPr/>
        </p:nvSpPr>
        <p:spPr bwMode="auto">
          <a:xfrm>
            <a:off x="669925" y="1508125"/>
            <a:ext cx="32131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he-IL" sz="2400" b="1">
                <a:latin typeface="Arial" panose="020B0604020202020204" pitchFamily="34" charset="0"/>
              </a:rPr>
              <a:t>Establish session on</a:t>
            </a:r>
          </a:p>
          <a:p>
            <a:pPr>
              <a:lnSpc>
                <a:spcPct val="100000"/>
              </a:lnSpc>
              <a:spcBef>
                <a:spcPct val="0"/>
              </a:spcBef>
              <a:buClrTx/>
              <a:buSzTx/>
              <a:buFontTx/>
              <a:buNone/>
            </a:pPr>
            <a:r>
              <a:rPr lang="en-US" altLang="he-IL" sz="2400" b="1">
                <a:latin typeface="Arial" panose="020B0604020202020204" pitchFamily="34" charset="0"/>
              </a:rPr>
              <a:t>     TCP port 179</a:t>
            </a:r>
          </a:p>
        </p:txBody>
      </p:sp>
      <p:sp>
        <p:nvSpPr>
          <p:cNvPr id="266246" name="Oval 5"/>
          <p:cNvSpPr>
            <a:spLocks noChangeArrowheads="1"/>
          </p:cNvSpPr>
          <p:nvPr/>
        </p:nvSpPr>
        <p:spPr bwMode="auto">
          <a:xfrm>
            <a:off x="406400" y="3378200"/>
            <a:ext cx="3759200" cy="1092200"/>
          </a:xfrm>
          <a:prstGeom prst="ellipse">
            <a:avLst/>
          </a:prstGeom>
          <a:solidFill>
            <a:schemeClr val="hlink"/>
          </a:solidFill>
          <a:ln w="50800">
            <a:solidFill>
              <a:schemeClr val="tx1"/>
            </a:solidFill>
            <a:round/>
            <a:headEnd/>
            <a:tailEnd/>
          </a:ln>
          <a:effectLst>
            <a:outerShdw dist="107763" dir="2700000" algn="ctr" rotWithShape="0">
              <a:schemeClr val="bg2"/>
            </a:outerShdw>
          </a:effec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he-IL" altLang="he-IL" sz="1800">
              <a:latin typeface="Arial" panose="020B0604020202020204" pitchFamily="34" charset="0"/>
            </a:endParaRPr>
          </a:p>
        </p:txBody>
      </p:sp>
      <p:sp>
        <p:nvSpPr>
          <p:cNvPr id="266247" name="Oval 6"/>
          <p:cNvSpPr>
            <a:spLocks noChangeArrowheads="1"/>
          </p:cNvSpPr>
          <p:nvPr/>
        </p:nvSpPr>
        <p:spPr bwMode="auto">
          <a:xfrm rot="-2160000">
            <a:off x="3770313" y="5295900"/>
            <a:ext cx="917575" cy="533400"/>
          </a:xfrm>
          <a:prstGeom prst="ellipse">
            <a:avLst/>
          </a:prstGeom>
          <a:solidFill>
            <a:schemeClr val="bg1"/>
          </a:solidFill>
          <a:ln w="762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he-IL" altLang="he-IL" sz="1800">
              <a:latin typeface="Arial" panose="020B0604020202020204" pitchFamily="34" charset="0"/>
            </a:endParaRPr>
          </a:p>
        </p:txBody>
      </p:sp>
      <p:sp>
        <p:nvSpPr>
          <p:cNvPr id="266248" name="Rectangle 7"/>
          <p:cNvSpPr>
            <a:spLocks noChangeArrowheads="1"/>
          </p:cNvSpPr>
          <p:nvPr/>
        </p:nvSpPr>
        <p:spPr bwMode="auto">
          <a:xfrm>
            <a:off x="762000" y="3505200"/>
            <a:ext cx="2822575"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he-IL" sz="2400" b="1">
                <a:latin typeface="Arial" panose="020B0604020202020204" pitchFamily="34" charset="0"/>
              </a:rPr>
              <a:t>        Exchange all</a:t>
            </a:r>
          </a:p>
          <a:p>
            <a:pPr>
              <a:lnSpc>
                <a:spcPct val="100000"/>
              </a:lnSpc>
              <a:spcBef>
                <a:spcPct val="0"/>
              </a:spcBef>
              <a:buClrTx/>
              <a:buSzTx/>
              <a:buFontTx/>
              <a:buNone/>
            </a:pPr>
            <a:r>
              <a:rPr lang="en-US" altLang="he-IL" sz="2400" b="1">
                <a:latin typeface="Arial" panose="020B0604020202020204" pitchFamily="34" charset="0"/>
              </a:rPr>
              <a:t>        active routes </a:t>
            </a:r>
          </a:p>
        </p:txBody>
      </p:sp>
      <p:sp>
        <p:nvSpPr>
          <p:cNvPr id="266249" name="Oval 8"/>
          <p:cNvSpPr>
            <a:spLocks noChangeArrowheads="1"/>
          </p:cNvSpPr>
          <p:nvPr/>
        </p:nvSpPr>
        <p:spPr bwMode="auto">
          <a:xfrm>
            <a:off x="406400" y="5397500"/>
            <a:ext cx="3759200" cy="1092200"/>
          </a:xfrm>
          <a:prstGeom prst="ellipse">
            <a:avLst/>
          </a:prstGeom>
          <a:solidFill>
            <a:schemeClr val="hlink"/>
          </a:solidFill>
          <a:ln w="50800">
            <a:solidFill>
              <a:schemeClr val="tx1"/>
            </a:solidFill>
            <a:round/>
            <a:headEnd/>
            <a:tailEnd/>
          </a:ln>
          <a:effectLst>
            <a:outerShdw dist="107763" dir="2700000" algn="ctr" rotWithShape="0">
              <a:schemeClr val="bg2"/>
            </a:outerShdw>
          </a:effec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he-IL" altLang="he-IL" sz="1800">
              <a:latin typeface="Arial" panose="020B0604020202020204" pitchFamily="34" charset="0"/>
            </a:endParaRPr>
          </a:p>
        </p:txBody>
      </p:sp>
      <p:sp>
        <p:nvSpPr>
          <p:cNvPr id="266250" name="Rectangle 9"/>
          <p:cNvSpPr>
            <a:spLocks noChangeArrowheads="1"/>
          </p:cNvSpPr>
          <p:nvPr/>
        </p:nvSpPr>
        <p:spPr bwMode="auto">
          <a:xfrm>
            <a:off x="641350" y="5668963"/>
            <a:ext cx="3419475"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he-IL" sz="2400" b="1">
                <a:latin typeface="Arial" panose="020B0604020202020204" pitchFamily="34" charset="0"/>
              </a:rPr>
              <a:t>Exchange incremental</a:t>
            </a:r>
          </a:p>
          <a:p>
            <a:pPr>
              <a:lnSpc>
                <a:spcPct val="100000"/>
              </a:lnSpc>
              <a:spcBef>
                <a:spcPct val="0"/>
              </a:spcBef>
              <a:buClrTx/>
              <a:buSzTx/>
              <a:buFontTx/>
              <a:buNone/>
            </a:pPr>
            <a:r>
              <a:rPr lang="en-US" altLang="he-IL" sz="2400" b="1">
                <a:latin typeface="Arial" panose="020B0604020202020204" pitchFamily="34" charset="0"/>
              </a:rPr>
              <a:t>           updates</a:t>
            </a:r>
          </a:p>
        </p:txBody>
      </p:sp>
      <p:sp>
        <p:nvSpPr>
          <p:cNvPr id="266251" name="Line 10"/>
          <p:cNvSpPr>
            <a:spLocks noChangeShapeType="1"/>
          </p:cNvSpPr>
          <p:nvPr/>
        </p:nvSpPr>
        <p:spPr bwMode="auto">
          <a:xfrm>
            <a:off x="5973763" y="2528888"/>
            <a:ext cx="1279525" cy="1527175"/>
          </a:xfrm>
          <a:prstGeom prst="line">
            <a:avLst/>
          </a:prstGeom>
          <a:noFill/>
          <a:ln w="57150" cmpd="thickThin">
            <a:solidFill>
              <a:srgbClr val="FF0033"/>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he-IL"/>
          </a:p>
        </p:txBody>
      </p:sp>
      <p:pic>
        <p:nvPicPr>
          <p:cNvPr id="266252" name="Picture 1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19600" y="1431925"/>
            <a:ext cx="2246313" cy="1427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6253" name="Picture 12"/>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41963" y="2306638"/>
            <a:ext cx="839787" cy="550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6254" name="Picture 13"/>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97613" y="3678238"/>
            <a:ext cx="2246312" cy="1427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6255" name="Picture 14"/>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21488" y="3743325"/>
            <a:ext cx="841375" cy="552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66256" name="Rectangle 15"/>
          <p:cNvSpPr>
            <a:spLocks noChangeArrowheads="1"/>
          </p:cNvSpPr>
          <p:nvPr/>
        </p:nvSpPr>
        <p:spPr bwMode="auto">
          <a:xfrm>
            <a:off x="4760913" y="1557338"/>
            <a:ext cx="8763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he-IL" b="1">
                <a:latin typeface="Arial" panose="020B0604020202020204" pitchFamily="34" charset="0"/>
              </a:rPr>
              <a:t>AS1</a:t>
            </a:r>
          </a:p>
        </p:txBody>
      </p:sp>
      <p:sp>
        <p:nvSpPr>
          <p:cNvPr id="266257" name="Rectangle 16"/>
          <p:cNvSpPr>
            <a:spLocks noChangeArrowheads="1"/>
          </p:cNvSpPr>
          <p:nvPr/>
        </p:nvSpPr>
        <p:spPr bwMode="auto">
          <a:xfrm>
            <a:off x="7405688" y="4251325"/>
            <a:ext cx="8763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he-IL" b="1">
                <a:latin typeface="Arial" panose="020B0604020202020204" pitchFamily="34" charset="0"/>
              </a:rPr>
              <a:t>AS2</a:t>
            </a:r>
          </a:p>
        </p:txBody>
      </p:sp>
      <p:sp>
        <p:nvSpPr>
          <p:cNvPr id="266258" name="Line 17"/>
          <p:cNvSpPr>
            <a:spLocks noChangeShapeType="1"/>
          </p:cNvSpPr>
          <p:nvPr/>
        </p:nvSpPr>
        <p:spPr bwMode="auto">
          <a:xfrm>
            <a:off x="2209800" y="2438400"/>
            <a:ext cx="0" cy="914400"/>
          </a:xfrm>
          <a:prstGeom prst="line">
            <a:avLst/>
          </a:prstGeom>
          <a:noFill/>
          <a:ln w="762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he-IL"/>
          </a:p>
        </p:txBody>
      </p:sp>
      <p:sp>
        <p:nvSpPr>
          <p:cNvPr id="266259" name="Line 18"/>
          <p:cNvSpPr>
            <a:spLocks noChangeShapeType="1"/>
          </p:cNvSpPr>
          <p:nvPr/>
        </p:nvSpPr>
        <p:spPr bwMode="auto">
          <a:xfrm>
            <a:off x="2209800" y="4495800"/>
            <a:ext cx="0" cy="914400"/>
          </a:xfrm>
          <a:prstGeom prst="line">
            <a:avLst/>
          </a:prstGeom>
          <a:noFill/>
          <a:ln w="762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he-IL"/>
          </a:p>
        </p:txBody>
      </p:sp>
      <p:sp>
        <p:nvSpPr>
          <p:cNvPr id="266260" name="Line 19"/>
          <p:cNvSpPr>
            <a:spLocks noChangeShapeType="1"/>
          </p:cNvSpPr>
          <p:nvPr/>
        </p:nvSpPr>
        <p:spPr bwMode="auto">
          <a:xfrm flipH="1">
            <a:off x="3749675" y="5476875"/>
            <a:ext cx="196850" cy="323850"/>
          </a:xfrm>
          <a:prstGeom prst="line">
            <a:avLst/>
          </a:prstGeom>
          <a:noFill/>
          <a:ln w="762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he-IL"/>
          </a:p>
        </p:txBody>
      </p:sp>
      <p:sp>
        <p:nvSpPr>
          <p:cNvPr id="266261" name="Rectangle 20"/>
          <p:cNvSpPr>
            <a:spLocks noChangeArrowheads="1"/>
          </p:cNvSpPr>
          <p:nvPr/>
        </p:nvSpPr>
        <p:spPr bwMode="auto">
          <a:xfrm>
            <a:off x="4632325" y="5287963"/>
            <a:ext cx="3233738"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he-IL" sz="2000" b="1">
                <a:solidFill>
                  <a:schemeClr val="accent2"/>
                </a:solidFill>
                <a:latin typeface="Arial" panose="020B0604020202020204" pitchFamily="34" charset="0"/>
              </a:rPr>
              <a:t>While connection </a:t>
            </a:r>
          </a:p>
          <a:p>
            <a:pPr>
              <a:lnSpc>
                <a:spcPct val="100000"/>
              </a:lnSpc>
              <a:spcBef>
                <a:spcPct val="0"/>
              </a:spcBef>
              <a:buClrTx/>
              <a:buSzTx/>
              <a:buFontTx/>
              <a:buNone/>
            </a:pPr>
            <a:r>
              <a:rPr lang="en-US" altLang="he-IL" sz="2000" b="1">
                <a:solidFill>
                  <a:schemeClr val="accent2"/>
                </a:solidFill>
                <a:latin typeface="Arial" panose="020B0604020202020204" pitchFamily="34" charset="0"/>
              </a:rPr>
              <a:t>is ALIVE exchange</a:t>
            </a:r>
          </a:p>
          <a:p>
            <a:pPr>
              <a:lnSpc>
                <a:spcPct val="100000"/>
              </a:lnSpc>
              <a:spcBef>
                <a:spcPct val="0"/>
              </a:spcBef>
              <a:buClrTx/>
              <a:buSzTx/>
              <a:buFontTx/>
              <a:buNone/>
            </a:pPr>
            <a:r>
              <a:rPr lang="en-US" altLang="he-IL" sz="2000" b="1">
                <a:solidFill>
                  <a:schemeClr val="accent2"/>
                </a:solidFill>
                <a:latin typeface="Arial" panose="020B0604020202020204" pitchFamily="34" charset="0"/>
              </a:rPr>
              <a:t>route UPDATE messages</a:t>
            </a:r>
          </a:p>
        </p:txBody>
      </p:sp>
      <p:sp>
        <p:nvSpPr>
          <p:cNvPr id="266262" name="Rectangle 21"/>
          <p:cNvSpPr>
            <a:spLocks noChangeArrowheads="1"/>
          </p:cNvSpPr>
          <p:nvPr/>
        </p:nvSpPr>
        <p:spPr bwMode="auto">
          <a:xfrm>
            <a:off x="6613525" y="2909888"/>
            <a:ext cx="2379663"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he-IL" b="1">
                <a:latin typeface="Arial" panose="020B0604020202020204" pitchFamily="34" charset="0"/>
              </a:rPr>
              <a:t>BGP session</a:t>
            </a:r>
          </a:p>
        </p:txBody>
      </p:sp>
    </p:spTree>
    <p:extLst>
      <p:ext uri="{BB962C8B-B14F-4D97-AF65-F5344CB8AC3E}">
        <p14:creationId xmlns:p14="http://schemas.microsoft.com/office/powerpoint/2010/main" val="2008609787"/>
      </p:ext>
    </p:extLst>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solidFill>
            <a:schemeClr val="hlink"/>
          </a:solidFill>
        </p:spPr>
        <p:txBody>
          <a:bodyPr lIns="92075" tIns="46038" rIns="92075" bIns="46038"/>
          <a:lstStyle/>
          <a:p>
            <a:pPr>
              <a:defRPr/>
            </a:pPr>
            <a:r>
              <a:rPr lang="en-US" sz="3600" b="1"/>
              <a:t>Two Types of BGP Neighbor Relationships</a:t>
            </a:r>
          </a:p>
        </p:txBody>
      </p:sp>
      <p:sp>
        <p:nvSpPr>
          <p:cNvPr id="2" name="מציין מיקום טקסט 1"/>
          <p:cNvSpPr>
            <a:spLocks noGrp="1"/>
          </p:cNvSpPr>
          <p:nvPr>
            <p:ph type="body" idx="1"/>
          </p:nvPr>
        </p:nvSpPr>
        <p:spPr/>
        <p:txBody>
          <a:bodyPr/>
          <a:lstStyle/>
          <a:p>
            <a:endParaRPr lang="he-IL"/>
          </a:p>
        </p:txBody>
      </p:sp>
      <p:sp>
        <p:nvSpPr>
          <p:cNvPr id="268290" name="מציין מיקום של מספר שקופית 4"/>
          <p:cNvSpPr>
            <a:spLocks noGrp="1"/>
          </p:cNvSpPr>
          <p:nvPr>
            <p:ph type="sldNum" sz="quarter" idx="4294967295"/>
          </p:nvPr>
        </p:nvSpPr>
        <p:spPr>
          <a:xfrm>
            <a:off x="8467725" y="6462713"/>
            <a:ext cx="676275" cy="276225"/>
          </a:xfrm>
          <a:prstGeom prst="rect">
            <a:avLst/>
          </a:prstGeom>
          <a:noFill/>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fld id="{AC562383-E8EA-437F-9E0D-ED44FE9FCA15}" type="slidenum">
              <a:rPr lang="he-IL" altLang="he-IL" sz="1200" smtClean="0">
                <a:latin typeface="Tahoma" panose="020B0604030504040204" pitchFamily="34" charset="0"/>
              </a:rPr>
              <a:pPr>
                <a:lnSpc>
                  <a:spcPct val="100000"/>
                </a:lnSpc>
                <a:spcBef>
                  <a:spcPct val="0"/>
                </a:spcBef>
                <a:buClrTx/>
                <a:buSzTx/>
                <a:buFontTx/>
                <a:buNone/>
              </a:pPr>
              <a:t>184</a:t>
            </a:fld>
            <a:endParaRPr lang="en-US" altLang="he-IL" sz="1200" smtClean="0">
              <a:latin typeface="Tahoma" panose="020B0604030504040204" pitchFamily="34" charset="0"/>
            </a:endParaRPr>
          </a:p>
        </p:txBody>
      </p:sp>
      <p:sp>
        <p:nvSpPr>
          <p:cNvPr id="268292" name="Rectangle 3"/>
          <p:cNvSpPr>
            <a:spLocks noChangeArrowheads="1"/>
          </p:cNvSpPr>
          <p:nvPr/>
        </p:nvSpPr>
        <p:spPr bwMode="auto">
          <a:xfrm>
            <a:off x="2700338" y="1412875"/>
            <a:ext cx="5794375" cy="1752600"/>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lvl1pPr marL="342900" indent="-342900">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Tx/>
              <a:buSzTx/>
              <a:buFontTx/>
              <a:buChar char="•"/>
            </a:pPr>
            <a:r>
              <a:rPr lang="en-US" altLang="he-IL" sz="2400" b="1">
                <a:latin typeface="Arial" panose="020B0604020202020204" pitchFamily="34" charset="0"/>
              </a:rPr>
              <a:t>External Neighbor (eBGP) in a different Autonomous Systems </a:t>
            </a:r>
          </a:p>
          <a:p>
            <a:pPr>
              <a:lnSpc>
                <a:spcPct val="100000"/>
              </a:lnSpc>
              <a:buClrTx/>
              <a:buSzTx/>
              <a:buFontTx/>
              <a:buChar char="•"/>
            </a:pPr>
            <a:r>
              <a:rPr lang="en-US" altLang="he-IL" sz="2400" b="1">
                <a:latin typeface="Arial" panose="020B0604020202020204" pitchFamily="34" charset="0"/>
              </a:rPr>
              <a:t>Internal Neighbor (iBGP) in the same Autonomous System </a:t>
            </a:r>
          </a:p>
        </p:txBody>
      </p:sp>
      <p:pic>
        <p:nvPicPr>
          <p:cNvPr id="268293" name="Picture 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65325" y="4175125"/>
            <a:ext cx="4054475" cy="2447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68294" name="Line 5"/>
          <p:cNvSpPr>
            <a:spLocks noChangeShapeType="1"/>
          </p:cNvSpPr>
          <p:nvPr/>
        </p:nvSpPr>
        <p:spPr bwMode="auto">
          <a:xfrm>
            <a:off x="1752600" y="3200400"/>
            <a:ext cx="990600" cy="1143000"/>
          </a:xfrm>
          <a:prstGeom prst="line">
            <a:avLst/>
          </a:prstGeom>
          <a:noFill/>
          <a:ln w="57150" cmpd="thinThick">
            <a:solidFill>
              <a:srgbClr val="FF0033"/>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he-IL"/>
          </a:p>
        </p:txBody>
      </p:sp>
      <p:pic>
        <p:nvPicPr>
          <p:cNvPr id="268295" name="Picture 6"/>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8925" y="2270125"/>
            <a:ext cx="2006600" cy="1211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8296" name="Picture 7"/>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90638" y="3011488"/>
            <a:ext cx="750887" cy="468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68297" name="Line 8"/>
          <p:cNvSpPr>
            <a:spLocks noChangeShapeType="1"/>
          </p:cNvSpPr>
          <p:nvPr/>
        </p:nvSpPr>
        <p:spPr bwMode="auto">
          <a:xfrm>
            <a:off x="2819400" y="4495800"/>
            <a:ext cx="381000" cy="1447800"/>
          </a:xfrm>
          <a:prstGeom prst="line">
            <a:avLst/>
          </a:prstGeom>
          <a:noFill/>
          <a:ln w="57150" cmpd="thickThin">
            <a:solidFill>
              <a:srgbClr val="FF0033"/>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he-IL"/>
          </a:p>
        </p:txBody>
      </p:sp>
      <p:sp>
        <p:nvSpPr>
          <p:cNvPr id="268298" name="Line 9"/>
          <p:cNvSpPr>
            <a:spLocks noChangeShapeType="1"/>
          </p:cNvSpPr>
          <p:nvPr/>
        </p:nvSpPr>
        <p:spPr bwMode="auto">
          <a:xfrm>
            <a:off x="2895600" y="4495800"/>
            <a:ext cx="2362200" cy="533400"/>
          </a:xfrm>
          <a:prstGeom prst="line">
            <a:avLst/>
          </a:prstGeom>
          <a:noFill/>
          <a:ln w="57150" cmpd="thinThick">
            <a:solidFill>
              <a:srgbClr val="FF0033"/>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he-IL"/>
          </a:p>
        </p:txBody>
      </p:sp>
      <p:pic>
        <p:nvPicPr>
          <p:cNvPr id="268299" name="Picture 10"/>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33638" y="4230688"/>
            <a:ext cx="750887" cy="468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68300" name="Rectangle 11"/>
          <p:cNvSpPr>
            <a:spLocks noChangeArrowheads="1"/>
          </p:cNvSpPr>
          <p:nvPr/>
        </p:nvSpPr>
        <p:spPr bwMode="auto">
          <a:xfrm>
            <a:off x="593725" y="2376488"/>
            <a:ext cx="8763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he-IL" b="1">
                <a:latin typeface="Arial" panose="020B0604020202020204" pitchFamily="34" charset="0"/>
              </a:rPr>
              <a:t>AS1</a:t>
            </a:r>
          </a:p>
        </p:txBody>
      </p:sp>
      <p:sp>
        <p:nvSpPr>
          <p:cNvPr id="268301" name="Rectangle 12"/>
          <p:cNvSpPr>
            <a:spLocks noChangeArrowheads="1"/>
          </p:cNvSpPr>
          <p:nvPr/>
        </p:nvSpPr>
        <p:spPr bwMode="auto">
          <a:xfrm>
            <a:off x="4860925" y="5729288"/>
            <a:ext cx="8763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he-IL" b="1">
                <a:latin typeface="Arial" panose="020B0604020202020204" pitchFamily="34" charset="0"/>
              </a:rPr>
              <a:t>AS2</a:t>
            </a:r>
          </a:p>
        </p:txBody>
      </p:sp>
      <p:sp>
        <p:nvSpPr>
          <p:cNvPr id="268302" name="Rectangle 13"/>
          <p:cNvSpPr>
            <a:spLocks noChangeArrowheads="1"/>
          </p:cNvSpPr>
          <p:nvPr/>
        </p:nvSpPr>
        <p:spPr bwMode="auto">
          <a:xfrm>
            <a:off x="1203325" y="3748088"/>
            <a:ext cx="1033463"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he-IL">
                <a:latin typeface="Arial" panose="020B0604020202020204" pitchFamily="34" charset="0"/>
              </a:rPr>
              <a:t>eBGP</a:t>
            </a:r>
          </a:p>
        </p:txBody>
      </p:sp>
      <p:sp>
        <p:nvSpPr>
          <p:cNvPr id="268303" name="Line 14"/>
          <p:cNvSpPr>
            <a:spLocks noChangeShapeType="1"/>
          </p:cNvSpPr>
          <p:nvPr/>
        </p:nvSpPr>
        <p:spPr bwMode="auto">
          <a:xfrm flipV="1">
            <a:off x="3429000" y="5105400"/>
            <a:ext cx="1752600" cy="838200"/>
          </a:xfrm>
          <a:prstGeom prst="line">
            <a:avLst/>
          </a:prstGeom>
          <a:noFill/>
          <a:ln w="57150" cmpd="thinThick">
            <a:solidFill>
              <a:srgbClr val="FF0033"/>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he-IL"/>
          </a:p>
        </p:txBody>
      </p:sp>
      <p:sp>
        <p:nvSpPr>
          <p:cNvPr id="268304" name="Line 15"/>
          <p:cNvSpPr>
            <a:spLocks noChangeShapeType="1"/>
          </p:cNvSpPr>
          <p:nvPr/>
        </p:nvSpPr>
        <p:spPr bwMode="auto">
          <a:xfrm>
            <a:off x="5486400" y="4953000"/>
            <a:ext cx="1828800" cy="0"/>
          </a:xfrm>
          <a:prstGeom prst="line">
            <a:avLst/>
          </a:prstGeom>
          <a:noFill/>
          <a:ln w="57150" cmpd="thinThick">
            <a:solidFill>
              <a:srgbClr val="FF0033"/>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he-IL"/>
          </a:p>
        </p:txBody>
      </p:sp>
      <p:sp>
        <p:nvSpPr>
          <p:cNvPr id="268305" name="Rectangle 16"/>
          <p:cNvSpPr>
            <a:spLocks noChangeArrowheads="1"/>
          </p:cNvSpPr>
          <p:nvPr/>
        </p:nvSpPr>
        <p:spPr bwMode="auto">
          <a:xfrm>
            <a:off x="3336925" y="4814888"/>
            <a:ext cx="97472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he-IL">
                <a:latin typeface="Arial" panose="020B0604020202020204" pitchFamily="34" charset="0"/>
              </a:rPr>
              <a:t>iBGP</a:t>
            </a:r>
          </a:p>
        </p:txBody>
      </p:sp>
      <p:pic>
        <p:nvPicPr>
          <p:cNvPr id="268306" name="Picture 17"/>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72038" y="4840288"/>
            <a:ext cx="750887" cy="468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68307" name="Line 18"/>
          <p:cNvSpPr>
            <a:spLocks noChangeShapeType="1"/>
          </p:cNvSpPr>
          <p:nvPr/>
        </p:nvSpPr>
        <p:spPr bwMode="auto">
          <a:xfrm flipH="1">
            <a:off x="1219200" y="5867400"/>
            <a:ext cx="1676400" cy="609600"/>
          </a:xfrm>
          <a:prstGeom prst="line">
            <a:avLst/>
          </a:prstGeom>
          <a:noFill/>
          <a:ln w="57150" cmpd="thinThick">
            <a:solidFill>
              <a:srgbClr val="FF0033"/>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he-IL"/>
          </a:p>
        </p:txBody>
      </p:sp>
      <p:pic>
        <p:nvPicPr>
          <p:cNvPr id="268308" name="Picture 19"/>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14638" y="5678488"/>
            <a:ext cx="750887" cy="468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68309" name="Text Box 20"/>
          <p:cNvSpPr txBox="1">
            <a:spLocks noChangeArrowheads="1"/>
          </p:cNvSpPr>
          <p:nvPr/>
        </p:nvSpPr>
        <p:spPr bwMode="auto">
          <a:xfrm>
            <a:off x="3565525" y="3478213"/>
            <a:ext cx="4705350" cy="457200"/>
          </a:xfrm>
          <a:prstGeom prst="rect">
            <a:avLst/>
          </a:prstGeom>
          <a:solidFill>
            <a:srgbClr val="FF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he-IL" sz="2400">
                <a:solidFill>
                  <a:schemeClr val="bg1"/>
                </a:solidFill>
                <a:latin typeface="Arial Black" panose="020B0A04020102020204" pitchFamily="34" charset="0"/>
              </a:rPr>
              <a:t>iBGP is </a:t>
            </a:r>
            <a:r>
              <a:rPr lang="en-US" altLang="he-IL" sz="2400" u="sng">
                <a:solidFill>
                  <a:schemeClr val="bg1"/>
                </a:solidFill>
                <a:latin typeface="Arial Black" panose="020B0A04020102020204" pitchFamily="34" charset="0"/>
              </a:rPr>
              <a:t>routed</a:t>
            </a:r>
            <a:r>
              <a:rPr lang="en-US" altLang="he-IL" sz="2400">
                <a:solidFill>
                  <a:schemeClr val="bg1"/>
                </a:solidFill>
                <a:latin typeface="Arial Black" panose="020B0A04020102020204" pitchFamily="34" charset="0"/>
              </a:rPr>
              <a:t> (using IGP!) </a:t>
            </a:r>
          </a:p>
        </p:txBody>
      </p:sp>
    </p:spTree>
    <p:extLst>
      <p:ext uri="{BB962C8B-B14F-4D97-AF65-F5344CB8AC3E}">
        <p14:creationId xmlns:p14="http://schemas.microsoft.com/office/powerpoint/2010/main" val="1753107129"/>
      </p:ext>
    </p:extLst>
  </p:cSld>
  <p:clrMapOvr>
    <a:masterClrMapping/>
  </p:clrMapOvr>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410" name="Rectangle 2"/>
          <p:cNvSpPr>
            <a:spLocks noChangeArrowheads="1"/>
          </p:cNvSpPr>
          <p:nvPr/>
        </p:nvSpPr>
        <p:spPr bwMode="auto">
          <a:xfrm>
            <a:off x="6084888" y="2562225"/>
            <a:ext cx="2830512" cy="762000"/>
          </a:xfrm>
          <a:prstGeom prst="rect">
            <a:avLst/>
          </a:prstGeom>
          <a:solidFill>
            <a:srgbClr val="FFE59B"/>
          </a:solidFill>
          <a:ln w="12699">
            <a:solidFill>
              <a:schemeClr val="tx1"/>
            </a:solidFill>
            <a:miter lim="800000"/>
            <a:headEnd/>
            <a:tailEnd/>
          </a:ln>
          <a:effectLst>
            <a:outerShdw dist="35921" dir="2700000" algn="ctr" rotWithShape="0">
              <a:schemeClr val="tx1"/>
            </a:outerShdw>
          </a:effec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he-IL" altLang="he-IL" sz="1800">
              <a:latin typeface="Arial" panose="020B0604020202020204" pitchFamily="34" charset="0"/>
            </a:endParaRPr>
          </a:p>
        </p:txBody>
      </p:sp>
      <p:sp>
        <p:nvSpPr>
          <p:cNvPr id="103450" name="Rectangle 26"/>
          <p:cNvSpPr>
            <a:spLocks noGrp="1" noChangeArrowheads="1"/>
          </p:cNvSpPr>
          <p:nvPr>
            <p:ph type="title"/>
          </p:nvPr>
        </p:nvSpPr>
        <p:spPr/>
        <p:txBody>
          <a:bodyPr/>
          <a:lstStyle/>
          <a:p>
            <a:pPr>
              <a:defRPr/>
            </a:pPr>
            <a:r>
              <a:rPr lang="en-GB" smtClean="0"/>
              <a:t>AS-Path Attribute</a:t>
            </a:r>
          </a:p>
        </p:txBody>
      </p:sp>
      <p:sp>
        <p:nvSpPr>
          <p:cNvPr id="103427" name="Rectangle 3"/>
          <p:cNvSpPr>
            <a:spLocks noGrp="1" noChangeArrowheads="1"/>
          </p:cNvSpPr>
          <p:nvPr>
            <p:ph type="body" idx="1"/>
          </p:nvPr>
        </p:nvSpPr>
        <p:spPr>
          <a:xfrm>
            <a:off x="-727452" y="5822951"/>
            <a:ext cx="7192562" cy="1471612"/>
          </a:xfrm>
        </p:spPr>
        <p:txBody>
          <a:bodyPr lIns="82119" tIns="41058" rIns="82119" bIns="41058" anchor="ctr" anchorCtr="1"/>
          <a:lstStyle/>
          <a:p>
            <a:pPr>
              <a:defRPr/>
            </a:pPr>
            <a:r>
              <a:rPr lang="en-GB" sz="2400" dirty="0" smtClean="0"/>
              <a:t>Sequence of </a:t>
            </a:r>
            <a:r>
              <a:rPr lang="en-GB" sz="2400" dirty="0" err="1" smtClean="0"/>
              <a:t>ASes</a:t>
            </a:r>
            <a:r>
              <a:rPr lang="en-GB" sz="2400" dirty="0" smtClean="0"/>
              <a:t> a route has traversed</a:t>
            </a:r>
          </a:p>
          <a:p>
            <a:pPr>
              <a:defRPr/>
            </a:pPr>
            <a:r>
              <a:rPr lang="en-GB" sz="2400" dirty="0" smtClean="0"/>
              <a:t>Loop detection</a:t>
            </a:r>
          </a:p>
          <a:p>
            <a:pPr lvl="1">
              <a:lnSpc>
                <a:spcPct val="114000"/>
              </a:lnSpc>
              <a:defRPr/>
            </a:pPr>
            <a:r>
              <a:rPr lang="en-US" sz="2000" dirty="0" smtClean="0"/>
              <a:t>Discard updates containing your own AS number </a:t>
            </a:r>
          </a:p>
          <a:p>
            <a:pPr>
              <a:lnSpc>
                <a:spcPct val="114000"/>
              </a:lnSpc>
              <a:defRPr/>
            </a:pPr>
            <a:r>
              <a:rPr lang="en-GB" sz="2400" dirty="0" smtClean="0"/>
              <a:t>Apply policy</a:t>
            </a:r>
          </a:p>
        </p:txBody>
      </p:sp>
      <p:sp>
        <p:nvSpPr>
          <p:cNvPr id="103451" name="מציין מיקום של כותרת תחתונה 4"/>
          <p:cNvSpPr>
            <a:spLocks noGrp="1"/>
          </p:cNvSpPr>
          <p:nvPr>
            <p:ph type="ftr" sz="quarter" idx="4294967295"/>
          </p:nvPr>
        </p:nvSpPr>
        <p:spPr>
          <a:xfrm>
            <a:off x="6248400" y="6467475"/>
            <a:ext cx="2895600" cy="28733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omic Sans MS" pitchFamily="66" charset="0"/>
              </a:defRPr>
            </a:lvl1pPr>
            <a:lvl2pPr marL="742950" indent="-285750">
              <a:defRPr>
                <a:solidFill>
                  <a:schemeClr val="tx1"/>
                </a:solidFill>
                <a:latin typeface="Comic Sans MS" pitchFamily="66" charset="0"/>
              </a:defRPr>
            </a:lvl2pPr>
            <a:lvl3pPr marL="1143000" indent="-228600">
              <a:defRPr>
                <a:solidFill>
                  <a:schemeClr val="tx1"/>
                </a:solidFill>
                <a:latin typeface="Comic Sans MS" pitchFamily="66" charset="0"/>
              </a:defRPr>
            </a:lvl3pPr>
            <a:lvl4pPr marL="1600200" indent="-228600">
              <a:defRPr>
                <a:solidFill>
                  <a:schemeClr val="tx1"/>
                </a:solidFill>
                <a:latin typeface="Comic Sans MS" pitchFamily="66" charset="0"/>
              </a:defRPr>
            </a:lvl4pPr>
            <a:lvl5pPr marL="2057400" indent="-228600">
              <a:defRPr>
                <a:solidFill>
                  <a:schemeClr val="tx1"/>
                </a:solidFill>
                <a:latin typeface="Comic Sans MS" pitchFamily="66" charset="0"/>
              </a:defRPr>
            </a:lvl5pPr>
            <a:lvl6pPr marL="2514600" indent="-228600" algn="l" rtl="0" eaLnBrk="0" fontAlgn="base" hangingPunct="0">
              <a:spcBef>
                <a:spcPct val="0"/>
              </a:spcBef>
              <a:spcAft>
                <a:spcPct val="0"/>
              </a:spcAft>
              <a:defRPr>
                <a:solidFill>
                  <a:schemeClr val="tx1"/>
                </a:solidFill>
                <a:latin typeface="Comic Sans MS" pitchFamily="66" charset="0"/>
              </a:defRPr>
            </a:lvl6pPr>
            <a:lvl7pPr marL="2971800" indent="-228600" algn="l" rtl="0" eaLnBrk="0" fontAlgn="base" hangingPunct="0">
              <a:spcBef>
                <a:spcPct val="0"/>
              </a:spcBef>
              <a:spcAft>
                <a:spcPct val="0"/>
              </a:spcAft>
              <a:defRPr>
                <a:solidFill>
                  <a:schemeClr val="tx1"/>
                </a:solidFill>
                <a:latin typeface="Comic Sans MS" pitchFamily="66" charset="0"/>
              </a:defRPr>
            </a:lvl7pPr>
            <a:lvl8pPr marL="3429000" indent="-228600" algn="l" rtl="0" eaLnBrk="0" fontAlgn="base" hangingPunct="0">
              <a:spcBef>
                <a:spcPct val="0"/>
              </a:spcBef>
              <a:spcAft>
                <a:spcPct val="0"/>
              </a:spcAft>
              <a:defRPr>
                <a:solidFill>
                  <a:schemeClr val="tx1"/>
                </a:solidFill>
                <a:latin typeface="Comic Sans MS" pitchFamily="66" charset="0"/>
              </a:defRPr>
            </a:lvl8pPr>
            <a:lvl9pPr marL="3886200" indent="-228600" algn="l" rtl="0" eaLnBrk="0" fontAlgn="base" hangingPunct="0">
              <a:spcBef>
                <a:spcPct val="0"/>
              </a:spcBef>
              <a:spcAft>
                <a:spcPct val="0"/>
              </a:spcAft>
              <a:defRPr>
                <a:solidFill>
                  <a:schemeClr val="tx1"/>
                </a:solidFill>
                <a:latin typeface="Comic Sans MS" pitchFamily="66" charset="0"/>
              </a:defRPr>
            </a:lvl9pPr>
          </a:lstStyle>
          <a:p>
            <a:pPr>
              <a:defRPr/>
            </a:pPr>
            <a:r>
              <a:rPr lang="en-US" smtClean="0">
                <a:latin typeface="Arial" pitchFamily="34" charset="0"/>
              </a:rPr>
              <a:t>Network Layer</a:t>
            </a:r>
          </a:p>
        </p:txBody>
      </p:sp>
      <p:sp>
        <p:nvSpPr>
          <p:cNvPr id="273436" name="מציין מיקום של מספר שקופית 5"/>
          <p:cNvSpPr>
            <a:spLocks noGrp="1"/>
          </p:cNvSpPr>
          <p:nvPr>
            <p:ph type="sldNum" sz="quarter" idx="4294967295"/>
          </p:nvPr>
        </p:nvSpPr>
        <p:spPr>
          <a:xfrm>
            <a:off x="8467725" y="6462713"/>
            <a:ext cx="676275" cy="2762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he-IL" sz="1200" smtClean="0">
                <a:latin typeface="Arial" panose="020B0604020202020204" pitchFamily="34" charset="0"/>
              </a:rPr>
              <a:t>4-</a:t>
            </a:r>
            <a:fld id="{F52D2EBA-F74B-41CE-8843-3A8F93B7ABBB}" type="slidenum">
              <a:rPr lang="en-US" altLang="he-IL" sz="1200" smtClean="0">
                <a:latin typeface="Arial" panose="020B0604020202020204" pitchFamily="34" charset="0"/>
              </a:rPr>
              <a:pPr>
                <a:lnSpc>
                  <a:spcPct val="100000"/>
                </a:lnSpc>
                <a:spcBef>
                  <a:spcPct val="0"/>
                </a:spcBef>
                <a:buClrTx/>
                <a:buSzTx/>
                <a:buFontTx/>
                <a:buNone/>
              </a:pPr>
              <a:t>185</a:t>
            </a:fld>
            <a:endParaRPr lang="en-US" altLang="he-IL" sz="1200" smtClean="0">
              <a:latin typeface="Arial" panose="020B0604020202020204" pitchFamily="34" charset="0"/>
            </a:endParaRPr>
          </a:p>
        </p:txBody>
      </p:sp>
      <p:sp>
        <p:nvSpPr>
          <p:cNvPr id="273412" name="Line 4"/>
          <p:cNvSpPr>
            <a:spLocks noChangeShapeType="1"/>
          </p:cNvSpPr>
          <p:nvPr/>
        </p:nvSpPr>
        <p:spPr bwMode="auto">
          <a:xfrm flipV="1">
            <a:off x="3328988" y="3800475"/>
            <a:ext cx="830262" cy="936625"/>
          </a:xfrm>
          <a:prstGeom prst="line">
            <a:avLst/>
          </a:prstGeom>
          <a:noFill/>
          <a:ln w="25399">
            <a:solidFill>
              <a:schemeClr val="accent2"/>
            </a:solidFill>
            <a:round/>
            <a:headEnd type="none" w="sm" len="sm"/>
            <a:tailEnd type="none" w="sm" len="sm"/>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he-IL"/>
          </a:p>
        </p:txBody>
      </p:sp>
      <p:sp>
        <p:nvSpPr>
          <p:cNvPr id="273413" name="Line 5"/>
          <p:cNvSpPr>
            <a:spLocks noChangeShapeType="1"/>
          </p:cNvSpPr>
          <p:nvPr/>
        </p:nvSpPr>
        <p:spPr bwMode="auto">
          <a:xfrm flipH="1" flipV="1">
            <a:off x="4860925" y="3513138"/>
            <a:ext cx="1149350" cy="647700"/>
          </a:xfrm>
          <a:prstGeom prst="line">
            <a:avLst/>
          </a:prstGeom>
          <a:noFill/>
          <a:ln w="25399">
            <a:solidFill>
              <a:schemeClr val="accent2"/>
            </a:solidFill>
            <a:round/>
            <a:headEnd type="none" w="sm" len="sm"/>
            <a:tailEnd type="none" w="sm" len="sm"/>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he-IL"/>
          </a:p>
        </p:txBody>
      </p:sp>
      <p:sp>
        <p:nvSpPr>
          <p:cNvPr id="273414" name="Line 6"/>
          <p:cNvSpPr>
            <a:spLocks noChangeShapeType="1"/>
          </p:cNvSpPr>
          <p:nvPr/>
        </p:nvSpPr>
        <p:spPr bwMode="auto">
          <a:xfrm>
            <a:off x="6586538" y="1970088"/>
            <a:ext cx="1211262" cy="0"/>
          </a:xfrm>
          <a:prstGeom prst="line">
            <a:avLst/>
          </a:prstGeom>
          <a:noFill/>
          <a:ln w="25399">
            <a:solidFill>
              <a:schemeClr val="accent2"/>
            </a:solidFill>
            <a:round/>
            <a:headEnd type="none" w="sm" len="sm"/>
            <a:tailEnd type="none" w="sm" len="sm"/>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he-IL"/>
          </a:p>
        </p:txBody>
      </p:sp>
      <p:sp>
        <p:nvSpPr>
          <p:cNvPr id="273415" name="Line 7"/>
          <p:cNvSpPr>
            <a:spLocks noChangeShapeType="1"/>
          </p:cNvSpPr>
          <p:nvPr/>
        </p:nvSpPr>
        <p:spPr bwMode="auto">
          <a:xfrm flipV="1">
            <a:off x="4799013" y="2073275"/>
            <a:ext cx="830262" cy="935038"/>
          </a:xfrm>
          <a:prstGeom prst="line">
            <a:avLst/>
          </a:prstGeom>
          <a:noFill/>
          <a:ln w="25399">
            <a:solidFill>
              <a:schemeClr val="accent2"/>
            </a:solidFill>
            <a:round/>
            <a:headEnd type="none" w="sm" len="sm"/>
            <a:tailEnd type="none" w="sm" len="sm"/>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he-IL"/>
          </a:p>
        </p:txBody>
      </p:sp>
      <p:pic>
        <p:nvPicPr>
          <p:cNvPr id="273416" name="Picture 8"/>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6488" y="4533900"/>
            <a:ext cx="1825625" cy="1104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3417" name="Picture 9"/>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95663" y="2859088"/>
            <a:ext cx="1827212" cy="1104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3418" name="Picture 10"/>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83188" y="1397000"/>
            <a:ext cx="1825625" cy="1104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3419" name="Picture 1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42163" y="1373188"/>
            <a:ext cx="1827212" cy="1103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3420" name="Picture 12"/>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70538" y="3441700"/>
            <a:ext cx="1825625" cy="1104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3421" name="Line 13"/>
          <p:cNvSpPr>
            <a:spLocks noChangeShapeType="1"/>
          </p:cNvSpPr>
          <p:nvPr/>
        </p:nvSpPr>
        <p:spPr bwMode="auto">
          <a:xfrm flipH="1">
            <a:off x="3922713" y="5167313"/>
            <a:ext cx="1131887" cy="0"/>
          </a:xfrm>
          <a:prstGeom prst="line">
            <a:avLst/>
          </a:prstGeom>
          <a:noFill/>
          <a:ln w="25399">
            <a:solidFill>
              <a:schemeClr val="tx1"/>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he-IL"/>
          </a:p>
        </p:txBody>
      </p:sp>
      <p:sp>
        <p:nvSpPr>
          <p:cNvPr id="273422" name="Rectangle 14"/>
          <p:cNvSpPr>
            <a:spLocks noChangeArrowheads="1"/>
          </p:cNvSpPr>
          <p:nvPr/>
        </p:nvSpPr>
        <p:spPr bwMode="auto">
          <a:xfrm>
            <a:off x="4676775" y="4584700"/>
            <a:ext cx="3003550" cy="1192213"/>
          </a:xfrm>
          <a:prstGeom prst="rect">
            <a:avLst/>
          </a:prstGeom>
          <a:solidFill>
            <a:srgbClr val="FFE59B"/>
          </a:solidFill>
          <a:ln w="12699">
            <a:solidFill>
              <a:schemeClr val="tx1"/>
            </a:solidFill>
            <a:miter lim="800000"/>
            <a:headEnd/>
            <a:tailEnd/>
          </a:ln>
          <a:effectLst>
            <a:outerShdw dist="35921" dir="2700000" algn="ctr" rotWithShape="0">
              <a:schemeClr val="tx1"/>
            </a:outerShdw>
          </a:effec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he-IL" altLang="he-IL" sz="1800">
              <a:latin typeface="Arial" panose="020B0604020202020204" pitchFamily="34" charset="0"/>
            </a:endParaRPr>
          </a:p>
        </p:txBody>
      </p:sp>
      <p:sp>
        <p:nvSpPr>
          <p:cNvPr id="273423" name="Rectangle 15"/>
          <p:cNvSpPr>
            <a:spLocks noChangeArrowheads="1"/>
          </p:cNvSpPr>
          <p:nvPr/>
        </p:nvSpPr>
        <p:spPr bwMode="auto">
          <a:xfrm>
            <a:off x="7458075" y="1633538"/>
            <a:ext cx="12731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spAutoFit/>
          </a:bodyPr>
          <a:lstStyle>
            <a:lvl1pPr defTabSz="584200">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defTabSz="58420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defTabSz="5842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defTabSz="5842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defTabSz="5842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defTabSz="584200"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defTabSz="584200"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defTabSz="584200"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defTabSz="584200"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50000"/>
              </a:spcBef>
              <a:buClrTx/>
              <a:buSzTx/>
              <a:buFontTx/>
              <a:buNone/>
            </a:pPr>
            <a:r>
              <a:rPr lang="en-GB" altLang="he-IL" sz="2000" b="1">
                <a:latin typeface="Arial" panose="020B0604020202020204" pitchFamily="34" charset="0"/>
              </a:rPr>
              <a:t>AS 100</a:t>
            </a:r>
          </a:p>
        </p:txBody>
      </p:sp>
      <p:sp>
        <p:nvSpPr>
          <p:cNvPr id="273424" name="Rectangle 16"/>
          <p:cNvSpPr>
            <a:spLocks noChangeArrowheads="1"/>
          </p:cNvSpPr>
          <p:nvPr/>
        </p:nvSpPr>
        <p:spPr bwMode="auto">
          <a:xfrm>
            <a:off x="3798888" y="3289300"/>
            <a:ext cx="111283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spAutoFit/>
          </a:bodyPr>
          <a:lstStyle>
            <a:lvl1pPr defTabSz="584200">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defTabSz="58420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defTabSz="5842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defTabSz="5842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defTabSz="5842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defTabSz="584200"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defTabSz="584200"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defTabSz="584200"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defTabSz="584200"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50000"/>
              </a:spcBef>
              <a:buClrTx/>
              <a:buSzTx/>
              <a:buFontTx/>
              <a:buNone/>
            </a:pPr>
            <a:r>
              <a:rPr lang="en-GB" altLang="he-IL" sz="2000" b="1">
                <a:latin typeface="Arial" panose="020B0604020202020204" pitchFamily="34" charset="0"/>
              </a:rPr>
              <a:t>AS 300</a:t>
            </a:r>
          </a:p>
        </p:txBody>
      </p:sp>
      <p:sp>
        <p:nvSpPr>
          <p:cNvPr id="273425" name="Rectangle 17"/>
          <p:cNvSpPr>
            <a:spLocks noChangeArrowheads="1"/>
          </p:cNvSpPr>
          <p:nvPr/>
        </p:nvSpPr>
        <p:spPr bwMode="auto">
          <a:xfrm>
            <a:off x="5435600" y="1633538"/>
            <a:ext cx="14065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spAutoFit/>
          </a:bodyPr>
          <a:lstStyle>
            <a:lvl1pPr defTabSz="584200">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defTabSz="58420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defTabSz="5842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defTabSz="5842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defTabSz="5842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defTabSz="584200"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defTabSz="584200"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defTabSz="584200"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defTabSz="584200"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50000"/>
              </a:spcBef>
              <a:buClrTx/>
              <a:buSzTx/>
              <a:buFontTx/>
              <a:buNone/>
            </a:pPr>
            <a:r>
              <a:rPr lang="en-GB" altLang="he-IL" sz="2000" b="1">
                <a:latin typeface="Arial" panose="020B0604020202020204" pitchFamily="34" charset="0"/>
              </a:rPr>
              <a:t>AS 200</a:t>
            </a:r>
          </a:p>
        </p:txBody>
      </p:sp>
      <p:sp>
        <p:nvSpPr>
          <p:cNvPr id="273426" name="Rectangle 18"/>
          <p:cNvSpPr>
            <a:spLocks noChangeArrowheads="1"/>
          </p:cNvSpPr>
          <p:nvPr/>
        </p:nvSpPr>
        <p:spPr bwMode="auto">
          <a:xfrm>
            <a:off x="2697163" y="4935538"/>
            <a:ext cx="11477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spAutoFit/>
          </a:bodyPr>
          <a:lstStyle>
            <a:lvl1pPr defTabSz="584200">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defTabSz="58420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defTabSz="5842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defTabSz="5842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defTabSz="5842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defTabSz="584200"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defTabSz="584200"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defTabSz="584200"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defTabSz="584200"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50000"/>
              </a:spcBef>
              <a:buClrTx/>
              <a:buSzTx/>
              <a:buFontTx/>
              <a:buNone/>
            </a:pPr>
            <a:r>
              <a:rPr lang="en-GB" altLang="he-IL" sz="2000" b="1">
                <a:latin typeface="Arial" panose="020B0604020202020204" pitchFamily="34" charset="0"/>
              </a:rPr>
              <a:t>AS 500</a:t>
            </a:r>
          </a:p>
        </p:txBody>
      </p:sp>
      <p:sp>
        <p:nvSpPr>
          <p:cNvPr id="273427" name="Rectangle 19"/>
          <p:cNvSpPr>
            <a:spLocks noChangeArrowheads="1"/>
          </p:cNvSpPr>
          <p:nvPr/>
        </p:nvSpPr>
        <p:spPr bwMode="auto">
          <a:xfrm>
            <a:off x="5865813" y="3751263"/>
            <a:ext cx="12922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spAutoFit/>
          </a:bodyPr>
          <a:lstStyle>
            <a:lvl1pPr defTabSz="584200">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defTabSz="58420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defTabSz="5842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defTabSz="5842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defTabSz="5842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defTabSz="584200"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defTabSz="584200"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defTabSz="584200"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defTabSz="584200"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50000"/>
              </a:spcBef>
              <a:buClrTx/>
              <a:buSzTx/>
              <a:buFontTx/>
              <a:buNone/>
            </a:pPr>
            <a:r>
              <a:rPr lang="en-GB" altLang="he-IL" sz="2000" b="1">
                <a:latin typeface="Arial" panose="020B0604020202020204" pitchFamily="34" charset="0"/>
              </a:rPr>
              <a:t>AS 400</a:t>
            </a:r>
          </a:p>
        </p:txBody>
      </p:sp>
      <p:sp>
        <p:nvSpPr>
          <p:cNvPr id="273428" name="Rectangle 20"/>
          <p:cNvSpPr>
            <a:spLocks noChangeArrowheads="1"/>
          </p:cNvSpPr>
          <p:nvPr/>
        </p:nvSpPr>
        <p:spPr bwMode="auto">
          <a:xfrm>
            <a:off x="5413375" y="1952625"/>
            <a:ext cx="1452563"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spAutoFit/>
          </a:bodyPr>
          <a:lstStyle>
            <a:lvl1pPr defTabSz="584200">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defTabSz="58420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defTabSz="5842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defTabSz="5842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defTabSz="5842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defTabSz="584200"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defTabSz="584200"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defTabSz="584200"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defTabSz="584200"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50000"/>
              </a:spcBef>
              <a:buClrTx/>
              <a:buSzTx/>
              <a:buFontTx/>
              <a:buNone/>
            </a:pPr>
            <a:r>
              <a:rPr lang="en-GB" altLang="he-IL" sz="1600" b="1">
                <a:latin typeface="Arial" panose="020B0604020202020204" pitchFamily="34" charset="0"/>
              </a:rPr>
              <a:t>170.10.0.0/16</a:t>
            </a:r>
          </a:p>
        </p:txBody>
      </p:sp>
      <p:sp>
        <p:nvSpPr>
          <p:cNvPr id="273429" name="Rectangle 21"/>
          <p:cNvSpPr>
            <a:spLocks noChangeArrowheads="1"/>
          </p:cNvSpPr>
          <p:nvPr/>
        </p:nvSpPr>
        <p:spPr bwMode="auto">
          <a:xfrm>
            <a:off x="7367588" y="1952625"/>
            <a:ext cx="1452562"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spAutoFit/>
          </a:bodyPr>
          <a:lstStyle>
            <a:lvl1pPr defTabSz="584200">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defTabSz="58420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defTabSz="5842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defTabSz="5842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defTabSz="5842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defTabSz="584200"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defTabSz="584200"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defTabSz="584200"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defTabSz="584200"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50000"/>
              </a:spcBef>
              <a:buClrTx/>
              <a:buSzTx/>
              <a:buFontTx/>
              <a:buNone/>
            </a:pPr>
            <a:r>
              <a:rPr lang="en-GB" altLang="he-IL" sz="1600" b="1">
                <a:latin typeface="Arial" panose="020B0604020202020204" pitchFamily="34" charset="0"/>
              </a:rPr>
              <a:t>180.10.0.0/16</a:t>
            </a:r>
          </a:p>
        </p:txBody>
      </p:sp>
      <p:sp>
        <p:nvSpPr>
          <p:cNvPr id="273430" name="Rectangle 22"/>
          <p:cNvSpPr>
            <a:spLocks noChangeArrowheads="1"/>
          </p:cNvSpPr>
          <p:nvPr/>
        </p:nvSpPr>
        <p:spPr bwMode="auto">
          <a:xfrm>
            <a:off x="5786438" y="4070350"/>
            <a:ext cx="1452562"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spAutoFit/>
          </a:bodyPr>
          <a:lstStyle>
            <a:lvl1pPr defTabSz="584200">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defTabSz="58420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defTabSz="5842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defTabSz="5842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defTabSz="5842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defTabSz="584200"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defTabSz="584200"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defTabSz="584200"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defTabSz="584200"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50000"/>
              </a:spcBef>
              <a:buClrTx/>
              <a:buSzTx/>
              <a:buFontTx/>
              <a:buNone/>
            </a:pPr>
            <a:r>
              <a:rPr lang="en-GB" altLang="he-IL" sz="1600" b="1">
                <a:latin typeface="Arial" panose="020B0604020202020204" pitchFamily="34" charset="0"/>
              </a:rPr>
              <a:t>150.10.0.0/16</a:t>
            </a:r>
          </a:p>
        </p:txBody>
      </p:sp>
      <p:sp>
        <p:nvSpPr>
          <p:cNvPr id="273431" name="Rectangle 23"/>
          <p:cNvSpPr>
            <a:spLocks noChangeArrowheads="1"/>
          </p:cNvSpPr>
          <p:nvPr/>
        </p:nvSpPr>
        <p:spPr bwMode="auto">
          <a:xfrm>
            <a:off x="4772025" y="4645025"/>
            <a:ext cx="2660650" cy="1101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defTabSz="584200">
              <a:lnSpc>
                <a:spcPct val="85000"/>
              </a:lnSpc>
              <a:spcBef>
                <a:spcPct val="20000"/>
              </a:spcBef>
              <a:buClr>
                <a:srgbClr val="000099"/>
              </a:buClr>
              <a:buSzPct val="65000"/>
              <a:buFont typeface="Wingdings" panose="05000000000000000000" pitchFamily="2" charset="2"/>
              <a:buChar char="v"/>
              <a:tabLst>
                <a:tab pos="1054100" algn="l"/>
                <a:tab pos="1474788" algn="l"/>
                <a:tab pos="1927225" algn="l"/>
              </a:tabLst>
              <a:defRPr sz="2800">
                <a:solidFill>
                  <a:schemeClr val="tx1"/>
                </a:solidFill>
                <a:latin typeface="Gill Sans MT" panose="020B0502020104020203" pitchFamily="34" charset="0"/>
                <a:ea typeface="MS PGothic" panose="020B0600070205080204" pitchFamily="34" charset="-128"/>
              </a:defRPr>
            </a:lvl1pPr>
            <a:lvl2pPr marL="742950" indent="-285750" defTabSz="584200">
              <a:lnSpc>
                <a:spcPct val="85000"/>
              </a:lnSpc>
              <a:spcBef>
                <a:spcPct val="20000"/>
              </a:spcBef>
              <a:buClr>
                <a:srgbClr val="000099"/>
              </a:buClr>
              <a:buFont typeface="Wingdings" panose="05000000000000000000" pitchFamily="2" charset="2"/>
              <a:buChar char="§"/>
              <a:tabLst>
                <a:tab pos="1054100" algn="l"/>
                <a:tab pos="1474788" algn="l"/>
                <a:tab pos="1927225" algn="l"/>
              </a:tabLst>
              <a:defRPr sz="2400">
                <a:solidFill>
                  <a:schemeClr val="tx1"/>
                </a:solidFill>
                <a:latin typeface="Gill Sans MT" panose="020B0502020104020203" pitchFamily="34" charset="0"/>
                <a:ea typeface="MS PGothic" panose="020B0600070205080204" pitchFamily="34" charset="-128"/>
              </a:defRPr>
            </a:lvl2pPr>
            <a:lvl3pPr marL="1143000" indent="-228600" defTabSz="584200">
              <a:spcBef>
                <a:spcPct val="20000"/>
              </a:spcBef>
              <a:buChar char="•"/>
              <a:tabLst>
                <a:tab pos="1054100" algn="l"/>
                <a:tab pos="1474788" algn="l"/>
                <a:tab pos="1927225" algn="l"/>
              </a:tabLst>
              <a:defRPr sz="2000">
                <a:solidFill>
                  <a:schemeClr val="tx1"/>
                </a:solidFill>
                <a:latin typeface="Comic Sans MS" panose="030F0702030302020204" pitchFamily="66" charset="0"/>
                <a:ea typeface="MS PGothic" panose="020B0600070205080204" pitchFamily="34" charset="-128"/>
              </a:defRPr>
            </a:lvl3pPr>
            <a:lvl4pPr marL="1600200" indent="-228600" defTabSz="584200">
              <a:spcBef>
                <a:spcPct val="20000"/>
              </a:spcBef>
              <a:buChar char="–"/>
              <a:tabLst>
                <a:tab pos="1054100" algn="l"/>
                <a:tab pos="1474788" algn="l"/>
                <a:tab pos="1927225" algn="l"/>
              </a:tabLst>
              <a:defRPr sz="2000">
                <a:solidFill>
                  <a:schemeClr val="tx1"/>
                </a:solidFill>
                <a:latin typeface="Times New Roman" panose="02020603050405020304" pitchFamily="18" charset="0"/>
                <a:ea typeface="MS PGothic" panose="020B0600070205080204" pitchFamily="34" charset="-128"/>
              </a:defRPr>
            </a:lvl4pPr>
            <a:lvl5pPr marL="2057400" indent="-228600" defTabSz="584200">
              <a:spcBef>
                <a:spcPct val="20000"/>
              </a:spcBef>
              <a:buChar char="»"/>
              <a:tabLst>
                <a:tab pos="1054100" algn="l"/>
                <a:tab pos="1474788" algn="l"/>
                <a:tab pos="1927225" algn="l"/>
              </a:tabLst>
              <a:defRPr sz="2000">
                <a:solidFill>
                  <a:schemeClr val="tx1"/>
                </a:solidFill>
                <a:latin typeface="Times New Roman" panose="02020603050405020304" pitchFamily="18" charset="0"/>
                <a:ea typeface="MS PGothic" panose="020B0600070205080204" pitchFamily="34" charset="-128"/>
              </a:defRPr>
            </a:lvl5pPr>
            <a:lvl6pPr marL="2514600" indent="-228600" algn="l" defTabSz="584200" rtl="0" eaLnBrk="0" fontAlgn="base" hangingPunct="0">
              <a:spcBef>
                <a:spcPct val="20000"/>
              </a:spcBef>
              <a:spcAft>
                <a:spcPct val="0"/>
              </a:spcAft>
              <a:buChar char="»"/>
              <a:tabLst>
                <a:tab pos="1054100" algn="l"/>
                <a:tab pos="1474788" algn="l"/>
                <a:tab pos="1927225" algn="l"/>
              </a:tabLst>
              <a:defRPr sz="2000">
                <a:solidFill>
                  <a:schemeClr val="tx1"/>
                </a:solidFill>
                <a:latin typeface="Times New Roman" panose="02020603050405020304" pitchFamily="18" charset="0"/>
                <a:ea typeface="MS PGothic" panose="020B0600070205080204" pitchFamily="34" charset="-128"/>
              </a:defRPr>
            </a:lvl6pPr>
            <a:lvl7pPr marL="2971800" indent="-228600" algn="l" defTabSz="584200" rtl="0" eaLnBrk="0" fontAlgn="base" hangingPunct="0">
              <a:spcBef>
                <a:spcPct val="20000"/>
              </a:spcBef>
              <a:spcAft>
                <a:spcPct val="0"/>
              </a:spcAft>
              <a:buChar char="»"/>
              <a:tabLst>
                <a:tab pos="1054100" algn="l"/>
                <a:tab pos="1474788" algn="l"/>
                <a:tab pos="1927225" algn="l"/>
              </a:tabLst>
              <a:defRPr sz="2000">
                <a:solidFill>
                  <a:schemeClr val="tx1"/>
                </a:solidFill>
                <a:latin typeface="Times New Roman" panose="02020603050405020304" pitchFamily="18" charset="0"/>
                <a:ea typeface="MS PGothic" panose="020B0600070205080204" pitchFamily="34" charset="-128"/>
              </a:defRPr>
            </a:lvl7pPr>
            <a:lvl8pPr marL="3429000" indent="-228600" algn="l" defTabSz="584200" rtl="0" eaLnBrk="0" fontAlgn="base" hangingPunct="0">
              <a:spcBef>
                <a:spcPct val="20000"/>
              </a:spcBef>
              <a:spcAft>
                <a:spcPct val="0"/>
              </a:spcAft>
              <a:buChar char="»"/>
              <a:tabLst>
                <a:tab pos="1054100" algn="l"/>
                <a:tab pos="1474788" algn="l"/>
                <a:tab pos="1927225" algn="l"/>
              </a:tabLst>
              <a:defRPr sz="2000">
                <a:solidFill>
                  <a:schemeClr val="tx1"/>
                </a:solidFill>
                <a:latin typeface="Times New Roman" panose="02020603050405020304" pitchFamily="18" charset="0"/>
                <a:ea typeface="MS PGothic" panose="020B0600070205080204" pitchFamily="34" charset="-128"/>
              </a:defRPr>
            </a:lvl8pPr>
            <a:lvl9pPr marL="3886200" indent="-228600" algn="l" defTabSz="584200" rtl="0" eaLnBrk="0" fontAlgn="base" hangingPunct="0">
              <a:spcBef>
                <a:spcPct val="20000"/>
              </a:spcBef>
              <a:spcAft>
                <a:spcPct val="0"/>
              </a:spcAft>
              <a:buChar char="»"/>
              <a:tabLst>
                <a:tab pos="1054100" algn="l"/>
                <a:tab pos="1474788" algn="l"/>
                <a:tab pos="1927225" algn="l"/>
              </a:tabLst>
              <a:defRPr sz="2000">
                <a:solidFill>
                  <a:schemeClr val="tx1"/>
                </a:solidFill>
                <a:latin typeface="Times New Roman" panose="02020603050405020304" pitchFamily="18" charset="0"/>
                <a:ea typeface="MS PGothic" panose="020B0600070205080204" pitchFamily="34" charset="-128"/>
              </a:defRPr>
            </a:lvl9pPr>
          </a:lstStyle>
          <a:p>
            <a:pPr>
              <a:lnSpc>
                <a:spcPct val="90000"/>
              </a:lnSpc>
              <a:spcBef>
                <a:spcPct val="30000"/>
              </a:spcBef>
              <a:buClrTx/>
              <a:buSzTx/>
              <a:buFontTx/>
              <a:buNone/>
            </a:pPr>
            <a:r>
              <a:rPr lang="en-GB" altLang="he-IL" sz="1600" b="1">
                <a:latin typeface="Arial" panose="020B0604020202020204" pitchFamily="34" charset="0"/>
              </a:rPr>
              <a:t>Network            Path</a:t>
            </a:r>
          </a:p>
          <a:p>
            <a:pPr>
              <a:lnSpc>
                <a:spcPct val="90000"/>
              </a:lnSpc>
              <a:spcBef>
                <a:spcPct val="30000"/>
              </a:spcBef>
              <a:buClrTx/>
              <a:buSzTx/>
              <a:buFontTx/>
              <a:buNone/>
            </a:pPr>
            <a:r>
              <a:rPr lang="en-GB" altLang="he-IL" sz="1600" b="1">
                <a:latin typeface="Arial" panose="020B0604020202020204" pitchFamily="34" charset="0"/>
              </a:rPr>
              <a:t>180.10.0.0/16	300  200 100</a:t>
            </a:r>
          </a:p>
          <a:p>
            <a:pPr>
              <a:lnSpc>
                <a:spcPct val="90000"/>
              </a:lnSpc>
              <a:spcBef>
                <a:spcPct val="30000"/>
              </a:spcBef>
              <a:buClrTx/>
              <a:buSzTx/>
              <a:buFontTx/>
              <a:buNone/>
            </a:pPr>
            <a:r>
              <a:rPr lang="en-GB" altLang="he-IL" sz="1600" b="1">
                <a:latin typeface="Arial" panose="020B0604020202020204" pitchFamily="34" charset="0"/>
              </a:rPr>
              <a:t>170.10.0.0/16	300  200</a:t>
            </a:r>
          </a:p>
          <a:p>
            <a:pPr>
              <a:lnSpc>
                <a:spcPct val="90000"/>
              </a:lnSpc>
              <a:spcBef>
                <a:spcPct val="30000"/>
              </a:spcBef>
              <a:buClrTx/>
              <a:buSzTx/>
              <a:buFontTx/>
              <a:buNone/>
            </a:pPr>
            <a:r>
              <a:rPr lang="en-GB" altLang="he-IL" sz="1600" b="1">
                <a:latin typeface="Arial" panose="020B0604020202020204" pitchFamily="34" charset="0"/>
              </a:rPr>
              <a:t>150.10.0.0/16	300  400</a:t>
            </a:r>
          </a:p>
        </p:txBody>
      </p:sp>
      <p:sp>
        <p:nvSpPr>
          <p:cNvPr id="273432" name="Rectangle 24"/>
          <p:cNvSpPr>
            <a:spLocks noChangeArrowheads="1"/>
          </p:cNvSpPr>
          <p:nvPr/>
        </p:nvSpPr>
        <p:spPr bwMode="auto">
          <a:xfrm>
            <a:off x="6084888" y="2549525"/>
            <a:ext cx="2806700"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4977" tIns="37490" rIns="74977" bIns="37490">
            <a:spAutoFit/>
          </a:bodyPr>
          <a:lstStyle>
            <a:lvl1pPr defTabSz="584200">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defTabSz="58420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defTabSz="5842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defTabSz="5842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defTabSz="5842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defTabSz="584200"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defTabSz="584200"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defTabSz="584200"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defTabSz="584200"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GB" altLang="he-IL" sz="1600" b="1">
                <a:latin typeface="Arial" panose="020B0604020202020204" pitchFamily="34" charset="0"/>
              </a:rPr>
              <a:t>Network           Path</a:t>
            </a:r>
          </a:p>
          <a:p>
            <a:pPr>
              <a:lnSpc>
                <a:spcPct val="100000"/>
              </a:lnSpc>
              <a:spcBef>
                <a:spcPct val="0"/>
              </a:spcBef>
              <a:buClrTx/>
              <a:buSzTx/>
              <a:buFontTx/>
              <a:buNone/>
            </a:pPr>
            <a:r>
              <a:rPr lang="en-GB" altLang="he-IL" sz="1600" b="1">
                <a:latin typeface="Arial" panose="020B0604020202020204" pitchFamily="34" charset="0"/>
              </a:rPr>
              <a:t>180.10.0.0/16   300  200  100</a:t>
            </a:r>
          </a:p>
          <a:p>
            <a:pPr>
              <a:lnSpc>
                <a:spcPct val="100000"/>
              </a:lnSpc>
              <a:spcBef>
                <a:spcPct val="0"/>
              </a:spcBef>
              <a:buClrTx/>
              <a:buSzTx/>
              <a:buFontTx/>
              <a:buNone/>
            </a:pPr>
            <a:r>
              <a:rPr lang="en-GB" altLang="he-IL" sz="1600" b="1">
                <a:latin typeface="Arial" panose="020B0604020202020204" pitchFamily="34" charset="0"/>
              </a:rPr>
              <a:t>170.10.0.0/16   300  200 </a:t>
            </a:r>
          </a:p>
        </p:txBody>
      </p:sp>
      <p:sp>
        <p:nvSpPr>
          <p:cNvPr id="273433" name="Arc 25"/>
          <p:cNvSpPr>
            <a:spLocks/>
          </p:cNvSpPr>
          <p:nvPr/>
        </p:nvSpPr>
        <p:spPr bwMode="auto">
          <a:xfrm>
            <a:off x="7204075" y="3370263"/>
            <a:ext cx="446088" cy="650875"/>
          </a:xfrm>
          <a:custGeom>
            <a:avLst/>
            <a:gdLst>
              <a:gd name="T0" fmla="*/ 0 w 21600"/>
              <a:gd name="T1" fmla="*/ 2147483646 h 21600"/>
              <a:gd name="T2" fmla="*/ 2147483646 w 21600"/>
              <a:gd name="T3" fmla="*/ 0 h 21600"/>
              <a:gd name="T4" fmla="*/ 2147483646 w 21600"/>
              <a:gd name="T5" fmla="*/ 2147483646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0" y="21540"/>
                </a:moveTo>
                <a:cubicBezTo>
                  <a:pt x="33" y="9667"/>
                  <a:pt x="9641" y="47"/>
                  <a:pt x="21514" y="0"/>
                </a:cubicBezTo>
              </a:path>
              <a:path w="21600" h="21600" stroke="0" extrusionOk="0">
                <a:moveTo>
                  <a:pt x="0" y="21540"/>
                </a:moveTo>
                <a:cubicBezTo>
                  <a:pt x="33" y="9667"/>
                  <a:pt x="9641" y="47"/>
                  <a:pt x="21514" y="0"/>
                </a:cubicBezTo>
                <a:lnTo>
                  <a:pt x="21600" y="21600"/>
                </a:lnTo>
                <a:lnTo>
                  <a:pt x="0" y="21540"/>
                </a:lnTo>
                <a:close/>
              </a:path>
            </a:pathLst>
          </a:custGeom>
          <a:noFill/>
          <a:ln w="25399" cap="rnd">
            <a:solidFill>
              <a:schemeClr val="tx1"/>
            </a:solidFill>
            <a:round/>
            <a:headEnd type="stealth" w="med" len="lg"/>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he-IL"/>
          </a:p>
        </p:txBody>
      </p:sp>
    </p:spTree>
    <p:extLst>
      <p:ext uri="{BB962C8B-B14F-4D97-AF65-F5344CB8AC3E}">
        <p14:creationId xmlns:p14="http://schemas.microsoft.com/office/powerpoint/2010/main" val="382559630"/>
      </p:ext>
    </p:extLst>
  </p:cSld>
  <p:clrMapOvr>
    <a:masterClrMapping/>
  </p:clrMapOvr>
  <p:transition>
    <p:cover dir="d"/>
  </p:transition>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746" name="Line 2"/>
          <p:cNvSpPr>
            <a:spLocks noChangeShapeType="1"/>
          </p:cNvSpPr>
          <p:nvPr/>
        </p:nvSpPr>
        <p:spPr bwMode="auto">
          <a:xfrm>
            <a:off x="5867400" y="2743200"/>
            <a:ext cx="0" cy="1066800"/>
          </a:xfrm>
          <a:prstGeom prst="line">
            <a:avLst/>
          </a:prstGeom>
          <a:noFill/>
          <a:ln w="76200">
            <a:solidFill>
              <a:srgbClr val="FF3300"/>
            </a:solidFill>
            <a:round/>
            <a:headEnd/>
            <a:tailEnd/>
          </a:ln>
          <a:extLst>
            <a:ext uri="{909E8E84-426E-40DD-AFC4-6F175D3DCCD1}">
              <a14:hiddenFill xmlns:a14="http://schemas.microsoft.com/office/drawing/2010/main">
                <a:noFill/>
              </a14:hiddenFill>
            </a:ext>
          </a:extLst>
        </p:spPr>
        <p:txBody>
          <a:bodyPr/>
          <a:lstStyle/>
          <a:p>
            <a:endParaRPr lang="he-IL"/>
          </a:p>
        </p:txBody>
      </p:sp>
      <p:sp>
        <p:nvSpPr>
          <p:cNvPr id="287747" name="Line 3"/>
          <p:cNvSpPr>
            <a:spLocks noChangeShapeType="1"/>
          </p:cNvSpPr>
          <p:nvPr/>
        </p:nvSpPr>
        <p:spPr bwMode="auto">
          <a:xfrm>
            <a:off x="2971800" y="2667000"/>
            <a:ext cx="0" cy="1066800"/>
          </a:xfrm>
          <a:prstGeom prst="line">
            <a:avLst/>
          </a:prstGeom>
          <a:noFill/>
          <a:ln w="76200">
            <a:solidFill>
              <a:srgbClr val="FF3300"/>
            </a:solidFill>
            <a:round/>
            <a:headEnd/>
            <a:tailEnd/>
          </a:ln>
          <a:extLst>
            <a:ext uri="{909E8E84-426E-40DD-AFC4-6F175D3DCCD1}">
              <a14:hiddenFill xmlns:a14="http://schemas.microsoft.com/office/drawing/2010/main">
                <a:noFill/>
              </a14:hiddenFill>
            </a:ext>
          </a:extLst>
        </p:spPr>
        <p:txBody>
          <a:bodyPr/>
          <a:lstStyle/>
          <a:p>
            <a:endParaRPr lang="he-IL"/>
          </a:p>
        </p:txBody>
      </p:sp>
      <p:sp>
        <p:nvSpPr>
          <p:cNvPr id="111620" name="Rectangle 4"/>
          <p:cNvSpPr>
            <a:spLocks noGrp="1" noChangeArrowheads="1"/>
          </p:cNvSpPr>
          <p:nvPr>
            <p:ph type="title"/>
          </p:nvPr>
        </p:nvSpPr>
        <p:spPr/>
        <p:txBody>
          <a:bodyPr/>
          <a:lstStyle/>
          <a:p>
            <a:pPr>
              <a:defRPr/>
            </a:pPr>
            <a:r>
              <a:rPr lang="en-US" sz="3200" smtClean="0"/>
              <a:t>Customers Don’t Always Need BGP</a:t>
            </a:r>
          </a:p>
        </p:txBody>
      </p:sp>
      <p:sp>
        <p:nvSpPr>
          <p:cNvPr id="2" name="מציין מיקום טקסט 1"/>
          <p:cNvSpPr>
            <a:spLocks noGrp="1"/>
          </p:cNvSpPr>
          <p:nvPr>
            <p:ph type="body" idx="1"/>
          </p:nvPr>
        </p:nvSpPr>
        <p:spPr/>
        <p:txBody>
          <a:bodyPr/>
          <a:lstStyle/>
          <a:p>
            <a:endParaRPr lang="he-IL"/>
          </a:p>
        </p:txBody>
      </p:sp>
      <p:sp>
        <p:nvSpPr>
          <p:cNvPr id="111633" name="מציין מיקום של כותרת תחתונה 4"/>
          <p:cNvSpPr>
            <a:spLocks noGrp="1"/>
          </p:cNvSpPr>
          <p:nvPr>
            <p:ph type="ftr" sz="quarter" idx="4294967295"/>
          </p:nvPr>
        </p:nvSpPr>
        <p:spPr>
          <a:xfrm>
            <a:off x="6248400" y="6467475"/>
            <a:ext cx="2895600" cy="28733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omic Sans MS" pitchFamily="66" charset="0"/>
              </a:defRPr>
            </a:lvl1pPr>
            <a:lvl2pPr marL="742950" indent="-285750">
              <a:defRPr>
                <a:solidFill>
                  <a:schemeClr val="tx1"/>
                </a:solidFill>
                <a:latin typeface="Comic Sans MS" pitchFamily="66" charset="0"/>
              </a:defRPr>
            </a:lvl2pPr>
            <a:lvl3pPr marL="1143000" indent="-228600">
              <a:defRPr>
                <a:solidFill>
                  <a:schemeClr val="tx1"/>
                </a:solidFill>
                <a:latin typeface="Comic Sans MS" pitchFamily="66" charset="0"/>
              </a:defRPr>
            </a:lvl3pPr>
            <a:lvl4pPr marL="1600200" indent="-228600">
              <a:defRPr>
                <a:solidFill>
                  <a:schemeClr val="tx1"/>
                </a:solidFill>
                <a:latin typeface="Comic Sans MS" pitchFamily="66" charset="0"/>
              </a:defRPr>
            </a:lvl4pPr>
            <a:lvl5pPr marL="2057400" indent="-228600">
              <a:defRPr>
                <a:solidFill>
                  <a:schemeClr val="tx1"/>
                </a:solidFill>
                <a:latin typeface="Comic Sans MS" pitchFamily="66" charset="0"/>
              </a:defRPr>
            </a:lvl5pPr>
            <a:lvl6pPr marL="2514600" indent="-228600" algn="l" rtl="0" eaLnBrk="0" fontAlgn="base" hangingPunct="0">
              <a:spcBef>
                <a:spcPct val="0"/>
              </a:spcBef>
              <a:spcAft>
                <a:spcPct val="0"/>
              </a:spcAft>
              <a:defRPr>
                <a:solidFill>
                  <a:schemeClr val="tx1"/>
                </a:solidFill>
                <a:latin typeface="Comic Sans MS" pitchFamily="66" charset="0"/>
              </a:defRPr>
            </a:lvl6pPr>
            <a:lvl7pPr marL="2971800" indent="-228600" algn="l" rtl="0" eaLnBrk="0" fontAlgn="base" hangingPunct="0">
              <a:spcBef>
                <a:spcPct val="0"/>
              </a:spcBef>
              <a:spcAft>
                <a:spcPct val="0"/>
              </a:spcAft>
              <a:defRPr>
                <a:solidFill>
                  <a:schemeClr val="tx1"/>
                </a:solidFill>
                <a:latin typeface="Comic Sans MS" pitchFamily="66" charset="0"/>
              </a:defRPr>
            </a:lvl7pPr>
            <a:lvl8pPr marL="3429000" indent="-228600" algn="l" rtl="0" eaLnBrk="0" fontAlgn="base" hangingPunct="0">
              <a:spcBef>
                <a:spcPct val="0"/>
              </a:spcBef>
              <a:spcAft>
                <a:spcPct val="0"/>
              </a:spcAft>
              <a:defRPr>
                <a:solidFill>
                  <a:schemeClr val="tx1"/>
                </a:solidFill>
                <a:latin typeface="Comic Sans MS" pitchFamily="66" charset="0"/>
              </a:defRPr>
            </a:lvl8pPr>
            <a:lvl9pPr marL="3886200" indent="-228600" algn="l" rtl="0" eaLnBrk="0" fontAlgn="base" hangingPunct="0">
              <a:spcBef>
                <a:spcPct val="0"/>
              </a:spcBef>
              <a:spcAft>
                <a:spcPct val="0"/>
              </a:spcAft>
              <a:defRPr>
                <a:solidFill>
                  <a:schemeClr val="tx1"/>
                </a:solidFill>
                <a:latin typeface="Comic Sans MS" pitchFamily="66" charset="0"/>
              </a:defRPr>
            </a:lvl9pPr>
          </a:lstStyle>
          <a:p>
            <a:pPr>
              <a:defRPr/>
            </a:pPr>
            <a:r>
              <a:rPr lang="en-US" smtClean="0">
                <a:latin typeface="Arial" pitchFamily="34" charset="0"/>
              </a:rPr>
              <a:t>Network Layer</a:t>
            </a:r>
          </a:p>
        </p:txBody>
      </p:sp>
      <p:sp>
        <p:nvSpPr>
          <p:cNvPr id="287762" name="מציין מיקום של מספר שקופית 5"/>
          <p:cNvSpPr>
            <a:spLocks noGrp="1"/>
          </p:cNvSpPr>
          <p:nvPr>
            <p:ph type="sldNum" sz="quarter" idx="4294967295"/>
          </p:nvPr>
        </p:nvSpPr>
        <p:spPr>
          <a:xfrm>
            <a:off x="8467725" y="6462713"/>
            <a:ext cx="676275" cy="2762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he-IL" sz="1200" smtClean="0">
                <a:latin typeface="Arial" panose="020B0604020202020204" pitchFamily="34" charset="0"/>
              </a:rPr>
              <a:t>4-</a:t>
            </a:r>
            <a:fld id="{9664D15C-EA11-4B8B-A493-77D43606626C}" type="slidenum">
              <a:rPr lang="en-US" altLang="he-IL" sz="1200" smtClean="0">
                <a:latin typeface="Arial" panose="020B0604020202020204" pitchFamily="34" charset="0"/>
              </a:rPr>
              <a:pPr>
                <a:lnSpc>
                  <a:spcPct val="100000"/>
                </a:lnSpc>
                <a:spcBef>
                  <a:spcPct val="0"/>
                </a:spcBef>
                <a:buClrTx/>
                <a:buSzTx/>
                <a:buFontTx/>
                <a:buNone/>
              </a:pPr>
              <a:t>186</a:t>
            </a:fld>
            <a:endParaRPr lang="en-US" altLang="he-IL" sz="1200" smtClean="0">
              <a:latin typeface="Arial" panose="020B0604020202020204" pitchFamily="34" charset="0"/>
            </a:endParaRPr>
          </a:p>
        </p:txBody>
      </p:sp>
      <p:pic>
        <p:nvPicPr>
          <p:cNvPr id="287749" name="Picture 5"/>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800" y="1143000"/>
            <a:ext cx="5638800" cy="182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7750" name="Text Box 6"/>
          <p:cNvSpPr txBox="1">
            <a:spLocks noChangeArrowheads="1"/>
          </p:cNvSpPr>
          <p:nvPr/>
        </p:nvSpPr>
        <p:spPr bwMode="auto">
          <a:xfrm>
            <a:off x="3733800" y="1143000"/>
            <a:ext cx="15541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Tx/>
              <a:buNone/>
            </a:pPr>
            <a:r>
              <a:rPr lang="en-US" altLang="he-IL" sz="2400" b="1">
                <a:latin typeface="Arial Black" panose="020B0A04020102020204" pitchFamily="34" charset="0"/>
              </a:rPr>
              <a:t>provider</a:t>
            </a:r>
          </a:p>
        </p:txBody>
      </p:sp>
      <p:pic>
        <p:nvPicPr>
          <p:cNvPr id="287751" name="Picture 7"/>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0" y="3200400"/>
            <a:ext cx="5334000"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7752" name="Rectangle 8"/>
          <p:cNvSpPr>
            <a:spLocks noChangeArrowheads="1"/>
          </p:cNvSpPr>
          <p:nvPr/>
        </p:nvSpPr>
        <p:spPr bwMode="auto">
          <a:xfrm>
            <a:off x="4114800" y="4267200"/>
            <a:ext cx="13652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he-IL" sz="1800" b="1">
                <a:latin typeface="Arial Black" panose="020B0A04020102020204" pitchFamily="34" charset="0"/>
              </a:rPr>
              <a:t>customer</a:t>
            </a:r>
          </a:p>
        </p:txBody>
      </p:sp>
      <p:pic>
        <p:nvPicPr>
          <p:cNvPr id="287753" name="Picture 9"/>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90800" y="2362200"/>
            <a:ext cx="750888" cy="46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7754" name="Picture 10"/>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86400" y="3352800"/>
            <a:ext cx="750888" cy="46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7755" name="Picture 1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7000" y="3352800"/>
            <a:ext cx="750888" cy="46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7756" name="Picture 12"/>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62600" y="2438400"/>
            <a:ext cx="750888" cy="46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7757" name="Text Box 13"/>
          <p:cNvSpPr txBox="1">
            <a:spLocks noChangeArrowheads="1"/>
          </p:cNvSpPr>
          <p:nvPr/>
        </p:nvSpPr>
        <p:spPr bwMode="auto">
          <a:xfrm>
            <a:off x="3259138" y="3733800"/>
            <a:ext cx="2379662" cy="555625"/>
          </a:xfrm>
          <a:prstGeom prst="rect">
            <a:avLst/>
          </a:prstGeom>
          <a:noFill/>
          <a:ln w="38100">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Tx/>
              <a:buNone/>
            </a:pPr>
            <a:r>
              <a:rPr lang="en-US" altLang="he-IL" sz="1400">
                <a:latin typeface="Arial Black" panose="020B0A04020102020204" pitchFamily="34" charset="0"/>
              </a:rPr>
              <a:t>Default route 0.0.0.0/0</a:t>
            </a:r>
          </a:p>
          <a:p>
            <a:pPr eaLnBrk="1" hangingPunct="1">
              <a:lnSpc>
                <a:spcPct val="100000"/>
              </a:lnSpc>
              <a:spcBef>
                <a:spcPct val="0"/>
              </a:spcBef>
              <a:buClrTx/>
              <a:buSzTx/>
              <a:buFontTx/>
              <a:buNone/>
            </a:pPr>
            <a:r>
              <a:rPr lang="en-US" altLang="he-IL" sz="1400">
                <a:latin typeface="Arial Black" panose="020B0A04020102020204" pitchFamily="34" charset="0"/>
              </a:rPr>
              <a:t>pointing to provider.</a:t>
            </a:r>
          </a:p>
        </p:txBody>
      </p:sp>
      <p:sp>
        <p:nvSpPr>
          <p:cNvPr id="287758" name="Text Box 14"/>
          <p:cNvSpPr txBox="1">
            <a:spLocks noChangeArrowheads="1"/>
          </p:cNvSpPr>
          <p:nvPr/>
        </p:nvSpPr>
        <p:spPr bwMode="auto">
          <a:xfrm>
            <a:off x="3200400" y="1828800"/>
            <a:ext cx="3094038" cy="555625"/>
          </a:xfrm>
          <a:prstGeom prst="rect">
            <a:avLst/>
          </a:prstGeom>
          <a:noFill/>
          <a:ln w="38100">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Tx/>
              <a:buNone/>
            </a:pPr>
            <a:r>
              <a:rPr lang="en-US" altLang="he-IL" sz="1400">
                <a:latin typeface="Arial Black" panose="020B0A04020102020204" pitchFamily="34" charset="0"/>
              </a:rPr>
              <a:t>Configured route 192.0.2.0/24</a:t>
            </a:r>
          </a:p>
          <a:p>
            <a:pPr eaLnBrk="1" hangingPunct="1">
              <a:lnSpc>
                <a:spcPct val="100000"/>
              </a:lnSpc>
              <a:spcBef>
                <a:spcPct val="0"/>
              </a:spcBef>
              <a:buClrTx/>
              <a:buSzTx/>
              <a:buFontTx/>
              <a:buNone/>
            </a:pPr>
            <a:r>
              <a:rPr lang="en-US" altLang="he-IL" sz="1400">
                <a:latin typeface="Arial Black" panose="020B0A04020102020204" pitchFamily="34" charset="0"/>
              </a:rPr>
              <a:t>pointing to customer</a:t>
            </a:r>
          </a:p>
        </p:txBody>
      </p:sp>
      <p:sp>
        <p:nvSpPr>
          <p:cNvPr id="287759" name="Text Box 15"/>
          <p:cNvSpPr txBox="1">
            <a:spLocks noChangeArrowheads="1"/>
          </p:cNvSpPr>
          <p:nvPr/>
        </p:nvSpPr>
        <p:spPr bwMode="auto">
          <a:xfrm>
            <a:off x="3886200" y="4724400"/>
            <a:ext cx="1695450" cy="36671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Tx/>
              <a:buNone/>
            </a:pPr>
            <a:r>
              <a:rPr lang="en-US" altLang="he-IL" sz="1800">
                <a:solidFill>
                  <a:schemeClr val="bg1"/>
                </a:solidFill>
                <a:latin typeface="Arial Black" panose="020B0A04020102020204" pitchFamily="34" charset="0"/>
              </a:rPr>
              <a:t>192.0.2.0/24</a:t>
            </a:r>
          </a:p>
        </p:txBody>
      </p:sp>
      <p:sp>
        <p:nvSpPr>
          <p:cNvPr id="287760" name="Text Box 16"/>
          <p:cNvSpPr txBox="1">
            <a:spLocks noChangeArrowheads="1"/>
          </p:cNvSpPr>
          <p:nvPr/>
        </p:nvSpPr>
        <p:spPr bwMode="auto">
          <a:xfrm>
            <a:off x="990600" y="5334000"/>
            <a:ext cx="72707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Tx/>
              <a:buNone/>
            </a:pPr>
            <a:r>
              <a:rPr lang="en-US" altLang="he-IL" sz="1800">
                <a:latin typeface="Arial Black" panose="020B0A04020102020204" pitchFamily="34" charset="0"/>
              </a:rPr>
              <a:t>Static routing is the most common way of connecting an</a:t>
            </a:r>
          </a:p>
          <a:p>
            <a:pPr eaLnBrk="1" hangingPunct="1">
              <a:lnSpc>
                <a:spcPct val="100000"/>
              </a:lnSpc>
              <a:spcBef>
                <a:spcPct val="0"/>
              </a:spcBef>
              <a:buClrTx/>
              <a:buSzTx/>
              <a:buFontTx/>
              <a:buNone/>
            </a:pPr>
            <a:r>
              <a:rPr lang="en-US" altLang="he-IL" sz="1800">
                <a:latin typeface="Arial Black" panose="020B0A04020102020204" pitchFamily="34" charset="0"/>
              </a:rPr>
              <a:t>autonomous routing domain to the Internet. </a:t>
            </a:r>
          </a:p>
          <a:p>
            <a:pPr eaLnBrk="1" hangingPunct="1">
              <a:lnSpc>
                <a:spcPct val="100000"/>
              </a:lnSpc>
              <a:spcBef>
                <a:spcPct val="0"/>
              </a:spcBef>
              <a:buClrTx/>
              <a:buSzTx/>
              <a:buFontTx/>
              <a:buNone/>
            </a:pPr>
            <a:r>
              <a:rPr lang="en-US" altLang="he-IL" sz="1800">
                <a:latin typeface="Arial Black" panose="020B0A04020102020204" pitchFamily="34" charset="0"/>
              </a:rPr>
              <a:t>So many net-admin don’t use/know BGP … </a:t>
            </a:r>
          </a:p>
        </p:txBody>
      </p:sp>
    </p:spTree>
    <p:extLst>
      <p:ext uri="{BB962C8B-B14F-4D97-AF65-F5344CB8AC3E}">
        <p14:creationId xmlns:p14="http://schemas.microsoft.com/office/powerpoint/2010/main" val="2631498673"/>
      </p:ext>
    </p:extLst>
  </p:cSld>
  <p:clrMapOvr>
    <a:masterClrMapping/>
  </p:clrMapOvr>
  <p:transition/>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70" name="Rectangle 2"/>
          <p:cNvSpPr>
            <a:spLocks noChangeArrowheads="1"/>
          </p:cNvSpPr>
          <p:nvPr/>
        </p:nvSpPr>
        <p:spPr bwMode="auto">
          <a:xfrm>
            <a:off x="6629400" y="4495800"/>
            <a:ext cx="1905000" cy="1219200"/>
          </a:xfrm>
          <a:prstGeom prst="rect">
            <a:avLst/>
          </a:prstGeom>
          <a:solidFill>
            <a:schemeClr val="folHlink"/>
          </a:solidFill>
          <a:ln w="9525">
            <a:solidFill>
              <a:schemeClr val="folHlink"/>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he-IL" altLang="he-IL" sz="1800">
              <a:latin typeface="Arial" panose="020B0604020202020204" pitchFamily="34" charset="0"/>
            </a:endParaRPr>
          </a:p>
        </p:txBody>
      </p:sp>
      <p:sp>
        <p:nvSpPr>
          <p:cNvPr id="112643" name="Rectangle 3"/>
          <p:cNvSpPr>
            <a:spLocks noGrp="1" noChangeArrowheads="1"/>
          </p:cNvSpPr>
          <p:nvPr>
            <p:ph type="title"/>
          </p:nvPr>
        </p:nvSpPr>
        <p:spPr/>
        <p:txBody>
          <a:bodyPr/>
          <a:lstStyle/>
          <a:p>
            <a:pPr>
              <a:defRPr/>
            </a:pPr>
            <a:r>
              <a:rPr lang="en-US" smtClean="0"/>
              <a:t>Customer-Provider Hierarchy</a:t>
            </a:r>
          </a:p>
        </p:txBody>
      </p:sp>
      <p:sp>
        <p:nvSpPr>
          <p:cNvPr id="2" name="מציין מיקום טקסט 1"/>
          <p:cNvSpPr>
            <a:spLocks noGrp="1"/>
          </p:cNvSpPr>
          <p:nvPr>
            <p:ph type="body" idx="1"/>
          </p:nvPr>
        </p:nvSpPr>
        <p:spPr/>
        <p:txBody>
          <a:bodyPr/>
          <a:lstStyle/>
          <a:p>
            <a:endParaRPr lang="he-IL"/>
          </a:p>
        </p:txBody>
      </p:sp>
      <p:sp>
        <p:nvSpPr>
          <p:cNvPr id="112668" name="מציין מיקום של כותרת תחתונה 4"/>
          <p:cNvSpPr>
            <a:spLocks noGrp="1"/>
          </p:cNvSpPr>
          <p:nvPr>
            <p:ph type="ftr" sz="quarter" idx="4294967295"/>
          </p:nvPr>
        </p:nvSpPr>
        <p:spPr>
          <a:xfrm>
            <a:off x="6248400" y="6467475"/>
            <a:ext cx="2895600" cy="28733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omic Sans MS" pitchFamily="66" charset="0"/>
              </a:defRPr>
            </a:lvl1pPr>
            <a:lvl2pPr marL="742950" indent="-285750">
              <a:defRPr>
                <a:solidFill>
                  <a:schemeClr val="tx1"/>
                </a:solidFill>
                <a:latin typeface="Comic Sans MS" pitchFamily="66" charset="0"/>
              </a:defRPr>
            </a:lvl2pPr>
            <a:lvl3pPr marL="1143000" indent="-228600">
              <a:defRPr>
                <a:solidFill>
                  <a:schemeClr val="tx1"/>
                </a:solidFill>
                <a:latin typeface="Comic Sans MS" pitchFamily="66" charset="0"/>
              </a:defRPr>
            </a:lvl3pPr>
            <a:lvl4pPr marL="1600200" indent="-228600">
              <a:defRPr>
                <a:solidFill>
                  <a:schemeClr val="tx1"/>
                </a:solidFill>
                <a:latin typeface="Comic Sans MS" pitchFamily="66" charset="0"/>
              </a:defRPr>
            </a:lvl4pPr>
            <a:lvl5pPr marL="2057400" indent="-228600">
              <a:defRPr>
                <a:solidFill>
                  <a:schemeClr val="tx1"/>
                </a:solidFill>
                <a:latin typeface="Comic Sans MS" pitchFamily="66" charset="0"/>
              </a:defRPr>
            </a:lvl5pPr>
            <a:lvl6pPr marL="2514600" indent="-228600" algn="l" rtl="0" eaLnBrk="0" fontAlgn="base" hangingPunct="0">
              <a:spcBef>
                <a:spcPct val="0"/>
              </a:spcBef>
              <a:spcAft>
                <a:spcPct val="0"/>
              </a:spcAft>
              <a:defRPr>
                <a:solidFill>
                  <a:schemeClr val="tx1"/>
                </a:solidFill>
                <a:latin typeface="Comic Sans MS" pitchFamily="66" charset="0"/>
              </a:defRPr>
            </a:lvl6pPr>
            <a:lvl7pPr marL="2971800" indent="-228600" algn="l" rtl="0" eaLnBrk="0" fontAlgn="base" hangingPunct="0">
              <a:spcBef>
                <a:spcPct val="0"/>
              </a:spcBef>
              <a:spcAft>
                <a:spcPct val="0"/>
              </a:spcAft>
              <a:defRPr>
                <a:solidFill>
                  <a:schemeClr val="tx1"/>
                </a:solidFill>
                <a:latin typeface="Comic Sans MS" pitchFamily="66" charset="0"/>
              </a:defRPr>
            </a:lvl7pPr>
            <a:lvl8pPr marL="3429000" indent="-228600" algn="l" rtl="0" eaLnBrk="0" fontAlgn="base" hangingPunct="0">
              <a:spcBef>
                <a:spcPct val="0"/>
              </a:spcBef>
              <a:spcAft>
                <a:spcPct val="0"/>
              </a:spcAft>
              <a:defRPr>
                <a:solidFill>
                  <a:schemeClr val="tx1"/>
                </a:solidFill>
                <a:latin typeface="Comic Sans MS" pitchFamily="66" charset="0"/>
              </a:defRPr>
            </a:lvl8pPr>
            <a:lvl9pPr marL="3886200" indent="-228600" algn="l" rtl="0" eaLnBrk="0" fontAlgn="base" hangingPunct="0">
              <a:spcBef>
                <a:spcPct val="0"/>
              </a:spcBef>
              <a:spcAft>
                <a:spcPct val="0"/>
              </a:spcAft>
              <a:defRPr>
                <a:solidFill>
                  <a:schemeClr val="tx1"/>
                </a:solidFill>
                <a:latin typeface="Comic Sans MS" pitchFamily="66" charset="0"/>
              </a:defRPr>
            </a:lvl9pPr>
          </a:lstStyle>
          <a:p>
            <a:pPr>
              <a:defRPr/>
            </a:pPr>
            <a:r>
              <a:rPr lang="en-US" smtClean="0">
                <a:latin typeface="Arial" pitchFamily="34" charset="0"/>
              </a:rPr>
              <a:t>Network Layer</a:t>
            </a:r>
          </a:p>
        </p:txBody>
      </p:sp>
      <p:sp>
        <p:nvSpPr>
          <p:cNvPr id="288797" name="מציין מיקום של מספר שקופית 5"/>
          <p:cNvSpPr>
            <a:spLocks noGrp="1"/>
          </p:cNvSpPr>
          <p:nvPr>
            <p:ph type="sldNum" sz="quarter" idx="4294967295"/>
          </p:nvPr>
        </p:nvSpPr>
        <p:spPr>
          <a:xfrm>
            <a:off x="8467725" y="6462713"/>
            <a:ext cx="676275" cy="2762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he-IL" sz="1200" smtClean="0">
                <a:latin typeface="Arial" panose="020B0604020202020204" pitchFamily="34" charset="0"/>
              </a:rPr>
              <a:t>4-</a:t>
            </a:r>
            <a:fld id="{D6D940A7-02B2-49B9-9BC4-7801393FDE96}" type="slidenum">
              <a:rPr lang="en-US" altLang="he-IL" sz="1200" smtClean="0">
                <a:latin typeface="Arial" panose="020B0604020202020204" pitchFamily="34" charset="0"/>
              </a:rPr>
              <a:pPr>
                <a:lnSpc>
                  <a:spcPct val="100000"/>
                </a:lnSpc>
                <a:spcBef>
                  <a:spcPct val="0"/>
                </a:spcBef>
                <a:buClrTx/>
                <a:buSzTx/>
                <a:buFontTx/>
                <a:buNone/>
              </a:pPr>
              <a:t>187</a:t>
            </a:fld>
            <a:endParaRPr lang="en-US" altLang="he-IL" sz="1200" smtClean="0">
              <a:latin typeface="Arial" panose="020B0604020202020204" pitchFamily="34" charset="0"/>
            </a:endParaRPr>
          </a:p>
        </p:txBody>
      </p:sp>
      <p:pic>
        <p:nvPicPr>
          <p:cNvPr id="288772" name="Picture 4"/>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3600" y="3276600"/>
            <a:ext cx="2362200" cy="681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8773" name="Picture 5"/>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24200" y="4724400"/>
            <a:ext cx="14478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8774" name="Picture 6"/>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4800600"/>
            <a:ext cx="14478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8775" name="Picture 7"/>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00600" y="4800600"/>
            <a:ext cx="14478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8776" name="Picture 8"/>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38800" y="3352800"/>
            <a:ext cx="2362200" cy="681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8777" name="Picture 9"/>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81800" y="4800600"/>
            <a:ext cx="14478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8778" name="Picture 10"/>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1800" y="2133600"/>
            <a:ext cx="2362200" cy="681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8779" name="Picture 11"/>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62600" y="990600"/>
            <a:ext cx="2362200" cy="681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8780" name="Line 12"/>
          <p:cNvSpPr>
            <a:spLocks noChangeShapeType="1"/>
          </p:cNvSpPr>
          <p:nvPr/>
        </p:nvSpPr>
        <p:spPr bwMode="auto">
          <a:xfrm>
            <a:off x="7239000" y="3886200"/>
            <a:ext cx="152400" cy="914400"/>
          </a:xfrm>
          <a:prstGeom prst="line">
            <a:avLst/>
          </a:prstGeom>
          <a:noFill/>
          <a:ln w="57150" cmpd="thickThin">
            <a:solidFill>
              <a:srgbClr val="FF0033"/>
            </a:solidFill>
            <a:round/>
            <a:headEnd type="oval" w="med" len="med"/>
            <a:tailEnd type="triangle" w="med" len="med"/>
          </a:ln>
          <a:extLst>
            <a:ext uri="{909E8E84-426E-40DD-AFC4-6F175D3DCCD1}">
              <a14:hiddenFill xmlns:a14="http://schemas.microsoft.com/office/drawing/2010/main">
                <a:noFill/>
              </a14:hiddenFill>
            </a:ext>
          </a:extLst>
        </p:spPr>
        <p:txBody>
          <a:bodyPr wrap="none" anchor="ctr"/>
          <a:lstStyle/>
          <a:p>
            <a:endParaRPr lang="he-IL"/>
          </a:p>
        </p:txBody>
      </p:sp>
      <p:sp>
        <p:nvSpPr>
          <p:cNvPr id="288781" name="Line 13"/>
          <p:cNvSpPr>
            <a:spLocks noChangeShapeType="1"/>
          </p:cNvSpPr>
          <p:nvPr/>
        </p:nvSpPr>
        <p:spPr bwMode="auto">
          <a:xfrm>
            <a:off x="4191000" y="3886200"/>
            <a:ext cx="838200" cy="1066800"/>
          </a:xfrm>
          <a:prstGeom prst="line">
            <a:avLst/>
          </a:prstGeom>
          <a:noFill/>
          <a:ln w="57150" cmpd="thickThin">
            <a:solidFill>
              <a:srgbClr val="FF0033"/>
            </a:solidFill>
            <a:round/>
            <a:headEnd type="oval" w="med" len="med"/>
            <a:tailEnd type="triangle" w="med" len="med"/>
          </a:ln>
          <a:extLst>
            <a:ext uri="{909E8E84-426E-40DD-AFC4-6F175D3DCCD1}">
              <a14:hiddenFill xmlns:a14="http://schemas.microsoft.com/office/drawing/2010/main">
                <a:noFill/>
              </a14:hiddenFill>
            </a:ext>
          </a:extLst>
        </p:spPr>
        <p:txBody>
          <a:bodyPr wrap="none" anchor="ctr"/>
          <a:lstStyle/>
          <a:p>
            <a:endParaRPr lang="he-IL"/>
          </a:p>
        </p:txBody>
      </p:sp>
      <p:sp>
        <p:nvSpPr>
          <p:cNvPr id="288782" name="Line 14"/>
          <p:cNvSpPr>
            <a:spLocks noChangeShapeType="1"/>
          </p:cNvSpPr>
          <p:nvPr/>
        </p:nvSpPr>
        <p:spPr bwMode="auto">
          <a:xfrm flipH="1">
            <a:off x="2362200" y="3886200"/>
            <a:ext cx="685800" cy="914400"/>
          </a:xfrm>
          <a:prstGeom prst="line">
            <a:avLst/>
          </a:prstGeom>
          <a:noFill/>
          <a:ln w="57150" cmpd="thinThick">
            <a:solidFill>
              <a:srgbClr val="FF0033"/>
            </a:solidFill>
            <a:round/>
            <a:headEnd type="oval" w="med" len="med"/>
            <a:tailEnd type="triangle" w="med" len="med"/>
          </a:ln>
          <a:extLst>
            <a:ext uri="{909E8E84-426E-40DD-AFC4-6F175D3DCCD1}">
              <a14:hiddenFill xmlns:a14="http://schemas.microsoft.com/office/drawing/2010/main">
                <a:noFill/>
              </a14:hiddenFill>
            </a:ext>
          </a:extLst>
        </p:spPr>
        <p:txBody>
          <a:bodyPr wrap="none" anchor="ctr"/>
          <a:lstStyle/>
          <a:p>
            <a:endParaRPr lang="he-IL"/>
          </a:p>
        </p:txBody>
      </p:sp>
      <p:sp>
        <p:nvSpPr>
          <p:cNvPr id="288783" name="Line 15"/>
          <p:cNvSpPr>
            <a:spLocks noChangeShapeType="1"/>
          </p:cNvSpPr>
          <p:nvPr/>
        </p:nvSpPr>
        <p:spPr bwMode="auto">
          <a:xfrm flipH="1">
            <a:off x="3886200" y="2743200"/>
            <a:ext cx="152400" cy="609600"/>
          </a:xfrm>
          <a:prstGeom prst="line">
            <a:avLst/>
          </a:prstGeom>
          <a:noFill/>
          <a:ln w="57150" cmpd="thinThick">
            <a:solidFill>
              <a:srgbClr val="FF0033"/>
            </a:solidFill>
            <a:round/>
            <a:headEnd type="oval" w="med" len="med"/>
            <a:tailEnd type="triangle" w="med" len="med"/>
          </a:ln>
          <a:extLst>
            <a:ext uri="{909E8E84-426E-40DD-AFC4-6F175D3DCCD1}">
              <a14:hiddenFill xmlns:a14="http://schemas.microsoft.com/office/drawing/2010/main">
                <a:noFill/>
              </a14:hiddenFill>
            </a:ext>
          </a:extLst>
        </p:spPr>
        <p:txBody>
          <a:bodyPr wrap="none" anchor="ctr"/>
          <a:lstStyle/>
          <a:p>
            <a:endParaRPr lang="he-IL"/>
          </a:p>
        </p:txBody>
      </p:sp>
      <p:sp>
        <p:nvSpPr>
          <p:cNvPr id="288784" name="Line 16"/>
          <p:cNvSpPr>
            <a:spLocks noChangeShapeType="1"/>
          </p:cNvSpPr>
          <p:nvPr/>
        </p:nvSpPr>
        <p:spPr bwMode="auto">
          <a:xfrm flipH="1">
            <a:off x="5029200" y="1447800"/>
            <a:ext cx="762000" cy="762000"/>
          </a:xfrm>
          <a:prstGeom prst="line">
            <a:avLst/>
          </a:prstGeom>
          <a:noFill/>
          <a:ln w="57150" cmpd="thinThick">
            <a:solidFill>
              <a:srgbClr val="FF0033"/>
            </a:solidFill>
            <a:round/>
            <a:headEnd type="oval" w="med" len="med"/>
            <a:tailEnd type="triangle" w="med" len="med"/>
          </a:ln>
          <a:extLst>
            <a:ext uri="{909E8E84-426E-40DD-AFC4-6F175D3DCCD1}">
              <a14:hiddenFill xmlns:a14="http://schemas.microsoft.com/office/drawing/2010/main">
                <a:noFill/>
              </a14:hiddenFill>
            </a:ext>
          </a:extLst>
        </p:spPr>
        <p:txBody>
          <a:bodyPr wrap="none" anchor="ctr"/>
          <a:lstStyle/>
          <a:p>
            <a:endParaRPr lang="he-IL"/>
          </a:p>
        </p:txBody>
      </p:sp>
      <p:sp>
        <p:nvSpPr>
          <p:cNvPr id="288785" name="Line 17"/>
          <p:cNvSpPr>
            <a:spLocks noChangeShapeType="1"/>
          </p:cNvSpPr>
          <p:nvPr/>
        </p:nvSpPr>
        <p:spPr bwMode="auto">
          <a:xfrm flipH="1">
            <a:off x="5791200" y="3886200"/>
            <a:ext cx="533400" cy="990600"/>
          </a:xfrm>
          <a:prstGeom prst="line">
            <a:avLst/>
          </a:prstGeom>
          <a:noFill/>
          <a:ln w="57150" cmpd="thinThick">
            <a:solidFill>
              <a:srgbClr val="FF0033"/>
            </a:solidFill>
            <a:round/>
            <a:headEnd type="oval" w="med" len="med"/>
            <a:tailEnd type="triangle" w="med" len="med"/>
          </a:ln>
          <a:extLst>
            <a:ext uri="{909E8E84-426E-40DD-AFC4-6F175D3DCCD1}">
              <a14:hiddenFill xmlns:a14="http://schemas.microsoft.com/office/drawing/2010/main">
                <a:noFill/>
              </a14:hiddenFill>
            </a:ext>
          </a:extLst>
        </p:spPr>
        <p:txBody>
          <a:bodyPr wrap="none" anchor="ctr"/>
          <a:lstStyle/>
          <a:p>
            <a:endParaRPr lang="he-IL"/>
          </a:p>
        </p:txBody>
      </p:sp>
      <p:sp>
        <p:nvSpPr>
          <p:cNvPr id="288786" name="Line 18"/>
          <p:cNvSpPr>
            <a:spLocks noChangeShapeType="1"/>
          </p:cNvSpPr>
          <p:nvPr/>
        </p:nvSpPr>
        <p:spPr bwMode="auto">
          <a:xfrm>
            <a:off x="3657600" y="3886200"/>
            <a:ext cx="228600" cy="914400"/>
          </a:xfrm>
          <a:prstGeom prst="line">
            <a:avLst/>
          </a:prstGeom>
          <a:noFill/>
          <a:ln w="57150" cmpd="thickThin">
            <a:solidFill>
              <a:srgbClr val="FF0033"/>
            </a:solidFill>
            <a:round/>
            <a:headEnd type="oval" w="med" len="med"/>
            <a:tailEnd type="triangle" w="med" len="med"/>
          </a:ln>
          <a:extLst>
            <a:ext uri="{909E8E84-426E-40DD-AFC4-6F175D3DCCD1}">
              <a14:hiddenFill xmlns:a14="http://schemas.microsoft.com/office/drawing/2010/main">
                <a:noFill/>
              </a14:hiddenFill>
            </a:ext>
          </a:extLst>
        </p:spPr>
        <p:txBody>
          <a:bodyPr wrap="none" anchor="ctr"/>
          <a:lstStyle/>
          <a:p>
            <a:endParaRPr lang="he-IL"/>
          </a:p>
        </p:txBody>
      </p:sp>
      <p:sp>
        <p:nvSpPr>
          <p:cNvPr id="288787" name="Freeform 19"/>
          <p:cNvSpPr>
            <a:spLocks/>
          </p:cNvSpPr>
          <p:nvPr/>
        </p:nvSpPr>
        <p:spPr bwMode="auto">
          <a:xfrm>
            <a:off x="2209800" y="1041400"/>
            <a:ext cx="5486400" cy="4064000"/>
          </a:xfrm>
          <a:custGeom>
            <a:avLst/>
            <a:gdLst>
              <a:gd name="T0" fmla="*/ 2147483646 w 3456"/>
              <a:gd name="T1" fmla="*/ 2147483646 h 2560"/>
              <a:gd name="T2" fmla="*/ 2147483646 w 3456"/>
              <a:gd name="T3" fmla="*/ 2147483646 h 2560"/>
              <a:gd name="T4" fmla="*/ 2147483646 w 3456"/>
              <a:gd name="T5" fmla="*/ 2147483646 h 2560"/>
              <a:gd name="T6" fmla="*/ 2147483646 w 3456"/>
              <a:gd name="T7" fmla="*/ 2147483646 h 2560"/>
              <a:gd name="T8" fmla="*/ 2147483646 w 3456"/>
              <a:gd name="T9" fmla="*/ 2147483646 h 2560"/>
              <a:gd name="T10" fmla="*/ 2147483646 w 3456"/>
              <a:gd name="T11" fmla="*/ 2147483646 h 2560"/>
              <a:gd name="T12" fmla="*/ 2147483646 w 3456"/>
              <a:gd name="T13" fmla="*/ 2147483646 h 2560"/>
              <a:gd name="T14" fmla="*/ 2147483646 w 3456"/>
              <a:gd name="T15" fmla="*/ 2147483646 h 2560"/>
              <a:gd name="T16" fmla="*/ 2147483646 w 3456"/>
              <a:gd name="T17" fmla="*/ 2147483646 h 2560"/>
              <a:gd name="T18" fmla="*/ 2147483646 w 3456"/>
              <a:gd name="T19" fmla="*/ 2147483646 h 2560"/>
              <a:gd name="T20" fmla="*/ 0 w 3456"/>
              <a:gd name="T21" fmla="*/ 2147483646 h 256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456"/>
              <a:gd name="T34" fmla="*/ 0 h 2560"/>
              <a:gd name="T35" fmla="*/ 3456 w 3456"/>
              <a:gd name="T36" fmla="*/ 2560 h 256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456" h="2560">
                <a:moveTo>
                  <a:pt x="3456" y="2512"/>
                </a:moveTo>
                <a:cubicBezTo>
                  <a:pt x="3452" y="2536"/>
                  <a:pt x="3448" y="2560"/>
                  <a:pt x="3408" y="2416"/>
                </a:cubicBezTo>
                <a:cubicBezTo>
                  <a:pt x="3368" y="2272"/>
                  <a:pt x="3288" y="1800"/>
                  <a:pt x="3216" y="1648"/>
                </a:cubicBezTo>
                <a:cubicBezTo>
                  <a:pt x="3144" y="1496"/>
                  <a:pt x="3016" y="1744"/>
                  <a:pt x="2976" y="1504"/>
                </a:cubicBezTo>
                <a:cubicBezTo>
                  <a:pt x="2936" y="1264"/>
                  <a:pt x="3072" y="416"/>
                  <a:pt x="2976" y="208"/>
                </a:cubicBezTo>
                <a:cubicBezTo>
                  <a:pt x="2880" y="0"/>
                  <a:pt x="2608" y="144"/>
                  <a:pt x="2400" y="256"/>
                </a:cubicBezTo>
                <a:cubicBezTo>
                  <a:pt x="2192" y="368"/>
                  <a:pt x="1960" y="768"/>
                  <a:pt x="1728" y="880"/>
                </a:cubicBezTo>
                <a:cubicBezTo>
                  <a:pt x="1496" y="992"/>
                  <a:pt x="1160" y="808"/>
                  <a:pt x="1008" y="928"/>
                </a:cubicBezTo>
                <a:cubicBezTo>
                  <a:pt x="856" y="1048"/>
                  <a:pt x="936" y="1488"/>
                  <a:pt x="816" y="1600"/>
                </a:cubicBezTo>
                <a:cubicBezTo>
                  <a:pt x="696" y="1712"/>
                  <a:pt x="424" y="1456"/>
                  <a:pt x="288" y="1600"/>
                </a:cubicBezTo>
                <a:cubicBezTo>
                  <a:pt x="152" y="1744"/>
                  <a:pt x="76" y="2104"/>
                  <a:pt x="0" y="2464"/>
                </a:cubicBezTo>
              </a:path>
            </a:pathLst>
          </a:custGeom>
          <a:noFill/>
          <a:ln w="76200" cmpd="sng">
            <a:solidFill>
              <a:schemeClr val="accent2"/>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he-IL"/>
          </a:p>
        </p:txBody>
      </p:sp>
      <p:sp>
        <p:nvSpPr>
          <p:cNvPr id="288788" name="Freeform 20"/>
          <p:cNvSpPr>
            <a:spLocks/>
          </p:cNvSpPr>
          <p:nvPr/>
        </p:nvSpPr>
        <p:spPr bwMode="auto">
          <a:xfrm>
            <a:off x="5410200" y="3530600"/>
            <a:ext cx="1879600" cy="1498600"/>
          </a:xfrm>
          <a:custGeom>
            <a:avLst/>
            <a:gdLst>
              <a:gd name="T0" fmla="*/ 2147483646 w 1184"/>
              <a:gd name="T1" fmla="*/ 2147483646 h 944"/>
              <a:gd name="T2" fmla="*/ 2147483646 w 1184"/>
              <a:gd name="T3" fmla="*/ 2147483646 h 944"/>
              <a:gd name="T4" fmla="*/ 2147483646 w 1184"/>
              <a:gd name="T5" fmla="*/ 2147483646 h 944"/>
              <a:gd name="T6" fmla="*/ 2147483646 w 1184"/>
              <a:gd name="T7" fmla="*/ 2147483646 h 944"/>
              <a:gd name="T8" fmla="*/ 0 w 1184"/>
              <a:gd name="T9" fmla="*/ 2147483646 h 944"/>
              <a:gd name="T10" fmla="*/ 0 60000 65536"/>
              <a:gd name="T11" fmla="*/ 0 60000 65536"/>
              <a:gd name="T12" fmla="*/ 0 60000 65536"/>
              <a:gd name="T13" fmla="*/ 0 60000 65536"/>
              <a:gd name="T14" fmla="*/ 0 60000 65536"/>
              <a:gd name="T15" fmla="*/ 0 w 1184"/>
              <a:gd name="T16" fmla="*/ 0 h 944"/>
              <a:gd name="T17" fmla="*/ 1184 w 1184"/>
              <a:gd name="T18" fmla="*/ 944 h 944"/>
            </a:gdLst>
            <a:ahLst/>
            <a:cxnLst>
              <a:cxn ang="T10">
                <a:pos x="T0" y="T1"/>
              </a:cxn>
              <a:cxn ang="T11">
                <a:pos x="T2" y="T3"/>
              </a:cxn>
              <a:cxn ang="T12">
                <a:pos x="T4" y="T5"/>
              </a:cxn>
              <a:cxn ang="T13">
                <a:pos x="T6" y="T7"/>
              </a:cxn>
              <a:cxn ang="T14">
                <a:pos x="T8" y="T9"/>
              </a:cxn>
            </a:cxnLst>
            <a:rect l="T15" t="T16" r="T17" b="T18"/>
            <a:pathLst>
              <a:path w="1184" h="944">
                <a:moveTo>
                  <a:pt x="1152" y="944"/>
                </a:moveTo>
                <a:cubicBezTo>
                  <a:pt x="1168" y="912"/>
                  <a:pt x="1184" y="880"/>
                  <a:pt x="1152" y="752"/>
                </a:cubicBezTo>
                <a:cubicBezTo>
                  <a:pt x="1120" y="624"/>
                  <a:pt x="1080" y="280"/>
                  <a:pt x="960" y="176"/>
                </a:cubicBezTo>
                <a:cubicBezTo>
                  <a:pt x="840" y="72"/>
                  <a:pt x="592" y="0"/>
                  <a:pt x="432" y="128"/>
                </a:cubicBezTo>
                <a:cubicBezTo>
                  <a:pt x="272" y="256"/>
                  <a:pt x="136" y="600"/>
                  <a:pt x="0" y="944"/>
                </a:cubicBezTo>
              </a:path>
            </a:pathLst>
          </a:custGeom>
          <a:noFill/>
          <a:ln w="76200" cmpd="sng">
            <a:solidFill>
              <a:schemeClr val="accent2"/>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he-IL"/>
          </a:p>
        </p:txBody>
      </p:sp>
      <p:sp>
        <p:nvSpPr>
          <p:cNvPr id="288789" name="Line 21"/>
          <p:cNvSpPr>
            <a:spLocks noChangeShapeType="1"/>
          </p:cNvSpPr>
          <p:nvPr/>
        </p:nvSpPr>
        <p:spPr bwMode="auto">
          <a:xfrm flipH="1">
            <a:off x="5867400" y="6164263"/>
            <a:ext cx="1397000" cy="0"/>
          </a:xfrm>
          <a:prstGeom prst="line">
            <a:avLst/>
          </a:prstGeom>
          <a:noFill/>
          <a:ln w="76200">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he-IL"/>
          </a:p>
        </p:txBody>
      </p:sp>
      <p:sp>
        <p:nvSpPr>
          <p:cNvPr id="288790" name="Rectangle 22"/>
          <p:cNvSpPr>
            <a:spLocks noChangeArrowheads="1"/>
          </p:cNvSpPr>
          <p:nvPr/>
        </p:nvSpPr>
        <p:spPr bwMode="auto">
          <a:xfrm>
            <a:off x="7312025" y="5957888"/>
            <a:ext cx="12763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he-IL" sz="1800">
                <a:latin typeface="Arial Black" panose="020B0A04020102020204" pitchFamily="34" charset="0"/>
              </a:rPr>
              <a:t>IP traffic</a:t>
            </a:r>
          </a:p>
        </p:txBody>
      </p:sp>
      <p:sp>
        <p:nvSpPr>
          <p:cNvPr id="288791" name="Text Box 23"/>
          <p:cNvSpPr txBox="1">
            <a:spLocks noChangeArrowheads="1"/>
          </p:cNvSpPr>
          <p:nvPr/>
        </p:nvSpPr>
        <p:spPr bwMode="auto">
          <a:xfrm>
            <a:off x="457200" y="5759450"/>
            <a:ext cx="9858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Tx/>
              <a:buNone/>
            </a:pPr>
            <a:r>
              <a:rPr lang="en-US" altLang="he-IL" sz="1400">
                <a:latin typeface="Arial Black" panose="020B0A04020102020204" pitchFamily="34" charset="0"/>
              </a:rPr>
              <a:t>provider</a:t>
            </a:r>
          </a:p>
        </p:txBody>
      </p:sp>
      <p:sp>
        <p:nvSpPr>
          <p:cNvPr id="288792" name="Rectangle 24"/>
          <p:cNvSpPr>
            <a:spLocks noChangeArrowheads="1"/>
          </p:cNvSpPr>
          <p:nvPr/>
        </p:nvSpPr>
        <p:spPr bwMode="auto">
          <a:xfrm>
            <a:off x="2286000" y="5791200"/>
            <a:ext cx="11049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he-IL" sz="1400">
                <a:latin typeface="Arial Black" panose="020B0A04020102020204" pitchFamily="34" charset="0"/>
              </a:rPr>
              <a:t>customer</a:t>
            </a:r>
          </a:p>
        </p:txBody>
      </p:sp>
      <p:sp>
        <p:nvSpPr>
          <p:cNvPr id="288793" name="Line 25"/>
          <p:cNvSpPr>
            <a:spLocks noChangeShapeType="1"/>
          </p:cNvSpPr>
          <p:nvPr/>
        </p:nvSpPr>
        <p:spPr bwMode="auto">
          <a:xfrm>
            <a:off x="1447800" y="5943600"/>
            <a:ext cx="762000" cy="0"/>
          </a:xfrm>
          <a:prstGeom prst="line">
            <a:avLst/>
          </a:prstGeom>
          <a:noFill/>
          <a:ln w="57150" cmpd="thinThick">
            <a:solidFill>
              <a:srgbClr val="FF0033"/>
            </a:solidFill>
            <a:round/>
            <a:headEnd type="oval" w="med" len="med"/>
            <a:tailEnd type="triangle" w="med" len="med"/>
          </a:ln>
          <a:extLst>
            <a:ext uri="{909E8E84-426E-40DD-AFC4-6F175D3DCCD1}">
              <a14:hiddenFill xmlns:a14="http://schemas.microsoft.com/office/drawing/2010/main">
                <a:noFill/>
              </a14:hiddenFill>
            </a:ext>
          </a:extLst>
        </p:spPr>
        <p:txBody>
          <a:bodyPr wrap="none" anchor="ctr"/>
          <a:lstStyle/>
          <a:p>
            <a:endParaRPr lang="he-IL"/>
          </a:p>
        </p:txBody>
      </p:sp>
      <p:sp>
        <p:nvSpPr>
          <p:cNvPr id="288794" name="Rectangle 26"/>
          <p:cNvSpPr>
            <a:spLocks noChangeArrowheads="1"/>
          </p:cNvSpPr>
          <p:nvPr/>
        </p:nvSpPr>
        <p:spPr bwMode="auto">
          <a:xfrm>
            <a:off x="381000" y="5638800"/>
            <a:ext cx="2971800" cy="533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he-IL" altLang="he-IL" sz="1800">
              <a:latin typeface="Arial" panose="020B0604020202020204" pitchFamily="34" charset="0"/>
            </a:endParaRPr>
          </a:p>
        </p:txBody>
      </p:sp>
      <p:sp>
        <p:nvSpPr>
          <p:cNvPr id="288795" name="Line 27"/>
          <p:cNvSpPr>
            <a:spLocks noChangeShapeType="1"/>
          </p:cNvSpPr>
          <p:nvPr/>
        </p:nvSpPr>
        <p:spPr bwMode="auto">
          <a:xfrm flipH="1">
            <a:off x="6781800" y="1600200"/>
            <a:ext cx="0" cy="1752600"/>
          </a:xfrm>
          <a:prstGeom prst="line">
            <a:avLst/>
          </a:prstGeom>
          <a:noFill/>
          <a:ln w="57150" cmpd="thinThick">
            <a:solidFill>
              <a:srgbClr val="FF0033"/>
            </a:solidFill>
            <a:round/>
            <a:headEnd type="oval" w="med" len="med"/>
            <a:tailEnd type="triangle" w="med" len="med"/>
          </a:ln>
          <a:extLst>
            <a:ext uri="{909E8E84-426E-40DD-AFC4-6F175D3DCCD1}">
              <a14:hiddenFill xmlns:a14="http://schemas.microsoft.com/office/drawing/2010/main">
                <a:noFill/>
              </a14:hiddenFill>
            </a:ext>
          </a:extLst>
        </p:spPr>
        <p:txBody>
          <a:bodyPr wrap="none" anchor="ctr"/>
          <a:lstStyle/>
          <a:p>
            <a:endParaRPr lang="he-IL"/>
          </a:p>
        </p:txBody>
      </p:sp>
    </p:spTree>
    <p:extLst>
      <p:ext uri="{BB962C8B-B14F-4D97-AF65-F5344CB8AC3E}">
        <p14:creationId xmlns:p14="http://schemas.microsoft.com/office/powerpoint/2010/main" val="3222477274"/>
      </p:ext>
    </p:extLst>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Shape 105"/>
          <p:cNvSpPr txBox="1">
            <a:spLocks noGrp="1"/>
          </p:cNvSpPr>
          <p:nvPr>
            <p:ph type="ctrTitle"/>
          </p:nvPr>
        </p:nvSpPr>
        <p:spPr>
          <a:xfrm>
            <a:off x="827584" y="1772816"/>
            <a:ext cx="7772400" cy="1650599"/>
          </a:xfrm>
          <a:prstGeom prst="rect">
            <a:avLst/>
          </a:prstGeom>
          <a:noFill/>
          <a:ln>
            <a:noFill/>
          </a:ln>
        </p:spPr>
        <p:txBody>
          <a:bodyPr lIns="91425" tIns="91425" rIns="91425" bIns="91425" anchor="b" anchorCtr="0">
            <a:noAutofit/>
          </a:bodyPr>
          <a:lstStyle/>
          <a:p>
            <a:r>
              <a:rPr lang="he-IL" dirty="0" smtClean="0"/>
              <a:t>סרטון של כותבי הסרט</a:t>
            </a:r>
            <a:endParaRPr lang="en-US" dirty="0"/>
          </a:p>
        </p:txBody>
      </p:sp>
    </p:spTree>
    <p:extLst>
      <p:ext uri="{BB962C8B-B14F-4D97-AF65-F5344CB8AC3E}">
        <p14:creationId xmlns:p14="http://schemas.microsoft.com/office/powerpoint/2010/main" val="4041684202"/>
      </p:ext>
    </p:extLst>
  </p:cSld>
  <p:clrMapOvr>
    <a:masterClrMapping/>
  </p:clrMapOvr>
  <p:transition spd="slow">
    <p:cut/>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88" name="Rectangle 152"/>
          <p:cNvSpPr>
            <a:spLocks noGrp="1" noChangeArrowheads="1"/>
          </p:cNvSpPr>
          <p:nvPr>
            <p:ph type="title"/>
          </p:nvPr>
        </p:nvSpPr>
        <p:spPr>
          <a:xfrm>
            <a:off x="428564" y="203201"/>
            <a:ext cx="8229600" cy="1143000"/>
          </a:xfrm>
          <a:noFill/>
          <a:ln>
            <a:noFill/>
          </a:ln>
        </p:spPr>
        <p:txBody>
          <a:bodyPr lIns="91425" tIns="91425" rIns="91425" bIns="91425" anchor="ctr" anchorCtr="0"/>
          <a:lstStyle/>
          <a:p>
            <a:r>
              <a:rPr lang="en-US" dirty="0">
                <a:ea typeface="ＭＳ Ｐゴシック" charset="0"/>
                <a:cs typeface="+mj-cs"/>
              </a:rPr>
              <a:t>DHCP: example</a:t>
            </a:r>
          </a:p>
        </p:txBody>
      </p:sp>
      <p:sp>
        <p:nvSpPr>
          <p:cNvPr id="649219" name="Rectangle 3"/>
          <p:cNvSpPr>
            <a:spLocks noGrp="1" noChangeArrowheads="1"/>
          </p:cNvSpPr>
          <p:nvPr>
            <p:ph type="body" idx="1"/>
          </p:nvPr>
        </p:nvSpPr>
        <p:spPr/>
        <p:txBody>
          <a:bodyPr/>
          <a:lstStyle/>
          <a:p>
            <a:pPr>
              <a:defRPr/>
            </a:pPr>
            <a:r>
              <a:rPr lang="en-US" sz="2200" dirty="0" smtClean="0"/>
              <a:t>DCP server formulates DHCP ACK containing client</a:t>
            </a:r>
            <a:r>
              <a:rPr lang="ja-JP" altLang="en-US" sz="2200" dirty="0" smtClean="0"/>
              <a:t>’</a:t>
            </a:r>
            <a:r>
              <a:rPr lang="en-US" altLang="ja-JP" sz="2200" dirty="0" smtClean="0"/>
              <a:t>s IP address, IP address of first-hop router for client, name &amp; IP address of DNS server</a:t>
            </a:r>
          </a:p>
          <a:p>
            <a:pPr>
              <a:defRPr/>
            </a:pPr>
            <a:endParaRPr lang="en-US" sz="1800" dirty="0" smtClean="0"/>
          </a:p>
        </p:txBody>
      </p:sp>
      <p:sp>
        <p:nvSpPr>
          <p:cNvPr id="71686" name="Freeform 3"/>
          <p:cNvSpPr>
            <a:spLocks/>
          </p:cNvSpPr>
          <p:nvPr/>
        </p:nvSpPr>
        <p:spPr bwMode="auto">
          <a:xfrm>
            <a:off x="988219" y="3118273"/>
            <a:ext cx="3554412" cy="2754313"/>
          </a:xfrm>
          <a:custGeom>
            <a:avLst/>
            <a:gdLst>
              <a:gd name="T0" fmla="*/ 2147483646 w 2406"/>
              <a:gd name="T1" fmla="*/ 2147483646 h 958"/>
              <a:gd name="T2" fmla="*/ 2147483646 w 2406"/>
              <a:gd name="T3" fmla="*/ 2147483646 h 958"/>
              <a:gd name="T4" fmla="*/ 2147483646 w 2406"/>
              <a:gd name="T5" fmla="*/ 2147483646 h 958"/>
              <a:gd name="T6" fmla="*/ 2147483646 w 2406"/>
              <a:gd name="T7" fmla="*/ 2147483646 h 958"/>
              <a:gd name="T8" fmla="*/ 2147483646 w 2406"/>
              <a:gd name="T9" fmla="*/ 2147483646 h 958"/>
              <a:gd name="T10" fmla="*/ 2147483646 w 2406"/>
              <a:gd name="T11" fmla="*/ 2147483646 h 958"/>
              <a:gd name="T12" fmla="*/ 2147483646 w 2406"/>
              <a:gd name="T13" fmla="*/ 2147483646 h 958"/>
              <a:gd name="T14" fmla="*/ 2147483646 w 2406"/>
              <a:gd name="T15" fmla="*/ 2147483646 h 958"/>
              <a:gd name="T16" fmla="*/ 2147483646 w 2406"/>
              <a:gd name="T17" fmla="*/ 2147483646 h 958"/>
              <a:gd name="T18" fmla="*/ 2147483646 w 2406"/>
              <a:gd name="T19" fmla="*/ 2147483646 h 958"/>
              <a:gd name="T20" fmla="*/ 2147483646 w 2406"/>
              <a:gd name="T21" fmla="*/ 2147483646 h 958"/>
              <a:gd name="T22" fmla="*/ 2147483646 w 2406"/>
              <a:gd name="T23" fmla="*/ 2147483646 h 958"/>
              <a:gd name="T24" fmla="*/ 2147483646 w 2406"/>
              <a:gd name="T25" fmla="*/ 2147483646 h 95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406"/>
              <a:gd name="T40" fmla="*/ 0 h 958"/>
              <a:gd name="T41" fmla="*/ 2406 w 2406"/>
              <a:gd name="T42" fmla="*/ 958 h 95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406" h="958">
                <a:moveTo>
                  <a:pt x="2192" y="274"/>
                </a:moveTo>
                <a:cubicBezTo>
                  <a:pt x="1978" y="94"/>
                  <a:pt x="1990" y="122"/>
                  <a:pt x="1857" y="77"/>
                </a:cubicBezTo>
                <a:cubicBezTo>
                  <a:pt x="1724" y="32"/>
                  <a:pt x="1584" y="0"/>
                  <a:pt x="1393" y="7"/>
                </a:cubicBezTo>
                <a:cubicBezTo>
                  <a:pt x="1202" y="14"/>
                  <a:pt x="898" y="84"/>
                  <a:pt x="713" y="122"/>
                </a:cubicBezTo>
                <a:cubicBezTo>
                  <a:pt x="528" y="160"/>
                  <a:pt x="395" y="168"/>
                  <a:pt x="280" y="234"/>
                </a:cubicBezTo>
                <a:cubicBezTo>
                  <a:pt x="166" y="301"/>
                  <a:pt x="52" y="432"/>
                  <a:pt x="26" y="522"/>
                </a:cubicBezTo>
                <a:cubicBezTo>
                  <a:pt x="0" y="612"/>
                  <a:pt x="81" y="711"/>
                  <a:pt x="122" y="773"/>
                </a:cubicBezTo>
                <a:cubicBezTo>
                  <a:pt x="163" y="835"/>
                  <a:pt x="99" y="877"/>
                  <a:pt x="273" y="894"/>
                </a:cubicBezTo>
                <a:cubicBezTo>
                  <a:pt x="447" y="911"/>
                  <a:pt x="938" y="866"/>
                  <a:pt x="1169" y="876"/>
                </a:cubicBezTo>
                <a:cubicBezTo>
                  <a:pt x="1400" y="886"/>
                  <a:pt x="1499" y="950"/>
                  <a:pt x="1659" y="954"/>
                </a:cubicBezTo>
                <a:cubicBezTo>
                  <a:pt x="1819" y="958"/>
                  <a:pt x="2014" y="958"/>
                  <a:pt x="2129" y="897"/>
                </a:cubicBezTo>
                <a:cubicBezTo>
                  <a:pt x="2244" y="836"/>
                  <a:pt x="2327" y="856"/>
                  <a:pt x="2350" y="591"/>
                </a:cubicBezTo>
                <a:cubicBezTo>
                  <a:pt x="2373" y="326"/>
                  <a:pt x="2406" y="454"/>
                  <a:pt x="2192" y="274"/>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he-IL"/>
          </a:p>
        </p:txBody>
      </p:sp>
      <p:sp>
        <p:nvSpPr>
          <p:cNvPr id="71687" name="Line 36"/>
          <p:cNvSpPr>
            <a:spLocks noChangeShapeType="1"/>
          </p:cNvSpPr>
          <p:nvPr/>
        </p:nvSpPr>
        <p:spPr bwMode="auto">
          <a:xfrm flipV="1">
            <a:off x="3990181" y="4200948"/>
            <a:ext cx="155575" cy="14287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e-IL"/>
          </a:p>
        </p:txBody>
      </p:sp>
      <p:sp>
        <p:nvSpPr>
          <p:cNvPr id="71688" name="Line 43"/>
          <p:cNvSpPr>
            <a:spLocks noChangeShapeType="1"/>
          </p:cNvSpPr>
          <p:nvPr/>
        </p:nvSpPr>
        <p:spPr bwMode="auto">
          <a:xfrm flipV="1">
            <a:off x="2880519" y="4362873"/>
            <a:ext cx="695325"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e-IL"/>
          </a:p>
        </p:txBody>
      </p:sp>
      <p:sp>
        <p:nvSpPr>
          <p:cNvPr id="71689" name="Line 44"/>
          <p:cNvSpPr>
            <a:spLocks noChangeShapeType="1"/>
          </p:cNvSpPr>
          <p:nvPr/>
        </p:nvSpPr>
        <p:spPr bwMode="auto">
          <a:xfrm flipV="1">
            <a:off x="4139406" y="4058073"/>
            <a:ext cx="138113" cy="142875"/>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he-IL"/>
          </a:p>
        </p:txBody>
      </p:sp>
      <p:sp>
        <p:nvSpPr>
          <p:cNvPr id="71690" name="Line 48"/>
          <p:cNvSpPr>
            <a:spLocks noChangeShapeType="1"/>
          </p:cNvSpPr>
          <p:nvPr/>
        </p:nvSpPr>
        <p:spPr bwMode="auto">
          <a:xfrm flipV="1">
            <a:off x="3494881" y="4593061"/>
            <a:ext cx="512763" cy="61277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e-IL"/>
          </a:p>
        </p:txBody>
      </p:sp>
      <p:sp>
        <p:nvSpPr>
          <p:cNvPr id="649364" name="Rectangle 148"/>
          <p:cNvSpPr>
            <a:spLocks noChangeArrowheads="1"/>
          </p:cNvSpPr>
          <p:nvPr/>
        </p:nvSpPr>
        <p:spPr bwMode="auto">
          <a:xfrm>
            <a:off x="5030788" y="2930525"/>
            <a:ext cx="3421062" cy="1362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342900" indent="-342900">
              <a:lnSpc>
                <a:spcPct val="85000"/>
              </a:lnSpc>
              <a:spcBef>
                <a:spcPct val="20000"/>
              </a:spcBef>
              <a:buClr>
                <a:srgbClr val="000099"/>
              </a:buClr>
              <a:buSzPct val="65000"/>
              <a:buFont typeface="Wingdings" panose="05000000000000000000" pitchFamily="2" charset="2"/>
              <a:buChar char="q"/>
              <a:defRPr/>
            </a:pPr>
            <a:r>
              <a:rPr lang="en-US" sz="2200" dirty="0">
                <a:latin typeface="Gill Sans MT" charset="0"/>
                <a:ea typeface="ＭＳ Ｐゴシック" charset="0"/>
              </a:rPr>
              <a:t>encapsulation of DHCP server, frame forwarded to client, </a:t>
            </a:r>
            <a:r>
              <a:rPr lang="en-US" sz="2200" dirty="0" err="1">
                <a:latin typeface="Gill Sans MT" charset="0"/>
                <a:ea typeface="ＭＳ Ｐゴシック" charset="0"/>
              </a:rPr>
              <a:t>demuxing</a:t>
            </a:r>
            <a:r>
              <a:rPr lang="en-US" sz="2200" dirty="0">
                <a:latin typeface="Gill Sans MT" charset="0"/>
                <a:ea typeface="ＭＳ Ｐゴシック" charset="0"/>
              </a:rPr>
              <a:t> up to DHCP at client</a:t>
            </a:r>
          </a:p>
        </p:txBody>
      </p:sp>
      <p:grpSp>
        <p:nvGrpSpPr>
          <p:cNvPr id="71693" name="Group 153"/>
          <p:cNvGrpSpPr>
            <a:grpSpLocks/>
          </p:cNvGrpSpPr>
          <p:nvPr/>
        </p:nvGrpSpPr>
        <p:grpSpPr bwMode="auto">
          <a:xfrm>
            <a:off x="2193131" y="3985048"/>
            <a:ext cx="850900" cy="615950"/>
            <a:chOff x="4420" y="878"/>
            <a:chExt cx="614" cy="458"/>
          </a:xfrm>
        </p:grpSpPr>
        <p:pic>
          <p:nvPicPr>
            <p:cNvPr id="71849" name="Picture 154" descr="laptop_keyboar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09064" flipH="1">
              <a:off x="4420" y="1108"/>
              <a:ext cx="527" cy="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850" name="Freeform 155"/>
            <p:cNvSpPr>
              <a:spLocks/>
            </p:cNvSpPr>
            <p:nvPr/>
          </p:nvSpPr>
          <p:spPr bwMode="auto">
            <a:xfrm>
              <a:off x="4595" y="888"/>
              <a:ext cx="424" cy="297"/>
            </a:xfrm>
            <a:custGeom>
              <a:avLst/>
              <a:gdLst>
                <a:gd name="T0" fmla="*/ 0 w 2982"/>
                <a:gd name="T1" fmla="*/ 0 h 2442"/>
                <a:gd name="T2" fmla="*/ 0 w 2982"/>
                <a:gd name="T3" fmla="*/ 0 h 2442"/>
                <a:gd name="T4" fmla="*/ 0 w 2982"/>
                <a:gd name="T5" fmla="*/ 0 h 2442"/>
                <a:gd name="T6" fmla="*/ 0 w 2982"/>
                <a:gd name="T7" fmla="*/ 0 h 2442"/>
                <a:gd name="T8" fmla="*/ 0 w 2982"/>
                <a:gd name="T9" fmla="*/ 0 h 24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pic>
          <p:nvPicPr>
            <p:cNvPr id="71851" name="Picture 156" descr="scree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16" y="895"/>
              <a:ext cx="385" cy="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852" name="Freeform 157"/>
            <p:cNvSpPr>
              <a:spLocks/>
            </p:cNvSpPr>
            <p:nvPr/>
          </p:nvSpPr>
          <p:spPr bwMode="auto">
            <a:xfrm>
              <a:off x="4672" y="879"/>
              <a:ext cx="359" cy="55"/>
            </a:xfrm>
            <a:custGeom>
              <a:avLst/>
              <a:gdLst>
                <a:gd name="T0" fmla="*/ 0 w 2528"/>
                <a:gd name="T1" fmla="*/ 0 h 455"/>
                <a:gd name="T2" fmla="*/ 0 w 2528"/>
                <a:gd name="T3" fmla="*/ 0 h 455"/>
                <a:gd name="T4" fmla="*/ 0 w 2528"/>
                <a:gd name="T5" fmla="*/ 0 h 455"/>
                <a:gd name="T6" fmla="*/ 0 w 2528"/>
                <a:gd name="T7" fmla="*/ 0 h 455"/>
                <a:gd name="T8" fmla="*/ 0 w 2528"/>
                <a:gd name="T9" fmla="*/ 0 h 45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71853" name="Freeform 158"/>
            <p:cNvSpPr>
              <a:spLocks/>
            </p:cNvSpPr>
            <p:nvPr/>
          </p:nvSpPr>
          <p:spPr bwMode="auto">
            <a:xfrm>
              <a:off x="4591" y="878"/>
              <a:ext cx="100" cy="230"/>
            </a:xfrm>
            <a:custGeom>
              <a:avLst/>
              <a:gdLst>
                <a:gd name="T0" fmla="*/ 0 w 702"/>
                <a:gd name="T1" fmla="*/ 0 h 1893"/>
                <a:gd name="T2" fmla="*/ 0 w 702"/>
                <a:gd name="T3" fmla="*/ 0 h 1893"/>
                <a:gd name="T4" fmla="*/ 0 w 702"/>
                <a:gd name="T5" fmla="*/ 0 h 1893"/>
                <a:gd name="T6" fmla="*/ 0 w 702"/>
                <a:gd name="T7" fmla="*/ 0 h 1893"/>
                <a:gd name="T8" fmla="*/ 0 w 702"/>
                <a:gd name="T9" fmla="*/ 0 h 189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02" h="1893">
                  <a:moveTo>
                    <a:pt x="579" y="0"/>
                  </a:moveTo>
                  <a:lnTo>
                    <a:pt x="0" y="1869"/>
                  </a:lnTo>
                  <a:lnTo>
                    <a:pt x="114" y="1893"/>
                  </a:lnTo>
                  <a:lnTo>
                    <a:pt x="702" y="51"/>
                  </a:lnTo>
                  <a:lnTo>
                    <a:pt x="579"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71854" name="Freeform 159"/>
            <p:cNvSpPr>
              <a:spLocks/>
            </p:cNvSpPr>
            <p:nvPr/>
          </p:nvSpPr>
          <p:spPr bwMode="auto">
            <a:xfrm>
              <a:off x="4921" y="920"/>
              <a:ext cx="108" cy="265"/>
            </a:xfrm>
            <a:custGeom>
              <a:avLst/>
              <a:gdLst>
                <a:gd name="T0" fmla="*/ 0 w 756"/>
                <a:gd name="T1" fmla="*/ 0 h 2184"/>
                <a:gd name="T2" fmla="*/ 0 w 756"/>
                <a:gd name="T3" fmla="*/ 0 h 2184"/>
                <a:gd name="T4" fmla="*/ 0 w 756"/>
                <a:gd name="T5" fmla="*/ 0 h 2184"/>
                <a:gd name="T6" fmla="*/ 0 w 756"/>
                <a:gd name="T7" fmla="*/ 0 h 2184"/>
                <a:gd name="T8" fmla="*/ 0 w 756"/>
                <a:gd name="T9" fmla="*/ 0 h 21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71855" name="Freeform 160"/>
            <p:cNvSpPr>
              <a:spLocks/>
            </p:cNvSpPr>
            <p:nvPr/>
          </p:nvSpPr>
          <p:spPr bwMode="auto">
            <a:xfrm>
              <a:off x="4590" y="1097"/>
              <a:ext cx="394" cy="89"/>
            </a:xfrm>
            <a:custGeom>
              <a:avLst/>
              <a:gdLst>
                <a:gd name="T0" fmla="*/ 0 w 2773"/>
                <a:gd name="T1" fmla="*/ 0 h 738"/>
                <a:gd name="T2" fmla="*/ 0 w 2773"/>
                <a:gd name="T3" fmla="*/ 0 h 738"/>
                <a:gd name="T4" fmla="*/ 0 w 2773"/>
                <a:gd name="T5" fmla="*/ 0 h 738"/>
                <a:gd name="T6" fmla="*/ 0 w 2773"/>
                <a:gd name="T7" fmla="*/ 0 h 738"/>
                <a:gd name="T8" fmla="*/ 0 w 2773"/>
                <a:gd name="T9" fmla="*/ 0 h 7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71856" name="Freeform 161"/>
            <p:cNvSpPr>
              <a:spLocks/>
            </p:cNvSpPr>
            <p:nvPr/>
          </p:nvSpPr>
          <p:spPr bwMode="auto">
            <a:xfrm>
              <a:off x="4933" y="922"/>
              <a:ext cx="101" cy="266"/>
            </a:xfrm>
            <a:custGeom>
              <a:avLst/>
              <a:gdLst>
                <a:gd name="T0" fmla="*/ 0 w 637"/>
                <a:gd name="T1" fmla="*/ 0 h 1659"/>
                <a:gd name="T2" fmla="*/ 0 w 637"/>
                <a:gd name="T3" fmla="*/ 0 h 1659"/>
                <a:gd name="T4" fmla="*/ 0 w 637"/>
                <a:gd name="T5" fmla="*/ 0 h 1659"/>
                <a:gd name="T6" fmla="*/ 0 w 637"/>
                <a:gd name="T7" fmla="*/ 0 h 1659"/>
                <a:gd name="T8" fmla="*/ 0 w 637"/>
                <a:gd name="T9" fmla="*/ 0 h 165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37" h="1659">
                  <a:moveTo>
                    <a:pt x="615" y="0"/>
                  </a:moveTo>
                  <a:lnTo>
                    <a:pt x="637" y="0"/>
                  </a:lnTo>
                  <a:lnTo>
                    <a:pt x="68" y="1659"/>
                  </a:lnTo>
                  <a:lnTo>
                    <a:pt x="0" y="1647"/>
                  </a:lnTo>
                  <a:lnTo>
                    <a:pt x="615" y="0"/>
                  </a:lnTo>
                  <a:close/>
                </a:path>
              </a:pathLst>
            </a:custGeom>
            <a:solidFill>
              <a:srgbClr val="4D4D4D"/>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71857" name="Freeform 162"/>
            <p:cNvSpPr>
              <a:spLocks/>
            </p:cNvSpPr>
            <p:nvPr/>
          </p:nvSpPr>
          <p:spPr bwMode="auto">
            <a:xfrm>
              <a:off x="4590" y="1109"/>
              <a:ext cx="351" cy="88"/>
            </a:xfrm>
            <a:custGeom>
              <a:avLst/>
              <a:gdLst>
                <a:gd name="T0" fmla="*/ 0 w 2216"/>
                <a:gd name="T1" fmla="*/ 0 h 550"/>
                <a:gd name="T2" fmla="*/ 0 w 2216"/>
                <a:gd name="T3" fmla="*/ 0 h 550"/>
                <a:gd name="T4" fmla="*/ 0 w 2216"/>
                <a:gd name="T5" fmla="*/ 0 h 550"/>
                <a:gd name="T6" fmla="*/ 0 w 2216"/>
                <a:gd name="T7" fmla="*/ 0 h 550"/>
                <a:gd name="T8" fmla="*/ 0 w 2216"/>
                <a:gd name="T9" fmla="*/ 0 h 55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grpSp>
          <p:nvGrpSpPr>
            <p:cNvPr id="71858" name="Group 163"/>
            <p:cNvGrpSpPr>
              <a:grpSpLocks/>
            </p:cNvGrpSpPr>
            <p:nvPr/>
          </p:nvGrpSpPr>
          <p:grpSpPr bwMode="auto">
            <a:xfrm>
              <a:off x="4584" y="1203"/>
              <a:ext cx="119" cy="53"/>
              <a:chOff x="1740" y="2642"/>
              <a:chExt cx="752" cy="327"/>
            </a:xfrm>
          </p:grpSpPr>
          <p:sp>
            <p:nvSpPr>
              <p:cNvPr id="71865" name="Freeform 164"/>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2" h="327">
                    <a:moveTo>
                      <a:pt x="293" y="0"/>
                    </a:moveTo>
                    <a:lnTo>
                      <a:pt x="752" y="124"/>
                    </a:lnTo>
                    <a:lnTo>
                      <a:pt x="470" y="327"/>
                    </a:lnTo>
                    <a:lnTo>
                      <a:pt x="0" y="183"/>
                    </a:lnTo>
                    <a:lnTo>
                      <a:pt x="293"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71866" name="Freeform 165"/>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71867" name="Freeform 166"/>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8" h="100">
                    <a:moveTo>
                      <a:pt x="0" y="44"/>
                    </a:moveTo>
                    <a:lnTo>
                      <a:pt x="75" y="0"/>
                    </a:lnTo>
                    <a:lnTo>
                      <a:pt x="258" y="50"/>
                    </a:lnTo>
                    <a:lnTo>
                      <a:pt x="183" y="100"/>
                    </a:lnTo>
                    <a:lnTo>
                      <a:pt x="0" y="44"/>
                    </a:lnTo>
                    <a:close/>
                  </a:path>
                </a:pathLst>
              </a:cu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71868" name="Freeform 167"/>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4" h="63">
                    <a:moveTo>
                      <a:pt x="12" y="0"/>
                    </a:moveTo>
                    <a:lnTo>
                      <a:pt x="194" y="53"/>
                    </a:lnTo>
                    <a:lnTo>
                      <a:pt x="180" y="63"/>
                    </a:lnTo>
                    <a:lnTo>
                      <a:pt x="0" y="9"/>
                    </a:lnTo>
                    <a:lnTo>
                      <a:pt x="12"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71869" name="Freeform 168"/>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8" h="102">
                    <a:moveTo>
                      <a:pt x="0" y="46"/>
                    </a:moveTo>
                    <a:lnTo>
                      <a:pt x="71" y="0"/>
                    </a:lnTo>
                    <a:lnTo>
                      <a:pt x="258" y="52"/>
                    </a:lnTo>
                    <a:lnTo>
                      <a:pt x="183" y="102"/>
                    </a:lnTo>
                    <a:lnTo>
                      <a:pt x="0" y="46"/>
                    </a:lnTo>
                    <a:close/>
                  </a:path>
                </a:pathLst>
              </a:cu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71870" name="Freeform 169"/>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4" h="63">
                    <a:moveTo>
                      <a:pt x="12" y="0"/>
                    </a:moveTo>
                    <a:lnTo>
                      <a:pt x="194" y="53"/>
                    </a:lnTo>
                    <a:lnTo>
                      <a:pt x="180" y="63"/>
                    </a:lnTo>
                    <a:lnTo>
                      <a:pt x="0" y="9"/>
                    </a:lnTo>
                    <a:lnTo>
                      <a:pt x="12"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grpSp>
        <p:sp>
          <p:nvSpPr>
            <p:cNvPr id="71859" name="Freeform 170"/>
            <p:cNvSpPr>
              <a:spLocks/>
            </p:cNvSpPr>
            <p:nvPr/>
          </p:nvSpPr>
          <p:spPr bwMode="auto">
            <a:xfrm>
              <a:off x="4788" y="1211"/>
              <a:ext cx="144" cy="116"/>
            </a:xfrm>
            <a:custGeom>
              <a:avLst/>
              <a:gdLst>
                <a:gd name="T0" fmla="*/ 0 w 990"/>
                <a:gd name="T1" fmla="*/ 0 h 792"/>
                <a:gd name="T2" fmla="*/ 0 w 990"/>
                <a:gd name="T3" fmla="*/ 0 h 792"/>
                <a:gd name="T4" fmla="*/ 0 w 990"/>
                <a:gd name="T5" fmla="*/ 0 h 792"/>
                <a:gd name="T6" fmla="*/ 0 w 990"/>
                <a:gd name="T7" fmla="*/ 0 h 792"/>
                <a:gd name="T8" fmla="*/ 0 w 990"/>
                <a:gd name="T9" fmla="*/ 0 h 79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90" h="792">
                  <a:moveTo>
                    <a:pt x="3" y="738"/>
                  </a:moveTo>
                  <a:lnTo>
                    <a:pt x="990" y="0"/>
                  </a:lnTo>
                  <a:lnTo>
                    <a:pt x="987" y="60"/>
                  </a:lnTo>
                  <a:lnTo>
                    <a:pt x="0" y="792"/>
                  </a:lnTo>
                  <a:lnTo>
                    <a:pt x="3" y="738"/>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71860" name="Freeform 171"/>
            <p:cNvSpPr>
              <a:spLocks/>
            </p:cNvSpPr>
            <p:nvPr/>
          </p:nvSpPr>
          <p:spPr bwMode="auto">
            <a:xfrm>
              <a:off x="4420" y="1220"/>
              <a:ext cx="369" cy="106"/>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71861" name="Freeform 172"/>
            <p:cNvSpPr>
              <a:spLocks/>
            </p:cNvSpPr>
            <p:nvPr/>
          </p:nvSpPr>
          <p:spPr bwMode="auto">
            <a:xfrm>
              <a:off x="4420" y="1201"/>
              <a:ext cx="4" cy="21"/>
            </a:xfrm>
            <a:custGeom>
              <a:avLst/>
              <a:gdLst>
                <a:gd name="T0" fmla="*/ 0 w 26"/>
                <a:gd name="T1" fmla="*/ 0 h 147"/>
                <a:gd name="T2" fmla="*/ 0 w 26"/>
                <a:gd name="T3" fmla="*/ 0 h 147"/>
                <a:gd name="T4" fmla="*/ 0 w 26"/>
                <a:gd name="T5" fmla="*/ 0 h 147"/>
                <a:gd name="T6" fmla="*/ 0 w 26"/>
                <a:gd name="T7" fmla="*/ 0 h 147"/>
                <a:gd name="T8" fmla="*/ 0 w 26"/>
                <a:gd name="T9" fmla="*/ 0 h 1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 h="147">
                  <a:moveTo>
                    <a:pt x="26" y="10"/>
                  </a:moveTo>
                  <a:lnTo>
                    <a:pt x="23" y="147"/>
                  </a:lnTo>
                  <a:lnTo>
                    <a:pt x="0" y="144"/>
                  </a:lnTo>
                  <a:lnTo>
                    <a:pt x="3" y="0"/>
                  </a:lnTo>
                  <a:lnTo>
                    <a:pt x="26" y="1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71862" name="Freeform 173"/>
            <p:cNvSpPr>
              <a:spLocks/>
            </p:cNvSpPr>
            <p:nvPr/>
          </p:nvSpPr>
          <p:spPr bwMode="auto">
            <a:xfrm>
              <a:off x="4421" y="1114"/>
              <a:ext cx="171" cy="88"/>
            </a:xfrm>
            <a:custGeom>
              <a:avLst/>
              <a:gdLst>
                <a:gd name="T0" fmla="*/ 0 w 1176"/>
                <a:gd name="T1" fmla="*/ 0 h 606"/>
                <a:gd name="T2" fmla="*/ 0 w 1176"/>
                <a:gd name="T3" fmla="*/ 0 h 606"/>
                <a:gd name="T4" fmla="*/ 0 w 1176"/>
                <a:gd name="T5" fmla="*/ 0 h 606"/>
                <a:gd name="T6" fmla="*/ 0 w 1176"/>
                <a:gd name="T7" fmla="*/ 0 h 606"/>
                <a:gd name="T8" fmla="*/ 0 w 1176"/>
                <a:gd name="T9" fmla="*/ 0 h 60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76" h="606">
                  <a:moveTo>
                    <a:pt x="1170" y="0"/>
                  </a:moveTo>
                  <a:lnTo>
                    <a:pt x="0" y="597"/>
                  </a:lnTo>
                  <a:lnTo>
                    <a:pt x="30" y="606"/>
                  </a:lnTo>
                  <a:lnTo>
                    <a:pt x="1176" y="18"/>
                  </a:lnTo>
                  <a:lnTo>
                    <a:pt x="1170"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71863" name="Freeform 174"/>
            <p:cNvSpPr>
              <a:spLocks/>
            </p:cNvSpPr>
            <p:nvPr/>
          </p:nvSpPr>
          <p:spPr bwMode="auto">
            <a:xfrm>
              <a:off x="4432" y="1205"/>
              <a:ext cx="350" cy="102"/>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71864" name="Freeform 175"/>
            <p:cNvSpPr>
              <a:spLocks/>
            </p:cNvSpPr>
            <p:nvPr/>
          </p:nvSpPr>
          <p:spPr bwMode="auto">
            <a:xfrm flipV="1">
              <a:off x="4782" y="1198"/>
              <a:ext cx="142" cy="105"/>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grpSp>
      <p:sp>
        <p:nvSpPr>
          <p:cNvPr id="50190" name="Text Box 176"/>
          <p:cNvSpPr txBox="1">
            <a:spLocks noChangeArrowheads="1"/>
          </p:cNvSpPr>
          <p:nvPr/>
        </p:nvSpPr>
        <p:spPr bwMode="auto">
          <a:xfrm>
            <a:off x="2777331" y="5656686"/>
            <a:ext cx="2025650" cy="915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defRPr/>
            </a:pPr>
            <a:r>
              <a:rPr lang="en-US" i="1" smtClean="0"/>
              <a:t>router with DHCP </a:t>
            </a:r>
          </a:p>
          <a:p>
            <a:pPr>
              <a:defRPr/>
            </a:pPr>
            <a:r>
              <a:rPr lang="en-US" i="1" smtClean="0"/>
              <a:t>server built into </a:t>
            </a:r>
          </a:p>
          <a:p>
            <a:pPr>
              <a:defRPr/>
            </a:pPr>
            <a:r>
              <a:rPr lang="en-US" i="1" smtClean="0"/>
              <a:t>router</a:t>
            </a:r>
          </a:p>
        </p:txBody>
      </p:sp>
      <p:grpSp>
        <p:nvGrpSpPr>
          <p:cNvPr id="71695" name="Group 177"/>
          <p:cNvGrpSpPr>
            <a:grpSpLocks/>
          </p:cNvGrpSpPr>
          <p:nvPr/>
        </p:nvGrpSpPr>
        <p:grpSpPr bwMode="auto">
          <a:xfrm>
            <a:off x="2890044" y="5215361"/>
            <a:ext cx="1066800" cy="406400"/>
            <a:chOff x="4396" y="1245"/>
            <a:chExt cx="672" cy="248"/>
          </a:xfrm>
        </p:grpSpPr>
        <p:sp>
          <p:nvSpPr>
            <p:cNvPr id="71841" name="Oval 407"/>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he-IL" altLang="he-IL" sz="2400">
                <a:latin typeface="Times New Roman" panose="02020603050405020304" pitchFamily="18" charset="0"/>
                <a:cs typeface="Arial" panose="020B0604020202020204" pitchFamily="34" charset="0"/>
              </a:endParaRPr>
            </a:p>
          </p:txBody>
        </p:sp>
        <p:sp>
          <p:nvSpPr>
            <p:cNvPr id="71842" name="Rectangle 410"/>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endParaRPr lang="he-IL" altLang="he-IL" sz="2400">
                <a:latin typeface="Times New Roman" panose="02020603050405020304" pitchFamily="18" charset="0"/>
                <a:cs typeface="Arial" panose="020B0604020202020204" pitchFamily="34" charset="0"/>
              </a:endParaRPr>
            </a:p>
          </p:txBody>
        </p:sp>
        <p:sp>
          <p:nvSpPr>
            <p:cNvPr id="71843" name="Oval 411"/>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he-IL" altLang="he-IL" sz="2400">
                <a:latin typeface="Times New Roman" panose="02020603050405020304" pitchFamily="18" charset="0"/>
                <a:cs typeface="Arial" panose="020B0604020202020204" pitchFamily="34" charset="0"/>
              </a:endParaRPr>
            </a:p>
          </p:txBody>
        </p:sp>
        <p:grpSp>
          <p:nvGrpSpPr>
            <p:cNvPr id="71844" name="Group 181"/>
            <p:cNvGrpSpPr>
              <a:grpSpLocks/>
            </p:cNvGrpSpPr>
            <p:nvPr/>
          </p:nvGrpSpPr>
          <p:grpSpPr bwMode="auto">
            <a:xfrm>
              <a:off x="4530" y="1287"/>
              <a:ext cx="377" cy="75"/>
              <a:chOff x="2468" y="1332"/>
              <a:chExt cx="310" cy="60"/>
            </a:xfrm>
          </p:grpSpPr>
          <p:sp>
            <p:nvSpPr>
              <p:cNvPr id="71847" name="Freeform 182"/>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noFill/>
              <a:ln w="28575" cmpd="sng">
                <a:solidFill>
                  <a:srgbClr val="000000"/>
                </a:solidFill>
                <a:round/>
                <a:headEnd/>
                <a:tailEnd/>
              </a:ln>
              <a:effectLst/>
              <a:extLst>
                <a:ext uri="{909E8E84-426E-40DD-AFC4-6F175D3DCCD1}">
                  <a14:hiddenFill xmlns:a14="http://schemas.microsoft.com/office/drawing/2010/main">
                    <a:solidFill>
                      <a:srgbClr val="00CC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71848" name="Freeform 183"/>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noFill/>
              <a:ln w="28575" cmpd="sng">
                <a:solidFill>
                  <a:srgbClr val="000000"/>
                </a:solidFill>
                <a:round/>
                <a:headEnd/>
                <a:tailEnd/>
              </a:ln>
              <a:effectLst/>
              <a:extLst>
                <a:ext uri="{909E8E84-426E-40DD-AFC4-6F175D3DCCD1}">
                  <a14:hiddenFill xmlns:a14="http://schemas.microsoft.com/office/drawing/2010/main">
                    <a:solidFill>
                      <a:srgbClr val="00CC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grpSp>
        <p:sp>
          <p:nvSpPr>
            <p:cNvPr id="50341" name="Line 184"/>
            <p:cNvSpPr>
              <a:spLocks noChangeShapeType="1"/>
            </p:cNvSpPr>
            <p:nvPr/>
          </p:nvSpPr>
          <p:spPr bwMode="auto">
            <a:xfrm>
              <a:off x="4399" y="1321"/>
              <a:ext cx="0" cy="109"/>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Arial" charset="0"/>
                <a:ea typeface="ＭＳ Ｐゴシック" charset="0"/>
              </a:endParaRPr>
            </a:p>
          </p:txBody>
        </p:sp>
        <p:sp>
          <p:nvSpPr>
            <p:cNvPr id="50342" name="Line 185"/>
            <p:cNvSpPr>
              <a:spLocks noChangeShapeType="1"/>
            </p:cNvSpPr>
            <p:nvPr/>
          </p:nvSpPr>
          <p:spPr bwMode="auto">
            <a:xfrm>
              <a:off x="5063" y="1326"/>
              <a:ext cx="0" cy="107"/>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Arial" charset="0"/>
                <a:ea typeface="ＭＳ Ｐゴシック" charset="0"/>
              </a:endParaRPr>
            </a:p>
          </p:txBody>
        </p:sp>
      </p:grpSp>
      <p:grpSp>
        <p:nvGrpSpPr>
          <p:cNvPr id="71696" name="Group 186"/>
          <p:cNvGrpSpPr>
            <a:grpSpLocks/>
          </p:cNvGrpSpPr>
          <p:nvPr/>
        </p:nvGrpSpPr>
        <p:grpSpPr bwMode="auto">
          <a:xfrm>
            <a:off x="2921794" y="5020098"/>
            <a:ext cx="423862" cy="647700"/>
            <a:chOff x="4140" y="429"/>
            <a:chExt cx="1425" cy="2396"/>
          </a:xfrm>
        </p:grpSpPr>
        <p:sp>
          <p:nvSpPr>
            <p:cNvPr id="71809" name="Freeform 187"/>
            <p:cNvSpPr>
              <a:spLocks/>
            </p:cNvSpPr>
            <p:nvPr/>
          </p:nvSpPr>
          <p:spPr bwMode="auto">
            <a:xfrm>
              <a:off x="5268" y="433"/>
              <a:ext cx="283" cy="2286"/>
            </a:xfrm>
            <a:custGeom>
              <a:avLst/>
              <a:gdLst>
                <a:gd name="T0" fmla="*/ 2 w 354"/>
                <a:gd name="T1" fmla="*/ 0 h 2742"/>
                <a:gd name="T2" fmla="*/ 2 w 354"/>
                <a:gd name="T3" fmla="*/ 7 h 2742"/>
                <a:gd name="T4" fmla="*/ 2 w 354"/>
                <a:gd name="T5" fmla="*/ 48 h 2742"/>
                <a:gd name="T6" fmla="*/ 0 w 354"/>
                <a:gd name="T7" fmla="*/ 50 h 2742"/>
                <a:gd name="T8" fmla="*/ 2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50306" name="Rectangle 188"/>
            <p:cNvSpPr>
              <a:spLocks noChangeArrowheads="1"/>
            </p:cNvSpPr>
            <p:nvPr/>
          </p:nvSpPr>
          <p:spPr bwMode="auto">
            <a:xfrm>
              <a:off x="4204" y="429"/>
              <a:ext cx="1051" cy="2284"/>
            </a:xfrm>
            <a:prstGeom prst="rect">
              <a:avLst/>
            </a:pr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71811" name="Freeform 189"/>
            <p:cNvSpPr>
              <a:spLocks/>
            </p:cNvSpPr>
            <p:nvPr/>
          </p:nvSpPr>
          <p:spPr bwMode="auto">
            <a:xfrm>
              <a:off x="5321" y="570"/>
              <a:ext cx="169" cy="2115"/>
            </a:xfrm>
            <a:custGeom>
              <a:avLst/>
              <a:gdLst>
                <a:gd name="T0" fmla="*/ 2 w 211"/>
                <a:gd name="T1" fmla="*/ 0 h 2537"/>
                <a:gd name="T2" fmla="*/ 2 w 211"/>
                <a:gd name="T3" fmla="*/ 5 h 2537"/>
                <a:gd name="T4" fmla="*/ 2 w 211"/>
                <a:gd name="T5" fmla="*/ 45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71812" name="Freeform 190"/>
            <p:cNvSpPr>
              <a:spLocks/>
            </p:cNvSpPr>
            <p:nvPr/>
          </p:nvSpPr>
          <p:spPr bwMode="auto">
            <a:xfrm>
              <a:off x="5284" y="1640"/>
              <a:ext cx="263" cy="189"/>
            </a:xfrm>
            <a:custGeom>
              <a:avLst/>
              <a:gdLst>
                <a:gd name="T0" fmla="*/ 2 w 328"/>
                <a:gd name="T1" fmla="*/ 0 h 226"/>
                <a:gd name="T2" fmla="*/ 2 w 328"/>
                <a:gd name="T3" fmla="*/ 3 h 226"/>
                <a:gd name="T4" fmla="*/ 2 w 328"/>
                <a:gd name="T5" fmla="*/ 5 h 226"/>
                <a:gd name="T6" fmla="*/ 0 w 328"/>
                <a:gd name="T7" fmla="*/ 3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50309" name="Rectangle 191"/>
            <p:cNvSpPr>
              <a:spLocks noChangeArrowheads="1"/>
            </p:cNvSpPr>
            <p:nvPr/>
          </p:nvSpPr>
          <p:spPr bwMode="auto">
            <a:xfrm>
              <a:off x="4209" y="693"/>
              <a:ext cx="598" cy="47"/>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grpSp>
          <p:nvGrpSpPr>
            <p:cNvPr id="71814" name="Group 192"/>
            <p:cNvGrpSpPr>
              <a:grpSpLocks/>
            </p:cNvGrpSpPr>
            <p:nvPr/>
          </p:nvGrpSpPr>
          <p:grpSpPr bwMode="auto">
            <a:xfrm>
              <a:off x="4749" y="668"/>
              <a:ext cx="581" cy="145"/>
              <a:chOff x="614" y="2568"/>
              <a:chExt cx="725" cy="139"/>
            </a:xfrm>
          </p:grpSpPr>
          <p:sp>
            <p:nvSpPr>
              <p:cNvPr id="50335" name="AutoShape 193"/>
              <p:cNvSpPr>
                <a:spLocks noChangeArrowheads="1"/>
              </p:cNvSpPr>
              <p:nvPr/>
            </p:nvSpPr>
            <p:spPr bwMode="auto">
              <a:xfrm>
                <a:off x="613" y="2570"/>
                <a:ext cx="726" cy="135"/>
              </a:xfrm>
              <a:prstGeom prst="roundRect">
                <a:avLst>
                  <a:gd name="adj" fmla="val 50000"/>
                </a:avLst>
              </a:prstGeom>
              <a:solidFill>
                <a:schemeClr val="tx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50336" name="AutoShape 194"/>
              <p:cNvSpPr>
                <a:spLocks noChangeArrowheads="1"/>
              </p:cNvSpPr>
              <p:nvPr/>
            </p:nvSpPr>
            <p:spPr bwMode="auto">
              <a:xfrm>
                <a:off x="627" y="2587"/>
                <a:ext cx="693" cy="101"/>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grpSp>
        <p:sp>
          <p:nvSpPr>
            <p:cNvPr id="50311" name="Rectangle 195"/>
            <p:cNvSpPr>
              <a:spLocks noChangeArrowheads="1"/>
            </p:cNvSpPr>
            <p:nvPr/>
          </p:nvSpPr>
          <p:spPr bwMode="auto">
            <a:xfrm>
              <a:off x="4225" y="1016"/>
              <a:ext cx="592" cy="47"/>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grpSp>
          <p:nvGrpSpPr>
            <p:cNvPr id="71816" name="Group 196"/>
            <p:cNvGrpSpPr>
              <a:grpSpLocks/>
            </p:cNvGrpSpPr>
            <p:nvPr/>
          </p:nvGrpSpPr>
          <p:grpSpPr bwMode="auto">
            <a:xfrm>
              <a:off x="4747" y="994"/>
              <a:ext cx="581" cy="134"/>
              <a:chOff x="614" y="2568"/>
              <a:chExt cx="725" cy="139"/>
            </a:xfrm>
          </p:grpSpPr>
          <p:sp>
            <p:nvSpPr>
              <p:cNvPr id="50333" name="AutoShape 197"/>
              <p:cNvSpPr>
                <a:spLocks noChangeArrowheads="1"/>
              </p:cNvSpPr>
              <p:nvPr/>
            </p:nvSpPr>
            <p:spPr bwMode="auto">
              <a:xfrm>
                <a:off x="616" y="2567"/>
                <a:ext cx="726" cy="140"/>
              </a:xfrm>
              <a:prstGeom prst="roundRect">
                <a:avLst>
                  <a:gd name="adj" fmla="val 50000"/>
                </a:avLst>
              </a:prstGeom>
              <a:solidFill>
                <a:schemeClr val="tx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50334" name="AutoShape 198"/>
              <p:cNvSpPr>
                <a:spLocks noChangeArrowheads="1"/>
              </p:cNvSpPr>
              <p:nvPr/>
            </p:nvSpPr>
            <p:spPr bwMode="auto">
              <a:xfrm>
                <a:off x="629" y="2585"/>
                <a:ext cx="693" cy="104"/>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grpSp>
        <p:sp>
          <p:nvSpPr>
            <p:cNvPr id="50313" name="Rectangle 199"/>
            <p:cNvSpPr>
              <a:spLocks noChangeArrowheads="1"/>
            </p:cNvSpPr>
            <p:nvPr/>
          </p:nvSpPr>
          <p:spPr bwMode="auto">
            <a:xfrm>
              <a:off x="4215" y="1357"/>
              <a:ext cx="598" cy="47"/>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50314" name="Rectangle 200"/>
            <p:cNvSpPr>
              <a:spLocks noChangeArrowheads="1"/>
            </p:cNvSpPr>
            <p:nvPr/>
          </p:nvSpPr>
          <p:spPr bwMode="auto">
            <a:xfrm>
              <a:off x="4225" y="1656"/>
              <a:ext cx="598" cy="47"/>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grpSp>
          <p:nvGrpSpPr>
            <p:cNvPr id="71819" name="Group 201"/>
            <p:cNvGrpSpPr>
              <a:grpSpLocks/>
            </p:cNvGrpSpPr>
            <p:nvPr/>
          </p:nvGrpSpPr>
          <p:grpSpPr bwMode="auto">
            <a:xfrm>
              <a:off x="4735" y="1627"/>
              <a:ext cx="582" cy="151"/>
              <a:chOff x="614" y="2568"/>
              <a:chExt cx="725" cy="139"/>
            </a:xfrm>
          </p:grpSpPr>
          <p:sp>
            <p:nvSpPr>
              <p:cNvPr id="50331" name="AutoShape 202"/>
              <p:cNvSpPr>
                <a:spLocks noChangeArrowheads="1"/>
              </p:cNvSpPr>
              <p:nvPr/>
            </p:nvSpPr>
            <p:spPr bwMode="auto">
              <a:xfrm>
                <a:off x="611" y="2568"/>
                <a:ext cx="731" cy="141"/>
              </a:xfrm>
              <a:prstGeom prst="roundRect">
                <a:avLst>
                  <a:gd name="adj" fmla="val 50000"/>
                </a:avLst>
              </a:prstGeom>
              <a:solidFill>
                <a:schemeClr val="tx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50332" name="AutoShape 203"/>
              <p:cNvSpPr>
                <a:spLocks noChangeArrowheads="1"/>
              </p:cNvSpPr>
              <p:nvPr/>
            </p:nvSpPr>
            <p:spPr bwMode="auto">
              <a:xfrm>
                <a:off x="624" y="2584"/>
                <a:ext cx="698" cy="108"/>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grpSp>
        <p:sp>
          <p:nvSpPr>
            <p:cNvPr id="71820" name="Freeform 204"/>
            <p:cNvSpPr>
              <a:spLocks/>
            </p:cNvSpPr>
            <p:nvPr/>
          </p:nvSpPr>
          <p:spPr bwMode="auto">
            <a:xfrm>
              <a:off x="5288" y="1354"/>
              <a:ext cx="263" cy="188"/>
            </a:xfrm>
            <a:custGeom>
              <a:avLst/>
              <a:gdLst>
                <a:gd name="T0" fmla="*/ 2 w 328"/>
                <a:gd name="T1" fmla="*/ 0 h 226"/>
                <a:gd name="T2" fmla="*/ 2 w 328"/>
                <a:gd name="T3" fmla="*/ 2 h 226"/>
                <a:gd name="T4" fmla="*/ 2 w 328"/>
                <a:gd name="T5" fmla="*/ 4 h 226"/>
                <a:gd name="T6" fmla="*/ 0 w 328"/>
                <a:gd name="T7" fmla="*/ 2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grpSp>
          <p:nvGrpSpPr>
            <p:cNvPr id="71821" name="Group 205"/>
            <p:cNvGrpSpPr>
              <a:grpSpLocks/>
            </p:cNvGrpSpPr>
            <p:nvPr/>
          </p:nvGrpSpPr>
          <p:grpSpPr bwMode="auto">
            <a:xfrm>
              <a:off x="4739" y="1327"/>
              <a:ext cx="582" cy="139"/>
              <a:chOff x="614" y="2568"/>
              <a:chExt cx="725" cy="139"/>
            </a:xfrm>
          </p:grpSpPr>
          <p:sp>
            <p:nvSpPr>
              <p:cNvPr id="50329" name="AutoShape 206"/>
              <p:cNvSpPr>
                <a:spLocks noChangeArrowheads="1"/>
              </p:cNvSpPr>
              <p:nvPr/>
            </p:nvSpPr>
            <p:spPr bwMode="auto">
              <a:xfrm>
                <a:off x="612" y="2569"/>
                <a:ext cx="725" cy="164"/>
              </a:xfrm>
              <a:prstGeom prst="roundRect">
                <a:avLst>
                  <a:gd name="adj" fmla="val 50000"/>
                </a:avLst>
              </a:prstGeom>
              <a:solidFill>
                <a:schemeClr val="tx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50330" name="AutoShape 207"/>
              <p:cNvSpPr>
                <a:spLocks noChangeArrowheads="1"/>
              </p:cNvSpPr>
              <p:nvPr/>
            </p:nvSpPr>
            <p:spPr bwMode="auto">
              <a:xfrm>
                <a:off x="626" y="2586"/>
                <a:ext cx="691" cy="106"/>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grpSp>
        <p:sp>
          <p:nvSpPr>
            <p:cNvPr id="50318" name="Rectangle 208"/>
            <p:cNvSpPr>
              <a:spLocks noChangeArrowheads="1"/>
            </p:cNvSpPr>
            <p:nvPr/>
          </p:nvSpPr>
          <p:spPr bwMode="auto">
            <a:xfrm>
              <a:off x="5250" y="429"/>
              <a:ext cx="69" cy="2290"/>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71823" name="Freeform 209"/>
            <p:cNvSpPr>
              <a:spLocks/>
            </p:cNvSpPr>
            <p:nvPr/>
          </p:nvSpPr>
          <p:spPr bwMode="auto">
            <a:xfrm>
              <a:off x="5312" y="1007"/>
              <a:ext cx="237" cy="213"/>
            </a:xfrm>
            <a:custGeom>
              <a:avLst/>
              <a:gdLst>
                <a:gd name="T0" fmla="*/ 2 w 296"/>
                <a:gd name="T1" fmla="*/ 0 h 256"/>
                <a:gd name="T2" fmla="*/ 2 w 296"/>
                <a:gd name="T3" fmla="*/ 2 h 256"/>
                <a:gd name="T4" fmla="*/ 2 w 296"/>
                <a:gd name="T5" fmla="*/ 4 h 256"/>
                <a:gd name="T6" fmla="*/ 0 w 296"/>
                <a:gd name="T7" fmla="*/ 2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71824" name="Freeform 210"/>
            <p:cNvSpPr>
              <a:spLocks/>
            </p:cNvSpPr>
            <p:nvPr/>
          </p:nvSpPr>
          <p:spPr bwMode="auto">
            <a:xfrm>
              <a:off x="5315" y="680"/>
              <a:ext cx="244" cy="240"/>
            </a:xfrm>
            <a:custGeom>
              <a:avLst/>
              <a:gdLst>
                <a:gd name="T0" fmla="*/ 0 w 304"/>
                <a:gd name="T1" fmla="*/ 0 h 288"/>
                <a:gd name="T2" fmla="*/ 2 w 304"/>
                <a:gd name="T3" fmla="*/ 3 h 288"/>
                <a:gd name="T4" fmla="*/ 2 w 304"/>
                <a:gd name="T5" fmla="*/ 6 h 288"/>
                <a:gd name="T6" fmla="*/ 2 w 304"/>
                <a:gd name="T7" fmla="*/ 3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50321" name="Oval 211"/>
            <p:cNvSpPr>
              <a:spLocks noChangeArrowheads="1"/>
            </p:cNvSpPr>
            <p:nvPr/>
          </p:nvSpPr>
          <p:spPr bwMode="auto">
            <a:xfrm>
              <a:off x="5517" y="2614"/>
              <a:ext cx="48" cy="94"/>
            </a:xfrm>
            <a:prstGeom prst="ellipse">
              <a:avLst/>
            </a:pr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71826" name="Freeform 212"/>
            <p:cNvSpPr>
              <a:spLocks/>
            </p:cNvSpPr>
            <p:nvPr/>
          </p:nvSpPr>
          <p:spPr bwMode="auto">
            <a:xfrm>
              <a:off x="5302" y="2614"/>
              <a:ext cx="245" cy="200"/>
            </a:xfrm>
            <a:custGeom>
              <a:avLst/>
              <a:gdLst>
                <a:gd name="T0" fmla="*/ 0 w 306"/>
                <a:gd name="T1" fmla="*/ 3 h 240"/>
                <a:gd name="T2" fmla="*/ 2 w 306"/>
                <a:gd name="T3" fmla="*/ 5 h 240"/>
                <a:gd name="T4" fmla="*/ 2 w 306"/>
                <a:gd name="T5" fmla="*/ 3 h 240"/>
                <a:gd name="T6" fmla="*/ 2 w 306"/>
                <a:gd name="T7" fmla="*/ 0 h 240"/>
                <a:gd name="T8" fmla="*/ 0 w 306"/>
                <a:gd name="T9" fmla="*/ 3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50323" name="AutoShape 213"/>
            <p:cNvSpPr>
              <a:spLocks noChangeArrowheads="1"/>
            </p:cNvSpPr>
            <p:nvPr/>
          </p:nvSpPr>
          <p:spPr bwMode="auto">
            <a:xfrm>
              <a:off x="4140" y="2678"/>
              <a:ext cx="1201" cy="147"/>
            </a:xfrm>
            <a:prstGeom prst="roundRect">
              <a:avLst>
                <a:gd name="adj" fmla="val 50000"/>
              </a:avLst>
            </a:prstGeom>
            <a:solidFill>
              <a:srgbClr val="DDDDDD"/>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50324" name="AutoShape 214"/>
            <p:cNvSpPr>
              <a:spLocks noChangeArrowheads="1"/>
            </p:cNvSpPr>
            <p:nvPr/>
          </p:nvSpPr>
          <p:spPr bwMode="auto">
            <a:xfrm>
              <a:off x="4204" y="2713"/>
              <a:ext cx="1073" cy="82"/>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50325" name="Oval 215"/>
            <p:cNvSpPr>
              <a:spLocks noChangeArrowheads="1"/>
            </p:cNvSpPr>
            <p:nvPr/>
          </p:nvSpPr>
          <p:spPr bwMode="auto">
            <a:xfrm>
              <a:off x="4305" y="2385"/>
              <a:ext cx="160" cy="141"/>
            </a:xfrm>
            <a:prstGeom prst="ellipse">
              <a:avLst/>
            </a:prstGeom>
            <a:solidFill>
              <a:srgbClr val="33CC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50326" name="Oval 216"/>
            <p:cNvSpPr>
              <a:spLocks noChangeArrowheads="1"/>
            </p:cNvSpPr>
            <p:nvPr/>
          </p:nvSpPr>
          <p:spPr bwMode="auto">
            <a:xfrm>
              <a:off x="4487" y="2385"/>
              <a:ext cx="160" cy="141"/>
            </a:xfrm>
            <a:prstGeom prst="ellipse">
              <a:avLst/>
            </a:prstGeom>
            <a:solidFill>
              <a:srgbClr val="FF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defRPr/>
              </a:pPr>
              <a:endParaRPr lang="en-US">
                <a:solidFill>
                  <a:srgbClr val="FF0000"/>
                </a:solidFill>
                <a:latin typeface="Arial" charset="0"/>
                <a:ea typeface="ＭＳ Ｐゴシック" charset="0"/>
                <a:cs typeface="Arial" charset="0"/>
              </a:endParaRPr>
            </a:p>
          </p:txBody>
        </p:sp>
        <p:sp>
          <p:nvSpPr>
            <p:cNvPr id="50327" name="Oval 217"/>
            <p:cNvSpPr>
              <a:spLocks noChangeArrowheads="1"/>
            </p:cNvSpPr>
            <p:nvPr/>
          </p:nvSpPr>
          <p:spPr bwMode="auto">
            <a:xfrm>
              <a:off x="4663" y="2379"/>
              <a:ext cx="155" cy="141"/>
            </a:xfrm>
            <a:prstGeom prst="ellipse">
              <a:avLst/>
            </a:prstGeom>
            <a:solidFill>
              <a:srgbClr val="33CC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50328" name="Rectangle 218"/>
            <p:cNvSpPr>
              <a:spLocks noChangeArrowheads="1"/>
            </p:cNvSpPr>
            <p:nvPr/>
          </p:nvSpPr>
          <p:spPr bwMode="auto">
            <a:xfrm>
              <a:off x="5063" y="1833"/>
              <a:ext cx="85" cy="763"/>
            </a:xfrm>
            <a:prstGeom prst="rect">
              <a:avLst/>
            </a:prstGeom>
            <a:solidFill>
              <a:srgbClr val="292929"/>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grpSp>
      <p:sp>
        <p:nvSpPr>
          <p:cNvPr id="71697" name="Line 36"/>
          <p:cNvSpPr>
            <a:spLocks noChangeShapeType="1"/>
          </p:cNvSpPr>
          <p:nvPr/>
        </p:nvSpPr>
        <p:spPr bwMode="auto">
          <a:xfrm flipV="1">
            <a:off x="3990181" y="4189836"/>
            <a:ext cx="155575" cy="14287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e-IL"/>
          </a:p>
        </p:txBody>
      </p:sp>
      <p:grpSp>
        <p:nvGrpSpPr>
          <p:cNvPr id="71698" name="Group 220"/>
          <p:cNvGrpSpPr>
            <a:grpSpLocks/>
          </p:cNvGrpSpPr>
          <p:nvPr/>
        </p:nvGrpSpPr>
        <p:grpSpPr bwMode="auto">
          <a:xfrm>
            <a:off x="3355181" y="4288261"/>
            <a:ext cx="963613" cy="300037"/>
            <a:chOff x="4410" y="1365"/>
            <a:chExt cx="663" cy="224"/>
          </a:xfrm>
        </p:grpSpPr>
        <p:sp>
          <p:nvSpPr>
            <p:cNvPr id="50300" name="Rectangle 221"/>
            <p:cNvSpPr>
              <a:spLocks noChangeArrowheads="1"/>
            </p:cNvSpPr>
            <p:nvPr/>
          </p:nvSpPr>
          <p:spPr bwMode="auto">
            <a:xfrm>
              <a:off x="4410" y="1500"/>
              <a:ext cx="495" cy="87"/>
            </a:xfrm>
            <a:prstGeom prst="rect">
              <a:avLst/>
            </a:prstGeom>
            <a:gradFill rotWithShape="1">
              <a:gsLst>
                <a:gs pos="0">
                  <a:srgbClr val="009999"/>
                </a:gs>
                <a:gs pos="100000">
                  <a:srgbClr val="FFFFFF"/>
                </a:gs>
              </a:gsLst>
              <a:lin ang="0" scaled="1"/>
            </a:gra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50301" name="AutoShape 222"/>
            <p:cNvSpPr>
              <a:spLocks noChangeArrowheads="1"/>
            </p:cNvSpPr>
            <p:nvPr/>
          </p:nvSpPr>
          <p:spPr bwMode="auto">
            <a:xfrm>
              <a:off x="4410" y="1369"/>
              <a:ext cx="663" cy="134"/>
            </a:xfrm>
            <a:prstGeom prst="parallelogram">
              <a:avLst>
                <a:gd name="adj" fmla="val 122778"/>
              </a:avLst>
            </a:prstGeom>
            <a:gradFill rotWithShape="1">
              <a:gsLst>
                <a:gs pos="0">
                  <a:srgbClr val="009999"/>
                </a:gs>
                <a:gs pos="100000">
                  <a:srgbClr val="FFFFFF"/>
                </a:gs>
              </a:gsLst>
              <a:lin ang="0" scaled="1"/>
            </a:gra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71806" name="Freeform 223"/>
            <p:cNvSpPr>
              <a:spLocks/>
            </p:cNvSpPr>
            <p:nvPr/>
          </p:nvSpPr>
          <p:spPr bwMode="auto">
            <a:xfrm>
              <a:off x="4904" y="1365"/>
              <a:ext cx="169" cy="224"/>
            </a:xfrm>
            <a:custGeom>
              <a:avLst/>
              <a:gdLst>
                <a:gd name="T0" fmla="*/ 0 w 169"/>
                <a:gd name="T1" fmla="*/ 138 h 224"/>
                <a:gd name="T2" fmla="*/ 0 w 169"/>
                <a:gd name="T3" fmla="*/ 224 h 224"/>
                <a:gd name="T4" fmla="*/ 169 w 169"/>
                <a:gd name="T5" fmla="*/ 77 h 224"/>
                <a:gd name="T6" fmla="*/ 169 w 169"/>
                <a:gd name="T7" fmla="*/ 0 h 224"/>
                <a:gd name="T8" fmla="*/ 0 w 169"/>
                <a:gd name="T9" fmla="*/ 138 h 22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69" h="224">
                  <a:moveTo>
                    <a:pt x="0" y="138"/>
                  </a:moveTo>
                  <a:lnTo>
                    <a:pt x="0" y="224"/>
                  </a:lnTo>
                  <a:lnTo>
                    <a:pt x="169" y="77"/>
                  </a:lnTo>
                  <a:lnTo>
                    <a:pt x="169" y="0"/>
                  </a:lnTo>
                  <a:lnTo>
                    <a:pt x="0" y="138"/>
                  </a:lnTo>
                  <a:close/>
                </a:path>
              </a:pathLst>
            </a:custGeom>
            <a:solidFill>
              <a:srgbClr val="BBE0E3"/>
            </a:solidFill>
            <a:ln w="6350" cmpd="sng">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71807" name="Freeform 224"/>
            <p:cNvSpPr>
              <a:spLocks/>
            </p:cNvSpPr>
            <p:nvPr/>
          </p:nvSpPr>
          <p:spPr bwMode="auto">
            <a:xfrm>
              <a:off x="4475" y="1395"/>
              <a:ext cx="506" cy="80"/>
            </a:xfrm>
            <a:custGeom>
              <a:avLst/>
              <a:gdLst>
                <a:gd name="T0" fmla="*/ 0 w 280"/>
                <a:gd name="T1" fmla="*/ 12178 h 63"/>
                <a:gd name="T2" fmla="*/ 16738876 w 280"/>
                <a:gd name="T3" fmla="*/ 11844 h 63"/>
                <a:gd name="T4" fmla="*/ 98787898 w 280"/>
                <a:gd name="T5" fmla="*/ 0 h 63"/>
                <a:gd name="T6" fmla="*/ 126124026 w 280"/>
                <a:gd name="T7" fmla="*/ 0 h 6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0" h="63">
                  <a:moveTo>
                    <a:pt x="0" y="63"/>
                  </a:moveTo>
                  <a:lnTo>
                    <a:pt x="37" y="62"/>
                  </a:lnTo>
                  <a:lnTo>
                    <a:pt x="219" y="0"/>
                  </a:lnTo>
                  <a:lnTo>
                    <a:pt x="280" y="0"/>
                  </a:lnTo>
                </a:path>
              </a:pathLst>
            </a:custGeom>
            <a:noFill/>
            <a:ln w="19050" cap="flat" cmpd="sng">
              <a:solidFill>
                <a:srgbClr val="000000"/>
              </a:solidFill>
              <a:prstDash val="solid"/>
              <a:round/>
              <a:headEnd/>
              <a:tailEnd/>
            </a:ln>
            <a:effectLst/>
            <a:extLst>
              <a:ext uri="{909E8E84-426E-40DD-AFC4-6F175D3DCCD1}">
                <a14:hiddenFill xmlns:a14="http://schemas.microsoft.com/office/drawing/2010/main">
                  <a:solidFill>
                    <a:srgbClr val="BBE0E3"/>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he-IL"/>
            </a:p>
          </p:txBody>
        </p:sp>
        <p:sp>
          <p:nvSpPr>
            <p:cNvPr id="71808" name="Freeform 225"/>
            <p:cNvSpPr>
              <a:spLocks/>
            </p:cNvSpPr>
            <p:nvPr/>
          </p:nvSpPr>
          <p:spPr bwMode="auto">
            <a:xfrm>
              <a:off x="4593" y="1391"/>
              <a:ext cx="293" cy="93"/>
            </a:xfrm>
            <a:custGeom>
              <a:avLst/>
              <a:gdLst>
                <a:gd name="T0" fmla="*/ 0 w 293"/>
                <a:gd name="T1" fmla="*/ 0 h 93"/>
                <a:gd name="T2" fmla="*/ 67 w 293"/>
                <a:gd name="T3" fmla="*/ 1 h 93"/>
                <a:gd name="T4" fmla="*/ 195 w 293"/>
                <a:gd name="T5" fmla="*/ 93 h 93"/>
                <a:gd name="T6" fmla="*/ 293 w 293"/>
                <a:gd name="T7" fmla="*/ 93 h 9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93" h="93">
                  <a:moveTo>
                    <a:pt x="0" y="0"/>
                  </a:moveTo>
                  <a:lnTo>
                    <a:pt x="67" y="1"/>
                  </a:lnTo>
                  <a:lnTo>
                    <a:pt x="195" y="93"/>
                  </a:lnTo>
                  <a:lnTo>
                    <a:pt x="293" y="93"/>
                  </a:lnTo>
                </a:path>
              </a:pathLst>
            </a:custGeom>
            <a:noFill/>
            <a:ln w="19050" cap="flat" cmpd="sng">
              <a:solidFill>
                <a:srgbClr val="000000"/>
              </a:solidFill>
              <a:prstDash val="solid"/>
              <a:round/>
              <a:headEnd/>
              <a:tailEnd/>
            </a:ln>
            <a:effectLst/>
            <a:extLst>
              <a:ext uri="{909E8E84-426E-40DD-AFC4-6F175D3DCCD1}">
                <a14:hiddenFill xmlns:a14="http://schemas.microsoft.com/office/drawing/2010/main">
                  <a:solidFill>
                    <a:srgbClr val="BBE0E3"/>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he-IL"/>
            </a:p>
          </p:txBody>
        </p:sp>
      </p:grpSp>
      <p:grpSp>
        <p:nvGrpSpPr>
          <p:cNvPr id="649269" name="Group 53"/>
          <p:cNvGrpSpPr>
            <a:grpSpLocks/>
          </p:cNvGrpSpPr>
          <p:nvPr/>
        </p:nvGrpSpPr>
        <p:grpSpPr bwMode="auto">
          <a:xfrm>
            <a:off x="567531" y="5008986"/>
            <a:ext cx="1081088" cy="1166812"/>
            <a:chOff x="42" y="744"/>
            <a:chExt cx="681" cy="735"/>
          </a:xfrm>
        </p:grpSpPr>
        <p:grpSp>
          <p:nvGrpSpPr>
            <p:cNvPr id="71772" name="Group 54"/>
            <p:cNvGrpSpPr>
              <a:grpSpLocks/>
            </p:cNvGrpSpPr>
            <p:nvPr/>
          </p:nvGrpSpPr>
          <p:grpSpPr bwMode="auto">
            <a:xfrm>
              <a:off x="42" y="886"/>
              <a:ext cx="681" cy="468"/>
              <a:chOff x="42" y="886"/>
              <a:chExt cx="681" cy="468"/>
            </a:xfrm>
          </p:grpSpPr>
          <p:grpSp>
            <p:nvGrpSpPr>
              <p:cNvPr id="71774" name="Group 55"/>
              <p:cNvGrpSpPr>
                <a:grpSpLocks/>
              </p:cNvGrpSpPr>
              <p:nvPr/>
            </p:nvGrpSpPr>
            <p:grpSpPr bwMode="auto">
              <a:xfrm>
                <a:off x="278" y="886"/>
                <a:ext cx="397" cy="154"/>
                <a:chOff x="740" y="3209"/>
                <a:chExt cx="397" cy="154"/>
              </a:xfrm>
            </p:grpSpPr>
            <p:grpSp>
              <p:nvGrpSpPr>
                <p:cNvPr id="71799" name="Group 56"/>
                <p:cNvGrpSpPr>
                  <a:grpSpLocks/>
                </p:cNvGrpSpPr>
                <p:nvPr/>
              </p:nvGrpSpPr>
              <p:grpSpPr bwMode="auto">
                <a:xfrm>
                  <a:off x="794" y="3209"/>
                  <a:ext cx="343" cy="154"/>
                  <a:chOff x="844" y="3337"/>
                  <a:chExt cx="343" cy="154"/>
                </a:xfrm>
              </p:grpSpPr>
              <p:sp>
                <p:nvSpPr>
                  <p:cNvPr id="50298" name="Rectangle 57"/>
                  <p:cNvSpPr>
                    <a:spLocks noChangeArrowheads="1"/>
                  </p:cNvSpPr>
                  <p:nvPr/>
                </p:nvSpPr>
                <p:spPr bwMode="auto">
                  <a:xfrm>
                    <a:off x="889" y="3370"/>
                    <a:ext cx="245" cy="86"/>
                  </a:xfrm>
                  <a:prstGeom prst="rect">
                    <a:avLst/>
                  </a:prstGeom>
                  <a:solidFill>
                    <a:srgbClr val="FF0000"/>
                  </a:solidFill>
                  <a:ln w="9525">
                    <a:solidFill>
                      <a:schemeClr val="bg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50299" name="Text Box 58"/>
                  <p:cNvSpPr txBox="1">
                    <a:spLocks noChangeArrowheads="1"/>
                  </p:cNvSpPr>
                  <p:nvPr/>
                </p:nvSpPr>
                <p:spPr bwMode="auto">
                  <a:xfrm>
                    <a:off x="844" y="3337"/>
                    <a:ext cx="343" cy="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defRPr/>
                    </a:pPr>
                    <a:r>
                      <a:rPr lang="en-US" sz="1000" smtClean="0">
                        <a:solidFill>
                          <a:schemeClr val="bg1"/>
                        </a:solidFill>
                      </a:rPr>
                      <a:t>DHCP</a:t>
                    </a:r>
                  </a:p>
                </p:txBody>
              </p:sp>
            </p:grpSp>
            <p:sp>
              <p:nvSpPr>
                <p:cNvPr id="50296" name="Rectangle 59"/>
                <p:cNvSpPr>
                  <a:spLocks noChangeArrowheads="1"/>
                </p:cNvSpPr>
                <p:nvPr/>
              </p:nvSpPr>
              <p:spPr bwMode="auto">
                <a:xfrm>
                  <a:off x="750" y="3244"/>
                  <a:ext cx="88" cy="82"/>
                </a:xfrm>
                <a:prstGeom prst="rect">
                  <a:avLst/>
                </a:prstGeom>
                <a:solidFill>
                  <a:schemeClr val="accent1"/>
                </a:solidFill>
                <a:ln w="9525">
                  <a:solidFill>
                    <a:schemeClr val="bg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50297" name="Rectangle 60"/>
                <p:cNvSpPr>
                  <a:spLocks noChangeArrowheads="1"/>
                </p:cNvSpPr>
                <p:nvPr/>
              </p:nvSpPr>
              <p:spPr bwMode="auto">
                <a:xfrm>
                  <a:off x="740" y="3238"/>
                  <a:ext cx="354" cy="94"/>
                </a:xfrm>
                <a:prstGeom prst="rect">
                  <a:avLst/>
                </a:prstGeom>
                <a:noFill/>
                <a:ln w="9525">
                  <a:solidFill>
                    <a:schemeClr val="accent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grpSp>
          <p:grpSp>
            <p:nvGrpSpPr>
              <p:cNvPr id="71775" name="Group 61"/>
              <p:cNvGrpSpPr>
                <a:grpSpLocks/>
              </p:cNvGrpSpPr>
              <p:nvPr/>
            </p:nvGrpSpPr>
            <p:grpSpPr bwMode="auto">
              <a:xfrm>
                <a:off x="278" y="1034"/>
                <a:ext cx="397" cy="154"/>
                <a:chOff x="836" y="3305"/>
                <a:chExt cx="397" cy="154"/>
              </a:xfrm>
            </p:grpSpPr>
            <p:grpSp>
              <p:nvGrpSpPr>
                <p:cNvPr id="71793" name="Group 62"/>
                <p:cNvGrpSpPr>
                  <a:grpSpLocks/>
                </p:cNvGrpSpPr>
                <p:nvPr/>
              </p:nvGrpSpPr>
              <p:grpSpPr bwMode="auto">
                <a:xfrm>
                  <a:off x="890" y="3305"/>
                  <a:ext cx="343" cy="154"/>
                  <a:chOff x="844" y="3337"/>
                  <a:chExt cx="343" cy="154"/>
                </a:xfrm>
              </p:grpSpPr>
              <p:sp>
                <p:nvSpPr>
                  <p:cNvPr id="50293" name="Rectangle 63"/>
                  <p:cNvSpPr>
                    <a:spLocks noChangeArrowheads="1"/>
                  </p:cNvSpPr>
                  <p:nvPr/>
                </p:nvSpPr>
                <p:spPr bwMode="auto">
                  <a:xfrm>
                    <a:off x="889" y="3370"/>
                    <a:ext cx="245" cy="86"/>
                  </a:xfrm>
                  <a:prstGeom prst="rect">
                    <a:avLst/>
                  </a:prstGeom>
                  <a:solidFill>
                    <a:srgbClr val="FF0000"/>
                  </a:solidFill>
                  <a:ln w="9525">
                    <a:solidFill>
                      <a:schemeClr val="bg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50294" name="Text Box 64"/>
                  <p:cNvSpPr txBox="1">
                    <a:spLocks noChangeArrowheads="1"/>
                  </p:cNvSpPr>
                  <p:nvPr/>
                </p:nvSpPr>
                <p:spPr bwMode="auto">
                  <a:xfrm>
                    <a:off x="844" y="3337"/>
                    <a:ext cx="343" cy="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defRPr/>
                    </a:pPr>
                    <a:r>
                      <a:rPr lang="en-US" sz="1000" smtClean="0">
                        <a:solidFill>
                          <a:schemeClr val="bg1"/>
                        </a:solidFill>
                      </a:rPr>
                      <a:t>DHCP</a:t>
                    </a:r>
                  </a:p>
                </p:txBody>
              </p:sp>
            </p:grpSp>
            <p:grpSp>
              <p:nvGrpSpPr>
                <p:cNvPr id="71794" name="Group 65"/>
                <p:cNvGrpSpPr>
                  <a:grpSpLocks/>
                </p:cNvGrpSpPr>
                <p:nvPr/>
              </p:nvGrpSpPr>
              <p:grpSpPr bwMode="auto">
                <a:xfrm>
                  <a:off x="836" y="3334"/>
                  <a:ext cx="354" cy="94"/>
                  <a:chOff x="836" y="3334"/>
                  <a:chExt cx="354" cy="94"/>
                </a:xfrm>
              </p:grpSpPr>
              <p:sp>
                <p:nvSpPr>
                  <p:cNvPr id="50291" name="Rectangle 66"/>
                  <p:cNvSpPr>
                    <a:spLocks noChangeArrowheads="1"/>
                  </p:cNvSpPr>
                  <p:nvPr/>
                </p:nvSpPr>
                <p:spPr bwMode="auto">
                  <a:xfrm>
                    <a:off x="846" y="3340"/>
                    <a:ext cx="88" cy="82"/>
                  </a:xfrm>
                  <a:prstGeom prst="rect">
                    <a:avLst/>
                  </a:prstGeom>
                  <a:solidFill>
                    <a:schemeClr val="accent1"/>
                  </a:solidFill>
                  <a:ln w="9525">
                    <a:solidFill>
                      <a:schemeClr val="bg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50292" name="Rectangle 67"/>
                  <p:cNvSpPr>
                    <a:spLocks noChangeArrowheads="1"/>
                  </p:cNvSpPr>
                  <p:nvPr/>
                </p:nvSpPr>
                <p:spPr bwMode="auto">
                  <a:xfrm>
                    <a:off x="836" y="3334"/>
                    <a:ext cx="354" cy="94"/>
                  </a:xfrm>
                  <a:prstGeom prst="rect">
                    <a:avLst/>
                  </a:prstGeom>
                  <a:noFill/>
                  <a:ln w="9525">
                    <a:solidFill>
                      <a:schemeClr val="accent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grpSp>
          </p:grpSp>
          <p:grpSp>
            <p:nvGrpSpPr>
              <p:cNvPr id="71776" name="Group 68"/>
              <p:cNvGrpSpPr>
                <a:grpSpLocks/>
              </p:cNvGrpSpPr>
              <p:nvPr/>
            </p:nvGrpSpPr>
            <p:grpSpPr bwMode="auto">
              <a:xfrm>
                <a:off x="165" y="1054"/>
                <a:ext cx="480" cy="112"/>
                <a:chOff x="627" y="3377"/>
                <a:chExt cx="480" cy="112"/>
              </a:xfrm>
            </p:grpSpPr>
            <p:sp>
              <p:nvSpPr>
                <p:cNvPr id="50287" name="Rectangle 69"/>
                <p:cNvSpPr>
                  <a:spLocks noChangeArrowheads="1"/>
                </p:cNvSpPr>
                <p:nvPr/>
              </p:nvSpPr>
              <p:spPr bwMode="auto">
                <a:xfrm>
                  <a:off x="636" y="3388"/>
                  <a:ext cx="96" cy="9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50288" name="Rectangle 70"/>
                <p:cNvSpPr>
                  <a:spLocks noChangeArrowheads="1"/>
                </p:cNvSpPr>
                <p:nvPr/>
              </p:nvSpPr>
              <p:spPr bwMode="auto">
                <a:xfrm>
                  <a:off x="627" y="3377"/>
                  <a:ext cx="480" cy="112"/>
                </a:xfrm>
                <a:prstGeom prst="rect">
                  <a:avLst/>
                </a:prstGeom>
                <a:noFill/>
                <a:ln w="9525">
                  <a:solidFill>
                    <a:schemeClr val="accent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grpSp>
          <p:grpSp>
            <p:nvGrpSpPr>
              <p:cNvPr id="71777" name="Group 71"/>
              <p:cNvGrpSpPr>
                <a:grpSpLocks/>
              </p:cNvGrpSpPr>
              <p:nvPr/>
            </p:nvGrpSpPr>
            <p:grpSpPr bwMode="auto">
              <a:xfrm>
                <a:off x="42" y="1200"/>
                <a:ext cx="681" cy="154"/>
                <a:chOff x="504" y="3523"/>
                <a:chExt cx="681" cy="154"/>
              </a:xfrm>
            </p:grpSpPr>
            <p:grpSp>
              <p:nvGrpSpPr>
                <p:cNvPr id="71778" name="Group 72"/>
                <p:cNvGrpSpPr>
                  <a:grpSpLocks/>
                </p:cNvGrpSpPr>
                <p:nvPr/>
              </p:nvGrpSpPr>
              <p:grpSpPr bwMode="auto">
                <a:xfrm>
                  <a:off x="623" y="3523"/>
                  <a:ext cx="510" cy="154"/>
                  <a:chOff x="723" y="3453"/>
                  <a:chExt cx="510" cy="154"/>
                </a:xfrm>
              </p:grpSpPr>
              <p:grpSp>
                <p:nvGrpSpPr>
                  <p:cNvPr id="71782" name="Group 73"/>
                  <p:cNvGrpSpPr>
                    <a:grpSpLocks/>
                  </p:cNvGrpSpPr>
                  <p:nvPr/>
                </p:nvGrpSpPr>
                <p:grpSpPr bwMode="auto">
                  <a:xfrm>
                    <a:off x="836" y="3453"/>
                    <a:ext cx="397" cy="154"/>
                    <a:chOff x="836" y="3305"/>
                    <a:chExt cx="397" cy="154"/>
                  </a:xfrm>
                </p:grpSpPr>
                <p:grpSp>
                  <p:nvGrpSpPr>
                    <p:cNvPr id="71785" name="Group 74"/>
                    <p:cNvGrpSpPr>
                      <a:grpSpLocks/>
                    </p:cNvGrpSpPr>
                    <p:nvPr/>
                  </p:nvGrpSpPr>
                  <p:grpSpPr bwMode="auto">
                    <a:xfrm>
                      <a:off x="890" y="3305"/>
                      <a:ext cx="343" cy="154"/>
                      <a:chOff x="844" y="3337"/>
                      <a:chExt cx="343" cy="154"/>
                    </a:xfrm>
                  </p:grpSpPr>
                  <p:sp>
                    <p:nvSpPr>
                      <p:cNvPr id="50285" name="Rectangle 75"/>
                      <p:cNvSpPr>
                        <a:spLocks noChangeArrowheads="1"/>
                      </p:cNvSpPr>
                      <p:nvPr/>
                    </p:nvSpPr>
                    <p:spPr bwMode="auto">
                      <a:xfrm>
                        <a:off x="889" y="3370"/>
                        <a:ext cx="245" cy="86"/>
                      </a:xfrm>
                      <a:prstGeom prst="rect">
                        <a:avLst/>
                      </a:prstGeom>
                      <a:solidFill>
                        <a:srgbClr val="FF0000"/>
                      </a:solidFill>
                      <a:ln w="9525">
                        <a:solidFill>
                          <a:schemeClr val="bg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50286" name="Text Box 76"/>
                      <p:cNvSpPr txBox="1">
                        <a:spLocks noChangeArrowheads="1"/>
                      </p:cNvSpPr>
                      <p:nvPr/>
                    </p:nvSpPr>
                    <p:spPr bwMode="auto">
                      <a:xfrm>
                        <a:off x="844" y="3337"/>
                        <a:ext cx="343" cy="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defRPr/>
                        </a:pPr>
                        <a:r>
                          <a:rPr lang="en-US" sz="1000" smtClean="0">
                            <a:solidFill>
                              <a:schemeClr val="bg1"/>
                            </a:solidFill>
                          </a:rPr>
                          <a:t>DHCP</a:t>
                        </a:r>
                      </a:p>
                    </p:txBody>
                  </p:sp>
                </p:grpSp>
                <p:grpSp>
                  <p:nvGrpSpPr>
                    <p:cNvPr id="71786" name="Group 77"/>
                    <p:cNvGrpSpPr>
                      <a:grpSpLocks/>
                    </p:cNvGrpSpPr>
                    <p:nvPr/>
                  </p:nvGrpSpPr>
                  <p:grpSpPr bwMode="auto">
                    <a:xfrm>
                      <a:off x="836" y="3334"/>
                      <a:ext cx="354" cy="94"/>
                      <a:chOff x="836" y="3334"/>
                      <a:chExt cx="354" cy="94"/>
                    </a:xfrm>
                  </p:grpSpPr>
                  <p:sp>
                    <p:nvSpPr>
                      <p:cNvPr id="50283" name="Rectangle 78"/>
                      <p:cNvSpPr>
                        <a:spLocks noChangeArrowheads="1"/>
                      </p:cNvSpPr>
                      <p:nvPr/>
                    </p:nvSpPr>
                    <p:spPr bwMode="auto">
                      <a:xfrm>
                        <a:off x="846" y="3340"/>
                        <a:ext cx="88" cy="82"/>
                      </a:xfrm>
                      <a:prstGeom prst="rect">
                        <a:avLst/>
                      </a:prstGeom>
                      <a:solidFill>
                        <a:schemeClr val="accent1"/>
                      </a:solidFill>
                      <a:ln w="9525">
                        <a:solidFill>
                          <a:schemeClr val="bg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50284" name="Rectangle 79"/>
                      <p:cNvSpPr>
                        <a:spLocks noChangeArrowheads="1"/>
                      </p:cNvSpPr>
                      <p:nvPr/>
                    </p:nvSpPr>
                    <p:spPr bwMode="auto">
                      <a:xfrm>
                        <a:off x="836" y="3334"/>
                        <a:ext cx="354" cy="94"/>
                      </a:xfrm>
                      <a:prstGeom prst="rect">
                        <a:avLst/>
                      </a:prstGeom>
                      <a:noFill/>
                      <a:ln w="9525">
                        <a:solidFill>
                          <a:schemeClr val="accent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grpSp>
              </p:grpSp>
              <p:sp>
                <p:nvSpPr>
                  <p:cNvPr id="50279" name="Rectangle 80"/>
                  <p:cNvSpPr>
                    <a:spLocks noChangeArrowheads="1"/>
                  </p:cNvSpPr>
                  <p:nvPr/>
                </p:nvSpPr>
                <p:spPr bwMode="auto">
                  <a:xfrm>
                    <a:off x="732" y="3484"/>
                    <a:ext cx="96" cy="9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50280" name="Rectangle 81"/>
                  <p:cNvSpPr>
                    <a:spLocks noChangeArrowheads="1"/>
                  </p:cNvSpPr>
                  <p:nvPr/>
                </p:nvSpPr>
                <p:spPr bwMode="auto">
                  <a:xfrm>
                    <a:off x="723" y="3473"/>
                    <a:ext cx="480" cy="112"/>
                  </a:xfrm>
                  <a:prstGeom prst="rect">
                    <a:avLst/>
                  </a:prstGeom>
                  <a:noFill/>
                  <a:ln w="9525">
                    <a:solidFill>
                      <a:schemeClr val="accent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grpSp>
            <p:sp>
              <p:nvSpPr>
                <p:cNvPr id="50275" name="Rectangle 82"/>
                <p:cNvSpPr>
                  <a:spLocks noChangeArrowheads="1"/>
                </p:cNvSpPr>
                <p:nvPr/>
              </p:nvSpPr>
              <p:spPr bwMode="auto">
                <a:xfrm>
                  <a:off x="517" y="3545"/>
                  <a:ext cx="94" cy="108"/>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50276" name="Rectangle 83"/>
                <p:cNvSpPr>
                  <a:spLocks noChangeArrowheads="1"/>
                </p:cNvSpPr>
                <p:nvPr/>
              </p:nvSpPr>
              <p:spPr bwMode="auto">
                <a:xfrm>
                  <a:off x="1115" y="3544"/>
                  <a:ext cx="60" cy="108"/>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50277" name="Rectangle 84"/>
                <p:cNvSpPr>
                  <a:spLocks noChangeArrowheads="1"/>
                </p:cNvSpPr>
                <p:nvPr/>
              </p:nvSpPr>
              <p:spPr bwMode="auto">
                <a:xfrm>
                  <a:off x="504" y="3529"/>
                  <a:ext cx="681" cy="13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grpSp>
        </p:grpSp>
        <p:sp>
          <p:nvSpPr>
            <p:cNvPr id="50269" name="AutoShape 85"/>
            <p:cNvSpPr>
              <a:spLocks noChangeArrowheads="1"/>
            </p:cNvSpPr>
            <p:nvPr/>
          </p:nvSpPr>
          <p:spPr bwMode="auto">
            <a:xfrm>
              <a:off x="384" y="744"/>
              <a:ext cx="240" cy="735"/>
            </a:xfrm>
            <a:prstGeom prst="downArrow">
              <a:avLst>
                <a:gd name="adj1" fmla="val 54167"/>
                <a:gd name="adj2" fmla="val 49170"/>
              </a:avLst>
            </a:prstGeom>
            <a:gradFill rotWithShape="1">
              <a:gsLst>
                <a:gs pos="0">
                  <a:srgbClr val="FF0000">
                    <a:alpha val="25000"/>
                  </a:srgbClr>
                </a:gs>
                <a:gs pos="100000">
                  <a:srgbClr val="FF0000">
                    <a:alpha val="2500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grpSp>
      <p:grpSp>
        <p:nvGrpSpPr>
          <p:cNvPr id="649302" name="Group 86"/>
          <p:cNvGrpSpPr>
            <a:grpSpLocks/>
          </p:cNvGrpSpPr>
          <p:nvPr/>
        </p:nvGrpSpPr>
        <p:grpSpPr bwMode="auto">
          <a:xfrm>
            <a:off x="664369" y="6094836"/>
            <a:ext cx="1081087" cy="244475"/>
            <a:chOff x="504" y="3523"/>
            <a:chExt cx="681" cy="154"/>
          </a:xfrm>
        </p:grpSpPr>
        <p:grpSp>
          <p:nvGrpSpPr>
            <p:cNvPr id="71759" name="Group 87"/>
            <p:cNvGrpSpPr>
              <a:grpSpLocks/>
            </p:cNvGrpSpPr>
            <p:nvPr/>
          </p:nvGrpSpPr>
          <p:grpSpPr bwMode="auto">
            <a:xfrm>
              <a:off x="623" y="3523"/>
              <a:ext cx="510" cy="154"/>
              <a:chOff x="723" y="3453"/>
              <a:chExt cx="510" cy="154"/>
            </a:xfrm>
          </p:grpSpPr>
          <p:grpSp>
            <p:nvGrpSpPr>
              <p:cNvPr id="71763" name="Group 88"/>
              <p:cNvGrpSpPr>
                <a:grpSpLocks/>
              </p:cNvGrpSpPr>
              <p:nvPr/>
            </p:nvGrpSpPr>
            <p:grpSpPr bwMode="auto">
              <a:xfrm>
                <a:off x="836" y="3453"/>
                <a:ext cx="397" cy="154"/>
                <a:chOff x="836" y="3305"/>
                <a:chExt cx="397" cy="154"/>
              </a:xfrm>
            </p:grpSpPr>
            <p:grpSp>
              <p:nvGrpSpPr>
                <p:cNvPr id="71766" name="Group 89"/>
                <p:cNvGrpSpPr>
                  <a:grpSpLocks/>
                </p:cNvGrpSpPr>
                <p:nvPr/>
              </p:nvGrpSpPr>
              <p:grpSpPr bwMode="auto">
                <a:xfrm>
                  <a:off x="890" y="3305"/>
                  <a:ext cx="343" cy="154"/>
                  <a:chOff x="844" y="3337"/>
                  <a:chExt cx="343" cy="154"/>
                </a:xfrm>
              </p:grpSpPr>
              <p:sp>
                <p:nvSpPr>
                  <p:cNvPr id="50266" name="Rectangle 90"/>
                  <p:cNvSpPr>
                    <a:spLocks noChangeArrowheads="1"/>
                  </p:cNvSpPr>
                  <p:nvPr/>
                </p:nvSpPr>
                <p:spPr bwMode="auto">
                  <a:xfrm>
                    <a:off x="889" y="3370"/>
                    <a:ext cx="245" cy="86"/>
                  </a:xfrm>
                  <a:prstGeom prst="rect">
                    <a:avLst/>
                  </a:prstGeom>
                  <a:solidFill>
                    <a:srgbClr val="FF0000"/>
                  </a:solidFill>
                  <a:ln w="9525">
                    <a:solidFill>
                      <a:schemeClr val="bg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50267" name="Text Box 91"/>
                  <p:cNvSpPr txBox="1">
                    <a:spLocks noChangeArrowheads="1"/>
                  </p:cNvSpPr>
                  <p:nvPr/>
                </p:nvSpPr>
                <p:spPr bwMode="auto">
                  <a:xfrm>
                    <a:off x="844" y="3337"/>
                    <a:ext cx="343" cy="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defRPr/>
                    </a:pPr>
                    <a:r>
                      <a:rPr lang="en-US" sz="1000" smtClean="0">
                        <a:solidFill>
                          <a:schemeClr val="bg1"/>
                        </a:solidFill>
                      </a:rPr>
                      <a:t>DHCP</a:t>
                    </a:r>
                  </a:p>
                </p:txBody>
              </p:sp>
            </p:grpSp>
            <p:grpSp>
              <p:nvGrpSpPr>
                <p:cNvPr id="71767" name="Group 92"/>
                <p:cNvGrpSpPr>
                  <a:grpSpLocks/>
                </p:cNvGrpSpPr>
                <p:nvPr/>
              </p:nvGrpSpPr>
              <p:grpSpPr bwMode="auto">
                <a:xfrm>
                  <a:off x="836" y="3334"/>
                  <a:ext cx="354" cy="94"/>
                  <a:chOff x="836" y="3334"/>
                  <a:chExt cx="354" cy="94"/>
                </a:xfrm>
              </p:grpSpPr>
              <p:sp>
                <p:nvSpPr>
                  <p:cNvPr id="50264" name="Rectangle 93"/>
                  <p:cNvSpPr>
                    <a:spLocks noChangeArrowheads="1"/>
                  </p:cNvSpPr>
                  <p:nvPr/>
                </p:nvSpPr>
                <p:spPr bwMode="auto">
                  <a:xfrm>
                    <a:off x="846" y="3340"/>
                    <a:ext cx="88" cy="82"/>
                  </a:xfrm>
                  <a:prstGeom prst="rect">
                    <a:avLst/>
                  </a:prstGeom>
                  <a:solidFill>
                    <a:schemeClr val="accent1"/>
                  </a:solidFill>
                  <a:ln w="9525">
                    <a:solidFill>
                      <a:schemeClr val="bg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50265" name="Rectangle 94"/>
                  <p:cNvSpPr>
                    <a:spLocks noChangeArrowheads="1"/>
                  </p:cNvSpPr>
                  <p:nvPr/>
                </p:nvSpPr>
                <p:spPr bwMode="auto">
                  <a:xfrm>
                    <a:off x="836" y="3334"/>
                    <a:ext cx="354" cy="94"/>
                  </a:xfrm>
                  <a:prstGeom prst="rect">
                    <a:avLst/>
                  </a:prstGeom>
                  <a:noFill/>
                  <a:ln w="9525">
                    <a:solidFill>
                      <a:schemeClr val="accent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grpSp>
          </p:grpSp>
          <p:sp>
            <p:nvSpPr>
              <p:cNvPr id="50260" name="Rectangle 95"/>
              <p:cNvSpPr>
                <a:spLocks noChangeArrowheads="1"/>
              </p:cNvSpPr>
              <p:nvPr/>
            </p:nvSpPr>
            <p:spPr bwMode="auto">
              <a:xfrm>
                <a:off x="732" y="3484"/>
                <a:ext cx="96" cy="9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50261" name="Rectangle 96"/>
              <p:cNvSpPr>
                <a:spLocks noChangeArrowheads="1"/>
              </p:cNvSpPr>
              <p:nvPr/>
            </p:nvSpPr>
            <p:spPr bwMode="auto">
              <a:xfrm>
                <a:off x="723" y="3473"/>
                <a:ext cx="480" cy="112"/>
              </a:xfrm>
              <a:prstGeom prst="rect">
                <a:avLst/>
              </a:prstGeom>
              <a:noFill/>
              <a:ln w="9525">
                <a:solidFill>
                  <a:schemeClr val="accent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grpSp>
        <p:sp>
          <p:nvSpPr>
            <p:cNvPr id="50256" name="Rectangle 97"/>
            <p:cNvSpPr>
              <a:spLocks noChangeArrowheads="1"/>
            </p:cNvSpPr>
            <p:nvPr/>
          </p:nvSpPr>
          <p:spPr bwMode="auto">
            <a:xfrm>
              <a:off x="517" y="3545"/>
              <a:ext cx="94" cy="108"/>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50257" name="Rectangle 98"/>
            <p:cNvSpPr>
              <a:spLocks noChangeArrowheads="1"/>
            </p:cNvSpPr>
            <p:nvPr/>
          </p:nvSpPr>
          <p:spPr bwMode="auto">
            <a:xfrm>
              <a:off x="1115" y="3544"/>
              <a:ext cx="60" cy="108"/>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50258" name="Rectangle 99"/>
            <p:cNvSpPr>
              <a:spLocks noChangeArrowheads="1"/>
            </p:cNvSpPr>
            <p:nvPr/>
          </p:nvSpPr>
          <p:spPr bwMode="auto">
            <a:xfrm>
              <a:off x="504" y="3529"/>
              <a:ext cx="681" cy="13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grpSp>
      <p:grpSp>
        <p:nvGrpSpPr>
          <p:cNvPr id="649316" name="Group 100"/>
          <p:cNvGrpSpPr>
            <a:grpSpLocks/>
          </p:cNvGrpSpPr>
          <p:nvPr/>
        </p:nvGrpSpPr>
        <p:grpSpPr bwMode="auto">
          <a:xfrm>
            <a:off x="1693069" y="4926436"/>
            <a:ext cx="1316037" cy="1314450"/>
            <a:chOff x="931" y="1941"/>
            <a:chExt cx="829" cy="828"/>
          </a:xfrm>
        </p:grpSpPr>
        <p:sp>
          <p:nvSpPr>
            <p:cNvPr id="71751" name="Freeform 101"/>
            <p:cNvSpPr>
              <a:spLocks/>
            </p:cNvSpPr>
            <p:nvPr/>
          </p:nvSpPr>
          <p:spPr bwMode="auto">
            <a:xfrm>
              <a:off x="1424" y="1965"/>
              <a:ext cx="336" cy="801"/>
            </a:xfrm>
            <a:custGeom>
              <a:avLst/>
              <a:gdLst>
                <a:gd name="T0" fmla="*/ 1 w 551"/>
                <a:gd name="T1" fmla="*/ 0 h 801"/>
                <a:gd name="T2" fmla="*/ 1 w 551"/>
                <a:gd name="T3" fmla="*/ 402 h 801"/>
                <a:gd name="T4" fmla="*/ 1 w 551"/>
                <a:gd name="T5" fmla="*/ 801 h 801"/>
                <a:gd name="T6" fmla="*/ 1 w 551"/>
                <a:gd name="T7" fmla="*/ 535 h 801"/>
                <a:gd name="T8" fmla="*/ 0 w 551"/>
                <a:gd name="T9" fmla="*/ 371 h 801"/>
                <a:gd name="T10" fmla="*/ 1 w 551"/>
                <a:gd name="T11" fmla="*/ 0 h 80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51" h="801">
                  <a:moveTo>
                    <a:pt x="14" y="0"/>
                  </a:moveTo>
                  <a:lnTo>
                    <a:pt x="551" y="402"/>
                  </a:lnTo>
                  <a:lnTo>
                    <a:pt x="6" y="801"/>
                  </a:lnTo>
                  <a:lnTo>
                    <a:pt x="13" y="535"/>
                  </a:lnTo>
                  <a:lnTo>
                    <a:pt x="0" y="371"/>
                  </a:lnTo>
                  <a:lnTo>
                    <a:pt x="14" y="0"/>
                  </a:lnTo>
                  <a:close/>
                </a:path>
              </a:pathLst>
            </a:custGeom>
            <a:gradFill rotWithShape="1">
              <a:gsLst>
                <a:gs pos="0">
                  <a:schemeClr val="bg1">
                    <a:alpha val="65999"/>
                  </a:schemeClr>
                </a:gs>
                <a:gs pos="100000">
                  <a:srgbClr val="000099">
                    <a:alpha val="65999"/>
                  </a:srgbClr>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he-IL"/>
            </a:p>
          </p:txBody>
        </p:sp>
        <p:grpSp>
          <p:nvGrpSpPr>
            <p:cNvPr id="71752" name="Group 102"/>
            <p:cNvGrpSpPr>
              <a:grpSpLocks/>
            </p:cNvGrpSpPr>
            <p:nvPr/>
          </p:nvGrpSpPr>
          <p:grpSpPr bwMode="auto">
            <a:xfrm>
              <a:off x="931" y="1941"/>
              <a:ext cx="501" cy="828"/>
              <a:chOff x="569" y="2954"/>
              <a:chExt cx="501" cy="828"/>
            </a:xfrm>
          </p:grpSpPr>
          <p:sp>
            <p:nvSpPr>
              <p:cNvPr id="50249" name="Rectangle 103"/>
              <p:cNvSpPr>
                <a:spLocks noChangeArrowheads="1"/>
              </p:cNvSpPr>
              <p:nvPr/>
            </p:nvSpPr>
            <p:spPr bwMode="auto">
              <a:xfrm>
                <a:off x="576" y="2973"/>
                <a:ext cx="493" cy="79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50250" name="Text Box 104"/>
              <p:cNvSpPr txBox="1">
                <a:spLocks noChangeArrowheads="1"/>
              </p:cNvSpPr>
              <p:nvPr/>
            </p:nvSpPr>
            <p:spPr bwMode="auto">
              <a:xfrm>
                <a:off x="593" y="2954"/>
                <a:ext cx="477" cy="8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a:defRPr/>
                </a:pPr>
                <a:r>
                  <a:rPr lang="en-US" sz="1600" smtClean="0"/>
                  <a:t>DHCP</a:t>
                </a:r>
              </a:p>
              <a:p>
                <a:pPr algn="ctr">
                  <a:defRPr/>
                </a:pPr>
                <a:r>
                  <a:rPr lang="en-US" sz="1600" smtClean="0"/>
                  <a:t>UDP</a:t>
                </a:r>
              </a:p>
              <a:p>
                <a:pPr algn="ctr">
                  <a:defRPr/>
                </a:pPr>
                <a:r>
                  <a:rPr lang="en-US" sz="1600" smtClean="0"/>
                  <a:t>IP</a:t>
                </a:r>
              </a:p>
              <a:p>
                <a:pPr algn="ctr">
                  <a:defRPr/>
                </a:pPr>
                <a:r>
                  <a:rPr lang="en-US" sz="1600" smtClean="0"/>
                  <a:t>Eth</a:t>
                </a:r>
              </a:p>
              <a:p>
                <a:pPr algn="ctr">
                  <a:defRPr/>
                </a:pPr>
                <a:r>
                  <a:rPr lang="en-US" sz="1600" smtClean="0"/>
                  <a:t>Phy</a:t>
                </a:r>
              </a:p>
            </p:txBody>
          </p:sp>
          <p:sp>
            <p:nvSpPr>
              <p:cNvPr id="50251" name="Line 105"/>
              <p:cNvSpPr>
                <a:spLocks noChangeShapeType="1"/>
              </p:cNvSpPr>
              <p:nvPr/>
            </p:nvSpPr>
            <p:spPr bwMode="auto">
              <a:xfrm>
                <a:off x="578" y="3130"/>
                <a:ext cx="489"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Arial" charset="0"/>
                  <a:ea typeface="ＭＳ Ｐゴシック" charset="0"/>
                </a:endParaRPr>
              </a:p>
            </p:txBody>
          </p:sp>
          <p:sp>
            <p:nvSpPr>
              <p:cNvPr id="50252" name="Line 106"/>
              <p:cNvSpPr>
                <a:spLocks noChangeShapeType="1"/>
              </p:cNvSpPr>
              <p:nvPr/>
            </p:nvSpPr>
            <p:spPr bwMode="auto">
              <a:xfrm>
                <a:off x="575" y="3289"/>
                <a:ext cx="489"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Arial" charset="0"/>
                  <a:ea typeface="ＭＳ Ｐゴシック" charset="0"/>
                </a:endParaRPr>
              </a:p>
            </p:txBody>
          </p:sp>
          <p:sp>
            <p:nvSpPr>
              <p:cNvPr id="50253" name="Line 107"/>
              <p:cNvSpPr>
                <a:spLocks noChangeShapeType="1"/>
              </p:cNvSpPr>
              <p:nvPr/>
            </p:nvSpPr>
            <p:spPr bwMode="auto">
              <a:xfrm>
                <a:off x="572" y="3448"/>
                <a:ext cx="489"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Arial" charset="0"/>
                  <a:ea typeface="ＭＳ Ｐゴシック" charset="0"/>
                </a:endParaRPr>
              </a:p>
            </p:txBody>
          </p:sp>
          <p:sp>
            <p:nvSpPr>
              <p:cNvPr id="50254" name="Line 108"/>
              <p:cNvSpPr>
                <a:spLocks noChangeShapeType="1"/>
              </p:cNvSpPr>
              <p:nvPr/>
            </p:nvSpPr>
            <p:spPr bwMode="auto">
              <a:xfrm>
                <a:off x="569" y="3607"/>
                <a:ext cx="489"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Arial" charset="0"/>
                  <a:ea typeface="ＭＳ Ｐゴシック" charset="0"/>
                </a:endParaRPr>
              </a:p>
            </p:txBody>
          </p:sp>
        </p:grpSp>
      </p:grpSp>
      <p:grpSp>
        <p:nvGrpSpPr>
          <p:cNvPr id="649361" name="Group 145"/>
          <p:cNvGrpSpPr>
            <a:grpSpLocks/>
          </p:cNvGrpSpPr>
          <p:nvPr/>
        </p:nvGrpSpPr>
        <p:grpSpPr bwMode="auto">
          <a:xfrm>
            <a:off x="1018381" y="5034386"/>
            <a:ext cx="544513" cy="244475"/>
            <a:chOff x="844" y="3337"/>
            <a:chExt cx="343" cy="154"/>
          </a:xfrm>
        </p:grpSpPr>
        <p:sp>
          <p:nvSpPr>
            <p:cNvPr id="50245" name="Rectangle 146"/>
            <p:cNvSpPr>
              <a:spLocks noChangeArrowheads="1"/>
            </p:cNvSpPr>
            <p:nvPr/>
          </p:nvSpPr>
          <p:spPr bwMode="auto">
            <a:xfrm>
              <a:off x="889" y="3370"/>
              <a:ext cx="245" cy="86"/>
            </a:xfrm>
            <a:prstGeom prst="rect">
              <a:avLst/>
            </a:prstGeom>
            <a:solidFill>
              <a:srgbClr val="FF0000"/>
            </a:solidFill>
            <a:ln w="9525">
              <a:solidFill>
                <a:schemeClr val="bg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50246" name="Text Box 147"/>
            <p:cNvSpPr txBox="1">
              <a:spLocks noChangeArrowheads="1"/>
            </p:cNvSpPr>
            <p:nvPr/>
          </p:nvSpPr>
          <p:spPr bwMode="auto">
            <a:xfrm>
              <a:off x="844" y="3337"/>
              <a:ext cx="343" cy="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defRPr/>
              </a:pPr>
              <a:r>
                <a:rPr lang="en-US" sz="1000" smtClean="0">
                  <a:solidFill>
                    <a:schemeClr val="bg1"/>
                  </a:solidFill>
                </a:rPr>
                <a:t>DHCP</a:t>
              </a:r>
            </a:p>
          </p:txBody>
        </p:sp>
      </p:grpSp>
      <p:grpSp>
        <p:nvGrpSpPr>
          <p:cNvPr id="649260" name="Group 44"/>
          <p:cNvGrpSpPr>
            <a:grpSpLocks/>
          </p:cNvGrpSpPr>
          <p:nvPr/>
        </p:nvGrpSpPr>
        <p:grpSpPr bwMode="auto">
          <a:xfrm>
            <a:off x="1410494" y="2937298"/>
            <a:ext cx="976312" cy="1460500"/>
            <a:chOff x="651" y="681"/>
            <a:chExt cx="615" cy="920"/>
          </a:xfrm>
        </p:grpSpPr>
        <p:sp>
          <p:nvSpPr>
            <p:cNvPr id="71741" name="Freeform 45"/>
            <p:cNvSpPr>
              <a:spLocks/>
            </p:cNvSpPr>
            <p:nvPr/>
          </p:nvSpPr>
          <p:spPr bwMode="auto">
            <a:xfrm>
              <a:off x="662" y="698"/>
              <a:ext cx="604" cy="903"/>
            </a:xfrm>
            <a:custGeom>
              <a:avLst/>
              <a:gdLst>
                <a:gd name="T0" fmla="*/ 496 w 604"/>
                <a:gd name="T1" fmla="*/ 0 h 903"/>
                <a:gd name="T2" fmla="*/ 604 w 604"/>
                <a:gd name="T3" fmla="*/ 903 h 903"/>
                <a:gd name="T4" fmla="*/ 0 w 604"/>
                <a:gd name="T5" fmla="*/ 788 h 903"/>
                <a:gd name="T6" fmla="*/ 456 w 604"/>
                <a:gd name="T7" fmla="*/ 750 h 903"/>
                <a:gd name="T8" fmla="*/ 496 w 604"/>
                <a:gd name="T9" fmla="*/ 0 h 90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04" h="903">
                  <a:moveTo>
                    <a:pt x="496" y="0"/>
                  </a:moveTo>
                  <a:lnTo>
                    <a:pt x="604" y="903"/>
                  </a:lnTo>
                  <a:lnTo>
                    <a:pt x="0" y="788"/>
                  </a:lnTo>
                  <a:lnTo>
                    <a:pt x="456" y="750"/>
                  </a:lnTo>
                  <a:lnTo>
                    <a:pt x="496" y="0"/>
                  </a:lnTo>
                  <a:close/>
                </a:path>
              </a:pathLst>
            </a:custGeom>
            <a:gradFill rotWithShape="1">
              <a:gsLst>
                <a:gs pos="0">
                  <a:schemeClr val="bg1">
                    <a:alpha val="65999"/>
                  </a:schemeClr>
                </a:gs>
                <a:gs pos="100000">
                  <a:srgbClr val="000099">
                    <a:alpha val="65999"/>
                  </a:srgbClr>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he-IL"/>
            </a:p>
          </p:txBody>
        </p:sp>
        <p:grpSp>
          <p:nvGrpSpPr>
            <p:cNvPr id="71742" name="Group 46"/>
            <p:cNvGrpSpPr>
              <a:grpSpLocks/>
            </p:cNvGrpSpPr>
            <p:nvPr/>
          </p:nvGrpSpPr>
          <p:grpSpPr bwMode="auto">
            <a:xfrm>
              <a:off x="651" y="681"/>
              <a:ext cx="501" cy="828"/>
              <a:chOff x="569" y="2954"/>
              <a:chExt cx="501" cy="828"/>
            </a:xfrm>
          </p:grpSpPr>
          <p:sp>
            <p:nvSpPr>
              <p:cNvPr id="50239" name="Rectangle 47"/>
              <p:cNvSpPr>
                <a:spLocks noChangeArrowheads="1"/>
              </p:cNvSpPr>
              <p:nvPr/>
            </p:nvSpPr>
            <p:spPr bwMode="auto">
              <a:xfrm>
                <a:off x="576" y="2973"/>
                <a:ext cx="493" cy="79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50240" name="Text Box 48"/>
              <p:cNvSpPr txBox="1">
                <a:spLocks noChangeArrowheads="1"/>
              </p:cNvSpPr>
              <p:nvPr/>
            </p:nvSpPr>
            <p:spPr bwMode="auto">
              <a:xfrm>
                <a:off x="593" y="2954"/>
                <a:ext cx="477" cy="8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a:defRPr/>
                </a:pPr>
                <a:r>
                  <a:rPr lang="en-US" sz="1600" smtClean="0"/>
                  <a:t>DHCP</a:t>
                </a:r>
              </a:p>
              <a:p>
                <a:pPr algn="ctr">
                  <a:defRPr/>
                </a:pPr>
                <a:r>
                  <a:rPr lang="en-US" sz="1600" smtClean="0"/>
                  <a:t>UDP</a:t>
                </a:r>
              </a:p>
              <a:p>
                <a:pPr algn="ctr">
                  <a:defRPr/>
                </a:pPr>
                <a:r>
                  <a:rPr lang="en-US" sz="1600" smtClean="0"/>
                  <a:t>IP</a:t>
                </a:r>
              </a:p>
              <a:p>
                <a:pPr algn="ctr">
                  <a:defRPr/>
                </a:pPr>
                <a:r>
                  <a:rPr lang="en-US" sz="1600" smtClean="0"/>
                  <a:t>Eth</a:t>
                </a:r>
              </a:p>
              <a:p>
                <a:pPr algn="ctr">
                  <a:defRPr/>
                </a:pPr>
                <a:r>
                  <a:rPr lang="en-US" sz="1600" smtClean="0"/>
                  <a:t>Phy</a:t>
                </a:r>
              </a:p>
            </p:txBody>
          </p:sp>
          <p:sp>
            <p:nvSpPr>
              <p:cNvPr id="50241" name="Line 49"/>
              <p:cNvSpPr>
                <a:spLocks noChangeShapeType="1"/>
              </p:cNvSpPr>
              <p:nvPr/>
            </p:nvSpPr>
            <p:spPr bwMode="auto">
              <a:xfrm>
                <a:off x="578" y="3130"/>
                <a:ext cx="489"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Arial" charset="0"/>
                  <a:ea typeface="ＭＳ Ｐゴシック" charset="0"/>
                </a:endParaRPr>
              </a:p>
            </p:txBody>
          </p:sp>
          <p:sp>
            <p:nvSpPr>
              <p:cNvPr id="50242" name="Line 50"/>
              <p:cNvSpPr>
                <a:spLocks noChangeShapeType="1"/>
              </p:cNvSpPr>
              <p:nvPr/>
            </p:nvSpPr>
            <p:spPr bwMode="auto">
              <a:xfrm>
                <a:off x="575" y="3289"/>
                <a:ext cx="489"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Arial" charset="0"/>
                  <a:ea typeface="ＭＳ Ｐゴシック" charset="0"/>
                </a:endParaRPr>
              </a:p>
            </p:txBody>
          </p:sp>
          <p:sp>
            <p:nvSpPr>
              <p:cNvPr id="50243" name="Line 51"/>
              <p:cNvSpPr>
                <a:spLocks noChangeShapeType="1"/>
              </p:cNvSpPr>
              <p:nvPr/>
            </p:nvSpPr>
            <p:spPr bwMode="auto">
              <a:xfrm>
                <a:off x="572" y="3448"/>
                <a:ext cx="489"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Arial" charset="0"/>
                  <a:ea typeface="ＭＳ Ｐゴシック" charset="0"/>
                </a:endParaRPr>
              </a:p>
            </p:txBody>
          </p:sp>
          <p:sp>
            <p:nvSpPr>
              <p:cNvPr id="50244" name="Line 52"/>
              <p:cNvSpPr>
                <a:spLocks noChangeShapeType="1"/>
              </p:cNvSpPr>
              <p:nvPr/>
            </p:nvSpPr>
            <p:spPr bwMode="auto">
              <a:xfrm>
                <a:off x="569" y="3607"/>
                <a:ext cx="489"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Arial" charset="0"/>
                  <a:ea typeface="ＭＳ Ｐゴシック" charset="0"/>
                </a:endParaRPr>
              </a:p>
            </p:txBody>
          </p:sp>
        </p:grpSp>
      </p:grpSp>
      <p:grpSp>
        <p:nvGrpSpPr>
          <p:cNvPr id="649325" name="Group 109"/>
          <p:cNvGrpSpPr>
            <a:grpSpLocks/>
          </p:cNvGrpSpPr>
          <p:nvPr/>
        </p:nvGrpSpPr>
        <p:grpSpPr bwMode="auto">
          <a:xfrm>
            <a:off x="286544" y="2826173"/>
            <a:ext cx="1081087" cy="1217613"/>
            <a:chOff x="1404" y="3105"/>
            <a:chExt cx="681" cy="767"/>
          </a:xfrm>
        </p:grpSpPr>
        <p:grpSp>
          <p:nvGrpSpPr>
            <p:cNvPr id="71706" name="Group 110"/>
            <p:cNvGrpSpPr>
              <a:grpSpLocks/>
            </p:cNvGrpSpPr>
            <p:nvPr/>
          </p:nvGrpSpPr>
          <p:grpSpPr bwMode="auto">
            <a:xfrm>
              <a:off x="1404" y="3355"/>
              <a:ext cx="681" cy="468"/>
              <a:chOff x="42" y="886"/>
              <a:chExt cx="681" cy="468"/>
            </a:xfrm>
          </p:grpSpPr>
          <p:grpSp>
            <p:nvGrpSpPr>
              <p:cNvPr id="71711" name="Group 111"/>
              <p:cNvGrpSpPr>
                <a:grpSpLocks/>
              </p:cNvGrpSpPr>
              <p:nvPr/>
            </p:nvGrpSpPr>
            <p:grpSpPr bwMode="auto">
              <a:xfrm>
                <a:off x="278" y="886"/>
                <a:ext cx="397" cy="154"/>
                <a:chOff x="740" y="3209"/>
                <a:chExt cx="397" cy="154"/>
              </a:xfrm>
            </p:grpSpPr>
            <p:grpSp>
              <p:nvGrpSpPr>
                <p:cNvPr id="71736" name="Group 112"/>
                <p:cNvGrpSpPr>
                  <a:grpSpLocks/>
                </p:cNvGrpSpPr>
                <p:nvPr/>
              </p:nvGrpSpPr>
              <p:grpSpPr bwMode="auto">
                <a:xfrm>
                  <a:off x="794" y="3209"/>
                  <a:ext cx="343" cy="154"/>
                  <a:chOff x="844" y="3337"/>
                  <a:chExt cx="343" cy="154"/>
                </a:xfrm>
              </p:grpSpPr>
              <p:sp>
                <p:nvSpPr>
                  <p:cNvPr id="50235" name="Rectangle 113"/>
                  <p:cNvSpPr>
                    <a:spLocks noChangeArrowheads="1"/>
                  </p:cNvSpPr>
                  <p:nvPr/>
                </p:nvSpPr>
                <p:spPr bwMode="auto">
                  <a:xfrm>
                    <a:off x="889" y="3370"/>
                    <a:ext cx="245" cy="86"/>
                  </a:xfrm>
                  <a:prstGeom prst="rect">
                    <a:avLst/>
                  </a:prstGeom>
                  <a:solidFill>
                    <a:srgbClr val="FF0000"/>
                  </a:solidFill>
                  <a:ln w="9525">
                    <a:solidFill>
                      <a:schemeClr val="bg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50236" name="Text Box 114"/>
                  <p:cNvSpPr txBox="1">
                    <a:spLocks noChangeArrowheads="1"/>
                  </p:cNvSpPr>
                  <p:nvPr/>
                </p:nvSpPr>
                <p:spPr bwMode="auto">
                  <a:xfrm>
                    <a:off x="844" y="3337"/>
                    <a:ext cx="343" cy="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defRPr/>
                    </a:pPr>
                    <a:r>
                      <a:rPr lang="en-US" sz="1000" smtClean="0">
                        <a:solidFill>
                          <a:schemeClr val="bg1"/>
                        </a:solidFill>
                      </a:rPr>
                      <a:t>DHCP</a:t>
                    </a:r>
                  </a:p>
                </p:txBody>
              </p:sp>
            </p:grpSp>
            <p:sp>
              <p:nvSpPr>
                <p:cNvPr id="50233" name="Rectangle 115"/>
                <p:cNvSpPr>
                  <a:spLocks noChangeArrowheads="1"/>
                </p:cNvSpPr>
                <p:nvPr/>
              </p:nvSpPr>
              <p:spPr bwMode="auto">
                <a:xfrm>
                  <a:off x="750" y="3244"/>
                  <a:ext cx="88" cy="82"/>
                </a:xfrm>
                <a:prstGeom prst="rect">
                  <a:avLst/>
                </a:prstGeom>
                <a:solidFill>
                  <a:schemeClr val="accent1"/>
                </a:solidFill>
                <a:ln w="9525">
                  <a:solidFill>
                    <a:schemeClr val="bg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50234" name="Rectangle 116"/>
                <p:cNvSpPr>
                  <a:spLocks noChangeArrowheads="1"/>
                </p:cNvSpPr>
                <p:nvPr/>
              </p:nvSpPr>
              <p:spPr bwMode="auto">
                <a:xfrm>
                  <a:off x="740" y="3238"/>
                  <a:ext cx="354" cy="94"/>
                </a:xfrm>
                <a:prstGeom prst="rect">
                  <a:avLst/>
                </a:prstGeom>
                <a:noFill/>
                <a:ln w="9525">
                  <a:solidFill>
                    <a:schemeClr val="accent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grpSp>
          <p:grpSp>
            <p:nvGrpSpPr>
              <p:cNvPr id="71712" name="Group 117"/>
              <p:cNvGrpSpPr>
                <a:grpSpLocks/>
              </p:cNvGrpSpPr>
              <p:nvPr/>
            </p:nvGrpSpPr>
            <p:grpSpPr bwMode="auto">
              <a:xfrm>
                <a:off x="278" y="1034"/>
                <a:ext cx="397" cy="154"/>
                <a:chOff x="836" y="3305"/>
                <a:chExt cx="397" cy="154"/>
              </a:xfrm>
            </p:grpSpPr>
            <p:grpSp>
              <p:nvGrpSpPr>
                <p:cNvPr id="71730" name="Group 118"/>
                <p:cNvGrpSpPr>
                  <a:grpSpLocks/>
                </p:cNvGrpSpPr>
                <p:nvPr/>
              </p:nvGrpSpPr>
              <p:grpSpPr bwMode="auto">
                <a:xfrm>
                  <a:off x="890" y="3305"/>
                  <a:ext cx="343" cy="154"/>
                  <a:chOff x="844" y="3337"/>
                  <a:chExt cx="343" cy="154"/>
                </a:xfrm>
              </p:grpSpPr>
              <p:sp>
                <p:nvSpPr>
                  <p:cNvPr id="50230" name="Rectangle 119"/>
                  <p:cNvSpPr>
                    <a:spLocks noChangeArrowheads="1"/>
                  </p:cNvSpPr>
                  <p:nvPr/>
                </p:nvSpPr>
                <p:spPr bwMode="auto">
                  <a:xfrm>
                    <a:off x="889" y="3370"/>
                    <a:ext cx="245" cy="86"/>
                  </a:xfrm>
                  <a:prstGeom prst="rect">
                    <a:avLst/>
                  </a:prstGeom>
                  <a:solidFill>
                    <a:srgbClr val="FF0000"/>
                  </a:solidFill>
                  <a:ln w="9525">
                    <a:solidFill>
                      <a:schemeClr val="bg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50231" name="Text Box 120"/>
                  <p:cNvSpPr txBox="1">
                    <a:spLocks noChangeArrowheads="1"/>
                  </p:cNvSpPr>
                  <p:nvPr/>
                </p:nvSpPr>
                <p:spPr bwMode="auto">
                  <a:xfrm>
                    <a:off x="844" y="3337"/>
                    <a:ext cx="343" cy="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defRPr/>
                    </a:pPr>
                    <a:r>
                      <a:rPr lang="en-US" sz="1000" smtClean="0">
                        <a:solidFill>
                          <a:schemeClr val="bg1"/>
                        </a:solidFill>
                      </a:rPr>
                      <a:t>DHCP</a:t>
                    </a:r>
                  </a:p>
                </p:txBody>
              </p:sp>
            </p:grpSp>
            <p:grpSp>
              <p:nvGrpSpPr>
                <p:cNvPr id="71731" name="Group 121"/>
                <p:cNvGrpSpPr>
                  <a:grpSpLocks/>
                </p:cNvGrpSpPr>
                <p:nvPr/>
              </p:nvGrpSpPr>
              <p:grpSpPr bwMode="auto">
                <a:xfrm>
                  <a:off x="836" y="3334"/>
                  <a:ext cx="354" cy="94"/>
                  <a:chOff x="836" y="3334"/>
                  <a:chExt cx="354" cy="94"/>
                </a:xfrm>
              </p:grpSpPr>
              <p:sp>
                <p:nvSpPr>
                  <p:cNvPr id="50228" name="Rectangle 122"/>
                  <p:cNvSpPr>
                    <a:spLocks noChangeArrowheads="1"/>
                  </p:cNvSpPr>
                  <p:nvPr/>
                </p:nvSpPr>
                <p:spPr bwMode="auto">
                  <a:xfrm>
                    <a:off x="846" y="3340"/>
                    <a:ext cx="88" cy="82"/>
                  </a:xfrm>
                  <a:prstGeom prst="rect">
                    <a:avLst/>
                  </a:prstGeom>
                  <a:solidFill>
                    <a:schemeClr val="accent1"/>
                  </a:solidFill>
                  <a:ln w="9525">
                    <a:solidFill>
                      <a:schemeClr val="bg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50229" name="Rectangle 123"/>
                  <p:cNvSpPr>
                    <a:spLocks noChangeArrowheads="1"/>
                  </p:cNvSpPr>
                  <p:nvPr/>
                </p:nvSpPr>
                <p:spPr bwMode="auto">
                  <a:xfrm>
                    <a:off x="836" y="3334"/>
                    <a:ext cx="354" cy="94"/>
                  </a:xfrm>
                  <a:prstGeom prst="rect">
                    <a:avLst/>
                  </a:prstGeom>
                  <a:noFill/>
                  <a:ln w="9525">
                    <a:solidFill>
                      <a:schemeClr val="accent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grpSp>
          </p:grpSp>
          <p:grpSp>
            <p:nvGrpSpPr>
              <p:cNvPr id="71713" name="Group 124"/>
              <p:cNvGrpSpPr>
                <a:grpSpLocks/>
              </p:cNvGrpSpPr>
              <p:nvPr/>
            </p:nvGrpSpPr>
            <p:grpSpPr bwMode="auto">
              <a:xfrm>
                <a:off x="165" y="1054"/>
                <a:ext cx="480" cy="112"/>
                <a:chOff x="627" y="3377"/>
                <a:chExt cx="480" cy="112"/>
              </a:xfrm>
            </p:grpSpPr>
            <p:sp>
              <p:nvSpPr>
                <p:cNvPr id="50224" name="Rectangle 125"/>
                <p:cNvSpPr>
                  <a:spLocks noChangeArrowheads="1"/>
                </p:cNvSpPr>
                <p:nvPr/>
              </p:nvSpPr>
              <p:spPr bwMode="auto">
                <a:xfrm>
                  <a:off x="636" y="3388"/>
                  <a:ext cx="96" cy="9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50225" name="Rectangle 126"/>
                <p:cNvSpPr>
                  <a:spLocks noChangeArrowheads="1"/>
                </p:cNvSpPr>
                <p:nvPr/>
              </p:nvSpPr>
              <p:spPr bwMode="auto">
                <a:xfrm>
                  <a:off x="627" y="3377"/>
                  <a:ext cx="480" cy="112"/>
                </a:xfrm>
                <a:prstGeom prst="rect">
                  <a:avLst/>
                </a:prstGeom>
                <a:noFill/>
                <a:ln w="9525">
                  <a:solidFill>
                    <a:schemeClr val="accent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grpSp>
          <p:grpSp>
            <p:nvGrpSpPr>
              <p:cNvPr id="71714" name="Group 127"/>
              <p:cNvGrpSpPr>
                <a:grpSpLocks/>
              </p:cNvGrpSpPr>
              <p:nvPr/>
            </p:nvGrpSpPr>
            <p:grpSpPr bwMode="auto">
              <a:xfrm>
                <a:off x="42" y="1200"/>
                <a:ext cx="681" cy="154"/>
                <a:chOff x="504" y="3523"/>
                <a:chExt cx="681" cy="154"/>
              </a:xfrm>
            </p:grpSpPr>
            <p:grpSp>
              <p:nvGrpSpPr>
                <p:cNvPr id="71715" name="Group 128"/>
                <p:cNvGrpSpPr>
                  <a:grpSpLocks/>
                </p:cNvGrpSpPr>
                <p:nvPr/>
              </p:nvGrpSpPr>
              <p:grpSpPr bwMode="auto">
                <a:xfrm>
                  <a:off x="623" y="3523"/>
                  <a:ext cx="510" cy="154"/>
                  <a:chOff x="723" y="3453"/>
                  <a:chExt cx="510" cy="154"/>
                </a:xfrm>
              </p:grpSpPr>
              <p:grpSp>
                <p:nvGrpSpPr>
                  <p:cNvPr id="71719" name="Group 129"/>
                  <p:cNvGrpSpPr>
                    <a:grpSpLocks/>
                  </p:cNvGrpSpPr>
                  <p:nvPr/>
                </p:nvGrpSpPr>
                <p:grpSpPr bwMode="auto">
                  <a:xfrm>
                    <a:off x="836" y="3453"/>
                    <a:ext cx="397" cy="154"/>
                    <a:chOff x="836" y="3305"/>
                    <a:chExt cx="397" cy="154"/>
                  </a:xfrm>
                </p:grpSpPr>
                <p:grpSp>
                  <p:nvGrpSpPr>
                    <p:cNvPr id="71722" name="Group 130"/>
                    <p:cNvGrpSpPr>
                      <a:grpSpLocks/>
                    </p:cNvGrpSpPr>
                    <p:nvPr/>
                  </p:nvGrpSpPr>
                  <p:grpSpPr bwMode="auto">
                    <a:xfrm>
                      <a:off x="890" y="3305"/>
                      <a:ext cx="343" cy="154"/>
                      <a:chOff x="844" y="3337"/>
                      <a:chExt cx="343" cy="154"/>
                    </a:xfrm>
                  </p:grpSpPr>
                  <p:sp>
                    <p:nvSpPr>
                      <p:cNvPr id="50222" name="Rectangle 131"/>
                      <p:cNvSpPr>
                        <a:spLocks noChangeArrowheads="1"/>
                      </p:cNvSpPr>
                      <p:nvPr/>
                    </p:nvSpPr>
                    <p:spPr bwMode="auto">
                      <a:xfrm>
                        <a:off x="889" y="3370"/>
                        <a:ext cx="245" cy="86"/>
                      </a:xfrm>
                      <a:prstGeom prst="rect">
                        <a:avLst/>
                      </a:prstGeom>
                      <a:solidFill>
                        <a:srgbClr val="FF0000"/>
                      </a:solidFill>
                      <a:ln w="9525">
                        <a:solidFill>
                          <a:schemeClr val="bg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50223" name="Text Box 132"/>
                      <p:cNvSpPr txBox="1">
                        <a:spLocks noChangeArrowheads="1"/>
                      </p:cNvSpPr>
                      <p:nvPr/>
                    </p:nvSpPr>
                    <p:spPr bwMode="auto">
                      <a:xfrm>
                        <a:off x="844" y="3337"/>
                        <a:ext cx="343" cy="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defRPr/>
                        </a:pPr>
                        <a:r>
                          <a:rPr lang="en-US" sz="1000" smtClean="0">
                            <a:solidFill>
                              <a:schemeClr val="bg1"/>
                            </a:solidFill>
                          </a:rPr>
                          <a:t>DHCP</a:t>
                        </a:r>
                      </a:p>
                    </p:txBody>
                  </p:sp>
                </p:grpSp>
                <p:grpSp>
                  <p:nvGrpSpPr>
                    <p:cNvPr id="71723" name="Group 133"/>
                    <p:cNvGrpSpPr>
                      <a:grpSpLocks/>
                    </p:cNvGrpSpPr>
                    <p:nvPr/>
                  </p:nvGrpSpPr>
                  <p:grpSpPr bwMode="auto">
                    <a:xfrm>
                      <a:off x="836" y="3334"/>
                      <a:ext cx="354" cy="94"/>
                      <a:chOff x="836" y="3334"/>
                      <a:chExt cx="354" cy="94"/>
                    </a:xfrm>
                  </p:grpSpPr>
                  <p:sp>
                    <p:nvSpPr>
                      <p:cNvPr id="50220" name="Rectangle 134"/>
                      <p:cNvSpPr>
                        <a:spLocks noChangeArrowheads="1"/>
                      </p:cNvSpPr>
                      <p:nvPr/>
                    </p:nvSpPr>
                    <p:spPr bwMode="auto">
                      <a:xfrm>
                        <a:off x="846" y="3340"/>
                        <a:ext cx="88" cy="82"/>
                      </a:xfrm>
                      <a:prstGeom prst="rect">
                        <a:avLst/>
                      </a:prstGeom>
                      <a:solidFill>
                        <a:schemeClr val="accent1"/>
                      </a:solidFill>
                      <a:ln w="9525">
                        <a:solidFill>
                          <a:schemeClr val="bg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50221" name="Rectangle 135"/>
                      <p:cNvSpPr>
                        <a:spLocks noChangeArrowheads="1"/>
                      </p:cNvSpPr>
                      <p:nvPr/>
                    </p:nvSpPr>
                    <p:spPr bwMode="auto">
                      <a:xfrm>
                        <a:off x="836" y="3334"/>
                        <a:ext cx="354" cy="94"/>
                      </a:xfrm>
                      <a:prstGeom prst="rect">
                        <a:avLst/>
                      </a:prstGeom>
                      <a:noFill/>
                      <a:ln w="9525">
                        <a:solidFill>
                          <a:schemeClr val="accent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grpSp>
              </p:grpSp>
              <p:sp>
                <p:nvSpPr>
                  <p:cNvPr id="50216" name="Rectangle 136"/>
                  <p:cNvSpPr>
                    <a:spLocks noChangeArrowheads="1"/>
                  </p:cNvSpPr>
                  <p:nvPr/>
                </p:nvSpPr>
                <p:spPr bwMode="auto">
                  <a:xfrm>
                    <a:off x="732" y="3484"/>
                    <a:ext cx="96" cy="9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50217" name="Rectangle 137"/>
                  <p:cNvSpPr>
                    <a:spLocks noChangeArrowheads="1"/>
                  </p:cNvSpPr>
                  <p:nvPr/>
                </p:nvSpPr>
                <p:spPr bwMode="auto">
                  <a:xfrm>
                    <a:off x="723" y="3473"/>
                    <a:ext cx="480" cy="112"/>
                  </a:xfrm>
                  <a:prstGeom prst="rect">
                    <a:avLst/>
                  </a:prstGeom>
                  <a:noFill/>
                  <a:ln w="9525">
                    <a:solidFill>
                      <a:schemeClr val="accent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grpSp>
            <p:sp>
              <p:nvSpPr>
                <p:cNvPr id="50212" name="Rectangle 138"/>
                <p:cNvSpPr>
                  <a:spLocks noChangeArrowheads="1"/>
                </p:cNvSpPr>
                <p:nvPr/>
              </p:nvSpPr>
              <p:spPr bwMode="auto">
                <a:xfrm>
                  <a:off x="517" y="3545"/>
                  <a:ext cx="94" cy="108"/>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50213" name="Rectangle 139"/>
                <p:cNvSpPr>
                  <a:spLocks noChangeArrowheads="1"/>
                </p:cNvSpPr>
                <p:nvPr/>
              </p:nvSpPr>
              <p:spPr bwMode="auto">
                <a:xfrm>
                  <a:off x="1115" y="3544"/>
                  <a:ext cx="60" cy="108"/>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50214" name="Rectangle 140"/>
                <p:cNvSpPr>
                  <a:spLocks noChangeArrowheads="1"/>
                </p:cNvSpPr>
                <p:nvPr/>
              </p:nvSpPr>
              <p:spPr bwMode="auto">
                <a:xfrm>
                  <a:off x="504" y="3529"/>
                  <a:ext cx="681" cy="13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grpSp>
        </p:grpSp>
        <p:sp>
          <p:nvSpPr>
            <p:cNvPr id="50203" name="AutoShape 141"/>
            <p:cNvSpPr>
              <a:spLocks noChangeArrowheads="1"/>
            </p:cNvSpPr>
            <p:nvPr/>
          </p:nvSpPr>
          <p:spPr bwMode="auto">
            <a:xfrm rot="10800000">
              <a:off x="1727" y="3105"/>
              <a:ext cx="240" cy="767"/>
            </a:xfrm>
            <a:prstGeom prst="downArrow">
              <a:avLst>
                <a:gd name="adj1" fmla="val 54167"/>
                <a:gd name="adj2" fmla="val 51311"/>
              </a:avLst>
            </a:prstGeom>
            <a:gradFill rotWithShape="1">
              <a:gsLst>
                <a:gs pos="0">
                  <a:srgbClr val="FF0000">
                    <a:alpha val="25000"/>
                  </a:srgbClr>
                </a:gs>
                <a:gs pos="100000">
                  <a:srgbClr val="FF0000">
                    <a:alpha val="2500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grpSp>
          <p:nvGrpSpPr>
            <p:cNvPr id="71708" name="Group 142"/>
            <p:cNvGrpSpPr>
              <a:grpSpLocks/>
            </p:cNvGrpSpPr>
            <p:nvPr/>
          </p:nvGrpSpPr>
          <p:grpSpPr bwMode="auto">
            <a:xfrm>
              <a:off x="1695" y="3227"/>
              <a:ext cx="343" cy="154"/>
              <a:chOff x="844" y="3337"/>
              <a:chExt cx="343" cy="154"/>
            </a:xfrm>
          </p:grpSpPr>
          <p:sp>
            <p:nvSpPr>
              <p:cNvPr id="50205" name="Rectangle 143"/>
              <p:cNvSpPr>
                <a:spLocks noChangeArrowheads="1"/>
              </p:cNvSpPr>
              <p:nvPr/>
            </p:nvSpPr>
            <p:spPr bwMode="auto">
              <a:xfrm>
                <a:off x="889" y="3370"/>
                <a:ext cx="245" cy="86"/>
              </a:xfrm>
              <a:prstGeom prst="rect">
                <a:avLst/>
              </a:prstGeom>
              <a:solidFill>
                <a:srgbClr val="FF0000"/>
              </a:solidFill>
              <a:ln w="9525">
                <a:solidFill>
                  <a:schemeClr val="bg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50206" name="Text Box 144"/>
              <p:cNvSpPr txBox="1">
                <a:spLocks noChangeArrowheads="1"/>
              </p:cNvSpPr>
              <p:nvPr/>
            </p:nvSpPr>
            <p:spPr bwMode="auto">
              <a:xfrm>
                <a:off x="844" y="3337"/>
                <a:ext cx="343" cy="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defRPr/>
                </a:pPr>
                <a:r>
                  <a:rPr lang="en-US" sz="1000" smtClean="0">
                    <a:solidFill>
                      <a:schemeClr val="bg1"/>
                    </a:solidFill>
                  </a:rPr>
                  <a:t>DHCP</a:t>
                </a:r>
              </a:p>
            </p:txBody>
          </p:sp>
        </p:grpSp>
      </p:grpSp>
      <p:sp>
        <p:nvSpPr>
          <p:cNvPr id="649442" name="Rectangle 226"/>
          <p:cNvSpPr>
            <a:spLocks noChangeArrowheads="1"/>
          </p:cNvSpPr>
          <p:nvPr/>
        </p:nvSpPr>
        <p:spPr bwMode="auto">
          <a:xfrm>
            <a:off x="5026025" y="4230688"/>
            <a:ext cx="3421063" cy="1362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342900" indent="-342900">
              <a:lnSpc>
                <a:spcPct val="85000"/>
              </a:lnSpc>
              <a:spcBef>
                <a:spcPct val="20000"/>
              </a:spcBef>
              <a:buClr>
                <a:srgbClr val="000099"/>
              </a:buClr>
              <a:buSzPct val="65000"/>
              <a:buFont typeface="Wingdings" panose="05000000000000000000" pitchFamily="2" charset="2"/>
              <a:buChar char="q"/>
              <a:defRPr/>
            </a:pPr>
            <a:r>
              <a:rPr lang="en-US" sz="2200" dirty="0">
                <a:latin typeface="Gill Sans MT" charset="0"/>
                <a:ea typeface="ＭＳ Ｐゴシック" charset="0"/>
              </a:rPr>
              <a:t>client now knows its IP address, name and IP address of DSN server, IP address of its first-hop router</a:t>
            </a:r>
          </a:p>
          <a:p>
            <a:pPr marL="342900" indent="-342900">
              <a:lnSpc>
                <a:spcPct val="85000"/>
              </a:lnSpc>
              <a:spcBef>
                <a:spcPct val="20000"/>
              </a:spcBef>
              <a:buClr>
                <a:srgbClr val="000099"/>
              </a:buClr>
              <a:buSzPct val="65000"/>
              <a:buFont typeface="Wingdings" panose="05000000000000000000" pitchFamily="2" charset="2"/>
              <a:buChar char="q"/>
              <a:defRPr/>
            </a:pPr>
            <a:endParaRPr lang="en-US" sz="2200" dirty="0">
              <a:latin typeface="Gill Sans MT" charset="0"/>
              <a:ea typeface="ＭＳ Ｐゴシック" charset="0"/>
            </a:endParaRPr>
          </a:p>
        </p:txBody>
      </p:sp>
    </p:spTree>
    <p:extLst>
      <p:ext uri="{BB962C8B-B14F-4D97-AF65-F5344CB8AC3E}">
        <p14:creationId xmlns:p14="http://schemas.microsoft.com/office/powerpoint/2010/main" val="223433446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withEffect">
                                  <p:stCondLst>
                                    <p:cond delay="0"/>
                                  </p:stCondLst>
                                  <p:childTnLst>
                                    <p:set>
                                      <p:cBhvr>
                                        <p:cTn id="6" dur="1" fill="hold">
                                          <p:stCondLst>
                                            <p:cond delay="0"/>
                                          </p:stCondLst>
                                        </p:cTn>
                                        <p:tgtEl>
                                          <p:spTgt spid="64936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49219">
                                            <p:txEl>
                                              <p:pRg st="0" end="0"/>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22" presetClass="entr" presetSubtype="1" fill="hold" nodeType="clickEffect">
                                  <p:stCondLst>
                                    <p:cond delay="0"/>
                                  </p:stCondLst>
                                  <p:childTnLst>
                                    <p:set>
                                      <p:cBhvr>
                                        <p:cTn id="12" dur="1" fill="hold">
                                          <p:stCondLst>
                                            <p:cond delay="0"/>
                                          </p:stCondLst>
                                        </p:cTn>
                                        <p:tgtEl>
                                          <p:spTgt spid="649269"/>
                                        </p:tgtEl>
                                        <p:attrNameLst>
                                          <p:attrName>style.visibility</p:attrName>
                                        </p:attrNameLst>
                                      </p:cBhvr>
                                      <p:to>
                                        <p:strVal val="visible"/>
                                      </p:to>
                                    </p:set>
                                    <p:animEffect transition="in" filter="wipe(up)">
                                      <p:cBhvr>
                                        <p:cTn id="13" dur="500"/>
                                        <p:tgtEl>
                                          <p:spTgt spid="649269"/>
                                        </p:tgtEl>
                                      </p:cBhvr>
                                    </p:animEffect>
                                  </p:childTnLst>
                                </p:cTn>
                              </p:par>
                              <p:par>
                                <p:cTn id="14" presetID="1" presetClass="entr" presetSubtype="0" fill="hold" grpId="0" nodeType="withEffect">
                                  <p:stCondLst>
                                    <p:cond delay="0"/>
                                  </p:stCondLst>
                                  <p:childTnLst>
                                    <p:set>
                                      <p:cBhvr>
                                        <p:cTn id="15" dur="1" fill="hold">
                                          <p:stCondLst>
                                            <p:cond delay="0"/>
                                          </p:stCondLst>
                                        </p:cTn>
                                        <p:tgtEl>
                                          <p:spTgt spid="649364">
                                            <p:txEl>
                                              <p:pRg st="0" end="0"/>
                                            </p:txEl>
                                          </p:spTgt>
                                        </p:tgtEl>
                                        <p:attrNameLst>
                                          <p:attrName>style.visibility</p:attrName>
                                        </p:attrNameLst>
                                      </p:cBhvr>
                                      <p:to>
                                        <p:strVal val="visible"/>
                                      </p:to>
                                    </p:set>
                                  </p:childTnLst>
                                </p:cTn>
                              </p:par>
                            </p:childTnLst>
                          </p:cTn>
                        </p:par>
                        <p:par>
                          <p:cTn id="16" fill="hold" nodeType="afterGroup">
                            <p:stCondLst>
                              <p:cond delay="500"/>
                            </p:stCondLst>
                            <p:childTnLst>
                              <p:par>
                                <p:cTn id="17" presetID="1" presetClass="entr" presetSubtype="0" fill="hold" nodeType="afterEffect">
                                  <p:stCondLst>
                                    <p:cond delay="0"/>
                                  </p:stCondLst>
                                  <p:childTnLst>
                                    <p:set>
                                      <p:cBhvr>
                                        <p:cTn id="18" dur="1" fill="hold">
                                          <p:stCondLst>
                                            <p:cond delay="0"/>
                                          </p:stCondLst>
                                        </p:cTn>
                                        <p:tgtEl>
                                          <p:spTgt spid="649302"/>
                                        </p:tgtEl>
                                        <p:attrNameLst>
                                          <p:attrName>style.visibility</p:attrName>
                                        </p:attrNameLst>
                                      </p:cBhvr>
                                      <p:to>
                                        <p:strVal val="visible"/>
                                      </p:to>
                                    </p:set>
                                  </p:childTnLst>
                                </p:cTn>
                              </p:par>
                            </p:childTnLst>
                          </p:cTn>
                        </p:par>
                        <p:par>
                          <p:cTn id="19" fill="hold" nodeType="afterGroup">
                            <p:stCondLst>
                              <p:cond delay="500"/>
                            </p:stCondLst>
                            <p:childTnLst>
                              <p:par>
                                <p:cTn id="20" presetID="0" presetClass="path" presetSubtype="0" accel="50000" decel="50000" fill="hold" nodeType="afterEffect">
                                  <p:stCondLst>
                                    <p:cond delay="0"/>
                                  </p:stCondLst>
                                  <p:childTnLst>
                                    <p:animMotion origin="layout" path="M -0.02569 0.03079 L 0.1533 0.03218 L 0.34896 -0.28449 L -0.04114 -0.28889 " pathEditMode="relative" rAng="0" ptsTypes="AAAA">
                                      <p:cBhvr>
                                        <p:cTn id="21" dur="2000" fill="hold"/>
                                        <p:tgtEl>
                                          <p:spTgt spid="649302"/>
                                        </p:tgtEl>
                                        <p:attrNameLst>
                                          <p:attrName>ppt_x</p:attrName>
                                          <p:attrName>ppt_y</p:attrName>
                                        </p:attrNameLst>
                                      </p:cBhvr>
                                      <p:rCtr x="17951" y="-15926"/>
                                    </p:animMotion>
                                  </p:childTnLst>
                                </p:cTn>
                              </p:par>
                            </p:childTnLst>
                          </p:cTn>
                        </p:par>
                        <p:par>
                          <p:cTn id="22" fill="hold" nodeType="afterGroup">
                            <p:stCondLst>
                              <p:cond delay="2500"/>
                            </p:stCondLst>
                            <p:childTnLst>
                              <p:par>
                                <p:cTn id="23" presetID="1" presetClass="exit" presetSubtype="0" fill="hold" nodeType="afterEffect">
                                  <p:stCondLst>
                                    <p:cond delay="0"/>
                                  </p:stCondLst>
                                  <p:childTnLst>
                                    <p:set>
                                      <p:cBhvr>
                                        <p:cTn id="24" dur="1" fill="hold">
                                          <p:stCondLst>
                                            <p:cond delay="0"/>
                                          </p:stCondLst>
                                        </p:cTn>
                                        <p:tgtEl>
                                          <p:spTgt spid="649316"/>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0"/>
                                          </p:stCondLst>
                                        </p:cTn>
                                        <p:tgtEl>
                                          <p:spTgt spid="649361"/>
                                        </p:tgtEl>
                                        <p:attrNameLst>
                                          <p:attrName>style.visibility</p:attrName>
                                        </p:attrNameLst>
                                      </p:cBhvr>
                                      <p:to>
                                        <p:strVal val="hidden"/>
                                      </p:to>
                                    </p:set>
                                  </p:childTnLst>
                                </p:cTn>
                              </p:par>
                              <p:par>
                                <p:cTn id="27" presetID="1" presetClass="exit" presetSubtype="0" fill="hold" nodeType="withEffect">
                                  <p:stCondLst>
                                    <p:cond delay="0"/>
                                  </p:stCondLst>
                                  <p:childTnLst>
                                    <p:set>
                                      <p:cBhvr>
                                        <p:cTn id="28" dur="1" fill="hold">
                                          <p:stCondLst>
                                            <p:cond delay="0"/>
                                          </p:stCondLst>
                                        </p:cTn>
                                        <p:tgtEl>
                                          <p:spTgt spid="649269"/>
                                        </p:tgtEl>
                                        <p:attrNameLst>
                                          <p:attrName>style.visibility</p:attrName>
                                        </p:attrNameLst>
                                      </p:cBhvr>
                                      <p:to>
                                        <p:strVal val="hidden"/>
                                      </p:to>
                                    </p:set>
                                  </p:childTnLst>
                                </p:cTn>
                              </p:par>
                            </p:childTnLst>
                          </p:cTn>
                        </p:par>
                        <p:par>
                          <p:cTn id="29" fill="hold" nodeType="afterGroup">
                            <p:stCondLst>
                              <p:cond delay="2500"/>
                            </p:stCondLst>
                            <p:childTnLst>
                              <p:par>
                                <p:cTn id="30" presetID="22" presetClass="entr" presetSubtype="4" fill="hold" nodeType="afterEffect">
                                  <p:stCondLst>
                                    <p:cond delay="0"/>
                                  </p:stCondLst>
                                  <p:childTnLst>
                                    <p:set>
                                      <p:cBhvr>
                                        <p:cTn id="31" dur="1" fill="hold">
                                          <p:stCondLst>
                                            <p:cond delay="0"/>
                                          </p:stCondLst>
                                        </p:cTn>
                                        <p:tgtEl>
                                          <p:spTgt spid="649260"/>
                                        </p:tgtEl>
                                        <p:attrNameLst>
                                          <p:attrName>style.visibility</p:attrName>
                                        </p:attrNameLst>
                                      </p:cBhvr>
                                      <p:to>
                                        <p:strVal val="visible"/>
                                      </p:to>
                                    </p:set>
                                    <p:animEffect transition="in" filter="wipe(down)">
                                      <p:cBhvr>
                                        <p:cTn id="32" dur="500"/>
                                        <p:tgtEl>
                                          <p:spTgt spid="649260"/>
                                        </p:tgtEl>
                                      </p:cBhvr>
                                    </p:animEffect>
                                  </p:childTnLst>
                                </p:cTn>
                              </p:par>
                            </p:childTnLst>
                          </p:cTn>
                        </p:par>
                        <p:par>
                          <p:cTn id="33" fill="hold" nodeType="afterGroup">
                            <p:stCondLst>
                              <p:cond delay="3000"/>
                            </p:stCondLst>
                            <p:childTnLst>
                              <p:par>
                                <p:cTn id="34" presetID="22" presetClass="entr" presetSubtype="4" fill="hold" nodeType="afterEffect">
                                  <p:stCondLst>
                                    <p:cond delay="0"/>
                                  </p:stCondLst>
                                  <p:childTnLst>
                                    <p:set>
                                      <p:cBhvr>
                                        <p:cTn id="35" dur="1" fill="hold">
                                          <p:stCondLst>
                                            <p:cond delay="0"/>
                                          </p:stCondLst>
                                        </p:cTn>
                                        <p:tgtEl>
                                          <p:spTgt spid="649325"/>
                                        </p:tgtEl>
                                        <p:attrNameLst>
                                          <p:attrName>style.visibility</p:attrName>
                                        </p:attrNameLst>
                                      </p:cBhvr>
                                      <p:to>
                                        <p:strVal val="visible"/>
                                      </p:to>
                                    </p:set>
                                    <p:animEffect transition="in" filter="wipe(down)">
                                      <p:cBhvr>
                                        <p:cTn id="36" dur="1000"/>
                                        <p:tgtEl>
                                          <p:spTgt spid="649325"/>
                                        </p:tgtEl>
                                      </p:cBhvr>
                                    </p:animEffect>
                                  </p:childTnLst>
                                </p:cTn>
                              </p:par>
                              <p:par>
                                <p:cTn id="37" presetID="1" presetClass="exit" presetSubtype="0" fill="hold" nodeType="withEffect">
                                  <p:stCondLst>
                                    <p:cond delay="0"/>
                                  </p:stCondLst>
                                  <p:childTnLst>
                                    <p:set>
                                      <p:cBhvr>
                                        <p:cTn id="38" dur="1" fill="hold">
                                          <p:stCondLst>
                                            <p:cond delay="0"/>
                                          </p:stCondLst>
                                        </p:cTn>
                                        <p:tgtEl>
                                          <p:spTgt spid="649302"/>
                                        </p:tgtEl>
                                        <p:attrNameLst>
                                          <p:attrName>style.visibility</p:attrName>
                                        </p:attrNameLst>
                                      </p:cBhvr>
                                      <p:to>
                                        <p:strVal val="hidden"/>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64944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9219" grpId="0" build="p"/>
      <p:bldP spid="649364" grpId="0" build="p"/>
      <p:bldP spid="649442" grpId="0" build="p"/>
    </p:bld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pPr algn="r" rtl="1"/>
            <a:r>
              <a:rPr lang="he-IL" dirty="0" smtClean="0"/>
              <a:t>לינקים חשובים</a:t>
            </a:r>
            <a:endParaRPr lang="he-IL" dirty="0"/>
          </a:p>
        </p:txBody>
      </p:sp>
      <p:sp>
        <p:nvSpPr>
          <p:cNvPr id="3" name="מציין מיקום טקסט 2"/>
          <p:cNvSpPr>
            <a:spLocks noGrp="1"/>
          </p:cNvSpPr>
          <p:nvPr>
            <p:ph type="body" idx="1"/>
          </p:nvPr>
        </p:nvSpPr>
        <p:spPr/>
        <p:txBody>
          <a:bodyPr/>
          <a:lstStyle/>
          <a:p>
            <a:r>
              <a:rPr lang="en-US" dirty="0">
                <a:hlinkClick r:id="rId2"/>
              </a:rPr>
              <a:t>https://</a:t>
            </a:r>
            <a:r>
              <a:rPr lang="en-US" dirty="0" smtClean="0">
                <a:hlinkClick r:id="rId2"/>
              </a:rPr>
              <a:t>www.youtube.com/watch?v=z8INzy9E628</a:t>
            </a:r>
            <a:r>
              <a:rPr lang="en-US" dirty="0" smtClean="0"/>
              <a:t> – </a:t>
            </a:r>
            <a:r>
              <a:rPr lang="he-IL" smtClean="0"/>
              <a:t>להראות בכיתה</a:t>
            </a:r>
            <a:endParaRPr lang="en-US" dirty="0" smtClean="0"/>
          </a:p>
          <a:p>
            <a:endParaRPr lang="en-US" dirty="0"/>
          </a:p>
          <a:p>
            <a:endParaRPr lang="en-US" dirty="0" smtClean="0"/>
          </a:p>
          <a:p>
            <a:endParaRPr lang="en-US" dirty="0"/>
          </a:p>
          <a:p>
            <a:r>
              <a:rPr lang="en-US" dirty="0" smtClean="0"/>
              <a:t>https</a:t>
            </a:r>
            <a:r>
              <a:rPr lang="en-US" dirty="0"/>
              <a:t>://www.youtube.com/watch?v=ZTJIkjgyuZE&amp;app=desktop</a:t>
            </a:r>
            <a:endParaRPr lang="he-IL" dirty="0"/>
          </a:p>
        </p:txBody>
      </p:sp>
    </p:spTree>
    <p:extLst>
      <p:ext uri="{BB962C8B-B14F-4D97-AF65-F5344CB8AC3E}">
        <p14:creationId xmlns:p14="http://schemas.microsoft.com/office/powerpoint/2010/main" val="271697694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p:cNvSpPr>
            <a:spLocks noGrp="1"/>
          </p:cNvSpPr>
          <p:nvPr>
            <p:ph type="ctrTitle"/>
          </p:nvPr>
        </p:nvSpPr>
        <p:spPr/>
        <p:txBody>
          <a:bodyPr/>
          <a:lstStyle/>
          <a:p>
            <a:pPr algn="ctr"/>
            <a:r>
              <a:rPr lang="en-US" b="1" dirty="0" smtClean="0"/>
              <a:t>Network Switching</a:t>
            </a:r>
            <a:endParaRPr lang="he-IL" sz="4800" b="1" dirty="0" smtClean="0"/>
          </a:p>
        </p:txBody>
      </p:sp>
      <p:sp>
        <p:nvSpPr>
          <p:cNvPr id="3" name="Subtitle 2"/>
          <p:cNvSpPr>
            <a:spLocks noGrp="1"/>
          </p:cNvSpPr>
          <p:nvPr>
            <p:ph type="subTitle" idx="1"/>
          </p:nvPr>
        </p:nvSpPr>
        <p:spPr/>
        <p:txBody>
          <a:bodyPr/>
          <a:lstStyle/>
          <a:p>
            <a:endParaRPr lang="he-IL"/>
          </a:p>
        </p:txBody>
      </p:sp>
    </p:spTree>
    <p:extLst>
      <p:ext uri="{BB962C8B-B14F-4D97-AF65-F5344CB8AC3E}">
        <p14:creationId xmlns:p14="http://schemas.microsoft.com/office/powerpoint/2010/main" val="205171496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5" name="Rectangle 2"/>
          <p:cNvSpPr>
            <a:spLocks noGrp="1" noChangeArrowheads="1"/>
          </p:cNvSpPr>
          <p:nvPr>
            <p:ph type="title"/>
          </p:nvPr>
        </p:nvSpPr>
        <p:spPr>
          <a:xfrm>
            <a:off x="457200" y="274637"/>
            <a:ext cx="8686800" cy="1143000"/>
          </a:xfrm>
          <a:noFill/>
          <a:ln>
            <a:noFill/>
          </a:ln>
        </p:spPr>
        <p:txBody>
          <a:bodyPr lIns="91425" tIns="91425" rIns="91425" bIns="91425" anchor="ctr" anchorCtr="0"/>
          <a:lstStyle/>
          <a:p>
            <a:r>
              <a:rPr lang="en-US" dirty="0">
                <a:ea typeface="ＭＳ Ｐゴシック" charset="0"/>
                <a:cs typeface="+mj-cs"/>
              </a:rPr>
              <a:t>DHCP: Wireshark output (home LAN)</a:t>
            </a:r>
          </a:p>
        </p:txBody>
      </p:sp>
      <p:sp>
        <p:nvSpPr>
          <p:cNvPr id="51206" name="Text Box 4"/>
          <p:cNvSpPr txBox="1">
            <a:spLocks noChangeArrowheads="1"/>
          </p:cNvSpPr>
          <p:nvPr/>
        </p:nvSpPr>
        <p:spPr bwMode="auto">
          <a:xfrm>
            <a:off x="4514791" y="2199841"/>
            <a:ext cx="4492625" cy="4356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nSpc>
                <a:spcPct val="90000"/>
              </a:lnSpc>
              <a:defRPr/>
            </a:pPr>
            <a:r>
              <a:rPr lang="en-US" sz="1200" dirty="0" smtClean="0"/>
              <a:t>Message type: </a:t>
            </a:r>
            <a:r>
              <a:rPr lang="en-US" sz="1200" b="1" dirty="0" smtClean="0">
                <a:solidFill>
                  <a:srgbClr val="FF0000"/>
                </a:solidFill>
              </a:rPr>
              <a:t>Boot Reply (2)</a:t>
            </a:r>
          </a:p>
          <a:p>
            <a:pPr>
              <a:lnSpc>
                <a:spcPct val="90000"/>
              </a:lnSpc>
              <a:defRPr/>
            </a:pPr>
            <a:r>
              <a:rPr lang="en-US" sz="1200" dirty="0" smtClean="0"/>
              <a:t>Hardware type: Ethernet</a:t>
            </a:r>
          </a:p>
          <a:p>
            <a:pPr>
              <a:lnSpc>
                <a:spcPct val="90000"/>
              </a:lnSpc>
              <a:defRPr/>
            </a:pPr>
            <a:r>
              <a:rPr lang="en-US" sz="1200" dirty="0" smtClean="0"/>
              <a:t>Hardware address length: 6</a:t>
            </a:r>
          </a:p>
          <a:p>
            <a:pPr>
              <a:lnSpc>
                <a:spcPct val="90000"/>
              </a:lnSpc>
              <a:defRPr/>
            </a:pPr>
            <a:r>
              <a:rPr lang="en-US" sz="1200" dirty="0" smtClean="0"/>
              <a:t>Hops: 0</a:t>
            </a:r>
          </a:p>
          <a:p>
            <a:pPr>
              <a:lnSpc>
                <a:spcPct val="90000"/>
              </a:lnSpc>
              <a:defRPr/>
            </a:pPr>
            <a:r>
              <a:rPr lang="en-US" sz="1200" b="1" dirty="0" smtClean="0">
                <a:solidFill>
                  <a:srgbClr val="FF0000"/>
                </a:solidFill>
              </a:rPr>
              <a:t>Transaction ID: 0x6b3a11b7</a:t>
            </a:r>
          </a:p>
          <a:p>
            <a:pPr>
              <a:lnSpc>
                <a:spcPct val="90000"/>
              </a:lnSpc>
              <a:defRPr/>
            </a:pPr>
            <a:r>
              <a:rPr lang="en-US" sz="1200" dirty="0" smtClean="0"/>
              <a:t>Seconds elapsed: 0</a:t>
            </a:r>
          </a:p>
          <a:p>
            <a:pPr>
              <a:lnSpc>
                <a:spcPct val="90000"/>
              </a:lnSpc>
              <a:defRPr/>
            </a:pPr>
            <a:r>
              <a:rPr lang="en-US" sz="1200" dirty="0" err="1" smtClean="0"/>
              <a:t>Bootp</a:t>
            </a:r>
            <a:r>
              <a:rPr lang="en-US" sz="1200" dirty="0" smtClean="0"/>
              <a:t> flags: 0x0000 (Unicast)</a:t>
            </a:r>
          </a:p>
          <a:p>
            <a:pPr>
              <a:lnSpc>
                <a:spcPct val="90000"/>
              </a:lnSpc>
              <a:defRPr/>
            </a:pPr>
            <a:r>
              <a:rPr lang="en-US" sz="1200" b="1" dirty="0" smtClean="0">
                <a:solidFill>
                  <a:srgbClr val="FF0000"/>
                </a:solidFill>
              </a:rPr>
              <a:t>Client IP address: 192.168.1.101 (192.168.1.101)</a:t>
            </a:r>
          </a:p>
          <a:p>
            <a:pPr>
              <a:lnSpc>
                <a:spcPct val="90000"/>
              </a:lnSpc>
              <a:defRPr/>
            </a:pPr>
            <a:r>
              <a:rPr lang="en-US" sz="1200" dirty="0" smtClean="0"/>
              <a:t>Your (client) IP address: 0.0.0.0 (0.0.0.0)</a:t>
            </a:r>
          </a:p>
          <a:p>
            <a:pPr>
              <a:lnSpc>
                <a:spcPct val="90000"/>
              </a:lnSpc>
              <a:defRPr/>
            </a:pPr>
            <a:r>
              <a:rPr lang="en-US" sz="1200" b="1" dirty="0" smtClean="0">
                <a:solidFill>
                  <a:srgbClr val="FF0000"/>
                </a:solidFill>
              </a:rPr>
              <a:t>Next server IP address: 192.168.1.1 (192.168.1.1)</a:t>
            </a:r>
          </a:p>
          <a:p>
            <a:pPr>
              <a:lnSpc>
                <a:spcPct val="90000"/>
              </a:lnSpc>
              <a:defRPr/>
            </a:pPr>
            <a:r>
              <a:rPr lang="en-US" sz="1200" dirty="0" smtClean="0"/>
              <a:t>Relay agent IP address: 0.0.0.0 (0.0.0.0)</a:t>
            </a:r>
          </a:p>
          <a:p>
            <a:pPr>
              <a:lnSpc>
                <a:spcPct val="90000"/>
              </a:lnSpc>
              <a:defRPr/>
            </a:pPr>
            <a:r>
              <a:rPr lang="en-US" sz="1200" dirty="0" smtClean="0"/>
              <a:t>Client MAC address: Wistron_23:68:8a (00:16:d3:23:68:8a)</a:t>
            </a:r>
          </a:p>
          <a:p>
            <a:pPr>
              <a:lnSpc>
                <a:spcPct val="90000"/>
              </a:lnSpc>
              <a:defRPr/>
            </a:pPr>
            <a:r>
              <a:rPr lang="en-US" sz="1200" dirty="0" smtClean="0"/>
              <a:t>Server host name not given</a:t>
            </a:r>
          </a:p>
          <a:p>
            <a:pPr>
              <a:lnSpc>
                <a:spcPct val="90000"/>
              </a:lnSpc>
              <a:defRPr/>
            </a:pPr>
            <a:r>
              <a:rPr lang="en-US" sz="1200" dirty="0" smtClean="0"/>
              <a:t>Boot file name not given</a:t>
            </a:r>
          </a:p>
          <a:p>
            <a:pPr>
              <a:lnSpc>
                <a:spcPct val="90000"/>
              </a:lnSpc>
              <a:defRPr/>
            </a:pPr>
            <a:r>
              <a:rPr lang="en-US" sz="1200" dirty="0" smtClean="0"/>
              <a:t>Magic cookie: (OK)</a:t>
            </a:r>
          </a:p>
          <a:p>
            <a:pPr>
              <a:lnSpc>
                <a:spcPct val="90000"/>
              </a:lnSpc>
              <a:defRPr/>
            </a:pPr>
            <a:r>
              <a:rPr lang="en-US" sz="1200" b="1" dirty="0" smtClean="0">
                <a:solidFill>
                  <a:srgbClr val="FF0000"/>
                </a:solidFill>
              </a:rPr>
              <a:t>Option: (t=53,l=1) DHCP Message Type = DHCP ACK</a:t>
            </a:r>
          </a:p>
          <a:p>
            <a:pPr>
              <a:lnSpc>
                <a:spcPct val="90000"/>
              </a:lnSpc>
              <a:defRPr/>
            </a:pPr>
            <a:r>
              <a:rPr lang="en-US" sz="1200" b="1" dirty="0" smtClean="0">
                <a:solidFill>
                  <a:srgbClr val="FF0000"/>
                </a:solidFill>
              </a:rPr>
              <a:t>Option: (t=54,l=4) Server Identifier = 192.168.1.1</a:t>
            </a:r>
          </a:p>
          <a:p>
            <a:pPr>
              <a:lnSpc>
                <a:spcPct val="90000"/>
              </a:lnSpc>
              <a:defRPr/>
            </a:pPr>
            <a:r>
              <a:rPr lang="en-US" sz="1200" b="1" dirty="0" smtClean="0">
                <a:solidFill>
                  <a:srgbClr val="FF0000"/>
                </a:solidFill>
              </a:rPr>
              <a:t>Option: (t=1,l=4) Subnet Mask = 255.255.255.0</a:t>
            </a:r>
          </a:p>
          <a:p>
            <a:pPr>
              <a:lnSpc>
                <a:spcPct val="90000"/>
              </a:lnSpc>
              <a:defRPr/>
            </a:pPr>
            <a:r>
              <a:rPr lang="en-US" sz="1200" b="1" dirty="0" smtClean="0">
                <a:solidFill>
                  <a:srgbClr val="FF0000"/>
                </a:solidFill>
              </a:rPr>
              <a:t>Option: (t=3,l=4) Router = 192.168.1.1</a:t>
            </a:r>
          </a:p>
          <a:p>
            <a:pPr>
              <a:lnSpc>
                <a:spcPct val="90000"/>
              </a:lnSpc>
              <a:defRPr/>
            </a:pPr>
            <a:r>
              <a:rPr lang="en-US" sz="1200" b="1" dirty="0" smtClean="0">
                <a:solidFill>
                  <a:srgbClr val="FF0000"/>
                </a:solidFill>
              </a:rPr>
              <a:t>Option: (6) Domain Name Server</a:t>
            </a:r>
          </a:p>
          <a:p>
            <a:pPr>
              <a:lnSpc>
                <a:spcPct val="90000"/>
              </a:lnSpc>
              <a:defRPr/>
            </a:pPr>
            <a:r>
              <a:rPr lang="en-US" sz="1200" b="1" dirty="0" smtClean="0">
                <a:solidFill>
                  <a:srgbClr val="FF0000"/>
                </a:solidFill>
              </a:rPr>
              <a:t>     Length: 12; Value: 445747E2445749F244574092; </a:t>
            </a:r>
          </a:p>
          <a:p>
            <a:pPr>
              <a:lnSpc>
                <a:spcPct val="90000"/>
              </a:lnSpc>
              <a:defRPr/>
            </a:pPr>
            <a:r>
              <a:rPr lang="en-US" sz="1200" b="1" dirty="0" smtClean="0">
                <a:solidFill>
                  <a:srgbClr val="FF0000"/>
                </a:solidFill>
              </a:rPr>
              <a:t>      IP Address: 68.87.71.226;</a:t>
            </a:r>
          </a:p>
          <a:p>
            <a:pPr>
              <a:lnSpc>
                <a:spcPct val="90000"/>
              </a:lnSpc>
              <a:defRPr/>
            </a:pPr>
            <a:r>
              <a:rPr lang="en-US" sz="1200" b="1" dirty="0" smtClean="0">
                <a:solidFill>
                  <a:srgbClr val="FF0000"/>
                </a:solidFill>
              </a:rPr>
              <a:t>      IP Address: 68.87.73.242; </a:t>
            </a:r>
          </a:p>
          <a:p>
            <a:pPr>
              <a:lnSpc>
                <a:spcPct val="90000"/>
              </a:lnSpc>
              <a:defRPr/>
            </a:pPr>
            <a:r>
              <a:rPr lang="en-US" sz="1200" b="1" dirty="0" smtClean="0">
                <a:solidFill>
                  <a:srgbClr val="FF0000"/>
                </a:solidFill>
              </a:rPr>
              <a:t>      IP Address: 68.87.64.146</a:t>
            </a:r>
          </a:p>
          <a:p>
            <a:pPr>
              <a:lnSpc>
                <a:spcPct val="90000"/>
              </a:lnSpc>
              <a:defRPr/>
            </a:pPr>
            <a:r>
              <a:rPr lang="en-US" sz="1200" b="1" dirty="0" smtClean="0">
                <a:solidFill>
                  <a:srgbClr val="FF0000"/>
                </a:solidFill>
              </a:rPr>
              <a:t>Option: (t=15,l=20) Domain Name = "hsd1.ma.comcast.net."</a:t>
            </a:r>
          </a:p>
          <a:p>
            <a:pPr>
              <a:lnSpc>
                <a:spcPct val="90000"/>
              </a:lnSpc>
              <a:defRPr/>
            </a:pPr>
            <a:endParaRPr lang="en-US" sz="1000" dirty="0" smtClean="0"/>
          </a:p>
        </p:txBody>
      </p:sp>
      <p:sp>
        <p:nvSpPr>
          <p:cNvPr id="51207" name="Line 5"/>
          <p:cNvSpPr>
            <a:spLocks noChangeShapeType="1"/>
          </p:cNvSpPr>
          <p:nvPr/>
        </p:nvSpPr>
        <p:spPr bwMode="auto">
          <a:xfrm>
            <a:off x="4522788" y="298450"/>
            <a:ext cx="9525" cy="6276975"/>
          </a:xfrm>
          <a:prstGeom prst="line">
            <a:avLst/>
          </a:prstGeom>
          <a:noFill/>
          <a:ln w="1905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Arial" charset="0"/>
              <a:ea typeface="ＭＳ Ｐゴシック" charset="0"/>
            </a:endParaRPr>
          </a:p>
        </p:txBody>
      </p:sp>
      <p:sp>
        <p:nvSpPr>
          <p:cNvPr id="51208" name="Text Box 6"/>
          <p:cNvSpPr txBox="1">
            <a:spLocks noChangeArrowheads="1"/>
          </p:cNvSpPr>
          <p:nvPr/>
        </p:nvSpPr>
        <p:spPr bwMode="auto">
          <a:xfrm>
            <a:off x="6369117" y="1626008"/>
            <a:ext cx="84613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defRPr/>
            </a:pPr>
            <a:r>
              <a:rPr lang="en-US" sz="2400" dirty="0" smtClean="0">
                <a:solidFill>
                  <a:srgbClr val="CC0000"/>
                </a:solidFill>
              </a:rPr>
              <a:t>reply</a:t>
            </a:r>
          </a:p>
        </p:txBody>
      </p:sp>
      <p:sp>
        <p:nvSpPr>
          <p:cNvPr id="51209" name="Text Box 7"/>
          <p:cNvSpPr txBox="1">
            <a:spLocks noChangeArrowheads="1"/>
          </p:cNvSpPr>
          <p:nvPr/>
        </p:nvSpPr>
        <p:spPr bwMode="auto">
          <a:xfrm>
            <a:off x="120591" y="2085242"/>
            <a:ext cx="4394200" cy="4714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Arial" pitchFamily="34" charset="0"/>
                <a:ea typeface="MS PGothic" pitchFamily="34" charset="-128"/>
              </a:defRPr>
            </a:lvl1pPr>
            <a:lvl2pPr marL="742950" indent="-285750">
              <a:defRPr sz="2400">
                <a:solidFill>
                  <a:schemeClr val="tx1"/>
                </a:solidFill>
                <a:latin typeface="Arial" pitchFamily="34" charset="0"/>
                <a:ea typeface="MS PGothic" pitchFamily="34" charset="-128"/>
              </a:defRPr>
            </a:lvl2pPr>
            <a:lvl3pPr marL="1143000" indent="-228600">
              <a:defRPr sz="2400">
                <a:solidFill>
                  <a:schemeClr val="tx1"/>
                </a:solidFill>
                <a:latin typeface="Arial" pitchFamily="34" charset="0"/>
                <a:ea typeface="MS PGothic" pitchFamily="34" charset="-128"/>
              </a:defRPr>
            </a:lvl3pPr>
            <a:lvl4pPr marL="1600200" indent="-228600">
              <a:defRPr sz="2400">
                <a:solidFill>
                  <a:schemeClr val="tx1"/>
                </a:solidFill>
                <a:latin typeface="Arial" pitchFamily="34" charset="0"/>
                <a:ea typeface="MS PGothic" pitchFamily="34" charset="-128"/>
              </a:defRPr>
            </a:lvl4pPr>
            <a:lvl5pPr marL="2057400" indent="-228600">
              <a:defRPr sz="2400">
                <a:solidFill>
                  <a:schemeClr val="tx1"/>
                </a:solidFill>
                <a:latin typeface="Arial" pitchFamily="34" charset="0"/>
                <a:ea typeface="MS PGothic" pitchFamily="34" charset="-128"/>
              </a:defRPr>
            </a:lvl5pPr>
            <a:lvl6pPr marL="2514600" indent="-228600" algn="l" rtl="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algn="l" rtl="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algn="l" rtl="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algn="l" rtl="0" eaLnBrk="0" fontAlgn="base" hangingPunct="0">
              <a:spcBef>
                <a:spcPct val="0"/>
              </a:spcBef>
              <a:spcAft>
                <a:spcPct val="0"/>
              </a:spcAft>
              <a:defRPr sz="2400">
                <a:solidFill>
                  <a:schemeClr val="tx1"/>
                </a:solidFill>
                <a:latin typeface="Arial" pitchFamily="34" charset="0"/>
                <a:ea typeface="MS PGothic" pitchFamily="34" charset="-128"/>
              </a:defRPr>
            </a:lvl9pPr>
          </a:lstStyle>
          <a:p>
            <a:pPr>
              <a:lnSpc>
                <a:spcPct val="90000"/>
              </a:lnSpc>
              <a:defRPr/>
            </a:pPr>
            <a:r>
              <a:rPr lang="en-US" sz="1200" dirty="0" smtClean="0"/>
              <a:t>Message type: </a:t>
            </a:r>
            <a:r>
              <a:rPr lang="en-US" sz="1200" b="1" u="sng" dirty="0" smtClean="0">
                <a:solidFill>
                  <a:srgbClr val="FF0000"/>
                </a:solidFill>
              </a:rPr>
              <a:t>Boot Request (1)</a:t>
            </a:r>
          </a:p>
          <a:p>
            <a:pPr>
              <a:lnSpc>
                <a:spcPct val="90000"/>
              </a:lnSpc>
              <a:defRPr/>
            </a:pPr>
            <a:r>
              <a:rPr lang="en-US" sz="1200" dirty="0" smtClean="0"/>
              <a:t>Hardware type: Ethernet</a:t>
            </a:r>
          </a:p>
          <a:p>
            <a:pPr>
              <a:lnSpc>
                <a:spcPct val="90000"/>
              </a:lnSpc>
              <a:defRPr/>
            </a:pPr>
            <a:r>
              <a:rPr lang="en-US" sz="1200" dirty="0" smtClean="0"/>
              <a:t>Hardware address length: 6</a:t>
            </a:r>
          </a:p>
          <a:p>
            <a:pPr>
              <a:lnSpc>
                <a:spcPct val="90000"/>
              </a:lnSpc>
              <a:defRPr/>
            </a:pPr>
            <a:r>
              <a:rPr lang="en-US" sz="1200" dirty="0" smtClean="0"/>
              <a:t>Hops: 0</a:t>
            </a:r>
          </a:p>
          <a:p>
            <a:pPr>
              <a:lnSpc>
                <a:spcPct val="90000"/>
              </a:lnSpc>
              <a:defRPr/>
            </a:pPr>
            <a:r>
              <a:rPr lang="en-US" sz="1200" b="1" dirty="0" smtClean="0">
                <a:solidFill>
                  <a:srgbClr val="FF0000"/>
                </a:solidFill>
              </a:rPr>
              <a:t>Transaction ID: 0x6b3a11b7</a:t>
            </a:r>
          </a:p>
          <a:p>
            <a:pPr>
              <a:lnSpc>
                <a:spcPct val="90000"/>
              </a:lnSpc>
              <a:defRPr/>
            </a:pPr>
            <a:r>
              <a:rPr lang="en-US" sz="1200" dirty="0" smtClean="0"/>
              <a:t>Seconds elapsed: 0</a:t>
            </a:r>
          </a:p>
          <a:p>
            <a:pPr>
              <a:lnSpc>
                <a:spcPct val="90000"/>
              </a:lnSpc>
              <a:defRPr/>
            </a:pPr>
            <a:r>
              <a:rPr lang="en-US" sz="1200" dirty="0" err="1" smtClean="0"/>
              <a:t>Bootp</a:t>
            </a:r>
            <a:r>
              <a:rPr lang="en-US" sz="1200" dirty="0" smtClean="0"/>
              <a:t> flags: 0x0000 (Unicast)</a:t>
            </a:r>
          </a:p>
          <a:p>
            <a:pPr>
              <a:lnSpc>
                <a:spcPct val="90000"/>
              </a:lnSpc>
              <a:defRPr/>
            </a:pPr>
            <a:r>
              <a:rPr lang="en-US" sz="1200" dirty="0" smtClean="0"/>
              <a:t>Client IP address: 0.0.0.0 (0.0.0.0)</a:t>
            </a:r>
          </a:p>
          <a:p>
            <a:pPr>
              <a:lnSpc>
                <a:spcPct val="90000"/>
              </a:lnSpc>
              <a:defRPr/>
            </a:pPr>
            <a:r>
              <a:rPr lang="en-US" sz="1200" dirty="0" smtClean="0"/>
              <a:t>Your (client) IP address: 0.0.0.0 (0.0.0.0)</a:t>
            </a:r>
          </a:p>
          <a:p>
            <a:pPr>
              <a:lnSpc>
                <a:spcPct val="90000"/>
              </a:lnSpc>
              <a:defRPr/>
            </a:pPr>
            <a:r>
              <a:rPr lang="en-US" sz="1200" dirty="0" smtClean="0"/>
              <a:t>Next server IP address: 0.0.0.0 (0.0.0.0)</a:t>
            </a:r>
          </a:p>
          <a:p>
            <a:pPr>
              <a:lnSpc>
                <a:spcPct val="90000"/>
              </a:lnSpc>
              <a:defRPr/>
            </a:pPr>
            <a:r>
              <a:rPr lang="en-US" sz="1200" dirty="0" smtClean="0"/>
              <a:t>Relay agent IP address: 0.0.0.0 (0.0.0.0)</a:t>
            </a:r>
          </a:p>
          <a:p>
            <a:pPr>
              <a:lnSpc>
                <a:spcPct val="90000"/>
              </a:lnSpc>
              <a:defRPr/>
            </a:pPr>
            <a:r>
              <a:rPr lang="en-US" sz="1200" b="1" dirty="0" smtClean="0">
                <a:solidFill>
                  <a:srgbClr val="FF0000"/>
                </a:solidFill>
              </a:rPr>
              <a:t>Client MAC address: Wistron_23:68:8a (00:16:d3:23:68:8a)</a:t>
            </a:r>
          </a:p>
          <a:p>
            <a:pPr>
              <a:lnSpc>
                <a:spcPct val="90000"/>
              </a:lnSpc>
              <a:defRPr/>
            </a:pPr>
            <a:r>
              <a:rPr lang="en-US" sz="1200" dirty="0" smtClean="0"/>
              <a:t>Server host name not given</a:t>
            </a:r>
          </a:p>
          <a:p>
            <a:pPr>
              <a:lnSpc>
                <a:spcPct val="90000"/>
              </a:lnSpc>
              <a:defRPr/>
            </a:pPr>
            <a:r>
              <a:rPr lang="en-US" sz="1200" dirty="0" smtClean="0"/>
              <a:t>Boot file name not given</a:t>
            </a:r>
          </a:p>
          <a:p>
            <a:pPr>
              <a:lnSpc>
                <a:spcPct val="90000"/>
              </a:lnSpc>
              <a:defRPr/>
            </a:pPr>
            <a:r>
              <a:rPr lang="en-US" sz="1200" dirty="0" smtClean="0"/>
              <a:t>Magic cookie: (OK)</a:t>
            </a:r>
          </a:p>
          <a:p>
            <a:pPr>
              <a:lnSpc>
                <a:spcPct val="90000"/>
              </a:lnSpc>
              <a:defRPr/>
            </a:pPr>
            <a:r>
              <a:rPr lang="en-US" sz="1200" dirty="0" smtClean="0"/>
              <a:t>Option: (t=53,l=1) </a:t>
            </a:r>
            <a:r>
              <a:rPr lang="en-US" sz="1200" b="1" dirty="0" smtClean="0">
                <a:solidFill>
                  <a:srgbClr val="FF0000"/>
                </a:solidFill>
              </a:rPr>
              <a:t>DHCP Message Type = DHCP Request</a:t>
            </a:r>
          </a:p>
          <a:p>
            <a:pPr>
              <a:lnSpc>
                <a:spcPct val="90000"/>
              </a:lnSpc>
              <a:defRPr/>
            </a:pPr>
            <a:r>
              <a:rPr lang="en-US" sz="1200" dirty="0" smtClean="0"/>
              <a:t>Option: (61) Client identifier</a:t>
            </a:r>
          </a:p>
          <a:p>
            <a:pPr>
              <a:lnSpc>
                <a:spcPct val="90000"/>
              </a:lnSpc>
              <a:defRPr/>
            </a:pPr>
            <a:r>
              <a:rPr lang="en-US" sz="1200" dirty="0" smtClean="0"/>
              <a:t>     Length: 7; Value: 010016D323688A; </a:t>
            </a:r>
          </a:p>
          <a:p>
            <a:pPr>
              <a:lnSpc>
                <a:spcPct val="90000"/>
              </a:lnSpc>
              <a:defRPr/>
            </a:pPr>
            <a:r>
              <a:rPr lang="en-US" sz="1200" dirty="0" smtClean="0"/>
              <a:t>     Hardware type: Ethernet</a:t>
            </a:r>
          </a:p>
          <a:p>
            <a:pPr>
              <a:lnSpc>
                <a:spcPct val="90000"/>
              </a:lnSpc>
              <a:defRPr/>
            </a:pPr>
            <a:r>
              <a:rPr lang="en-US" sz="1200" dirty="0" smtClean="0"/>
              <a:t>     Client MAC address: Wistron_23:68:8a (00:16:d3:23:68:8a)</a:t>
            </a:r>
          </a:p>
          <a:p>
            <a:pPr>
              <a:lnSpc>
                <a:spcPct val="90000"/>
              </a:lnSpc>
              <a:defRPr/>
            </a:pPr>
            <a:r>
              <a:rPr lang="en-US" sz="1200" dirty="0" smtClean="0"/>
              <a:t>Option: (t=50,l=4) Requested IP Address = 192.168.1.101</a:t>
            </a:r>
          </a:p>
          <a:p>
            <a:pPr>
              <a:lnSpc>
                <a:spcPct val="90000"/>
              </a:lnSpc>
              <a:defRPr/>
            </a:pPr>
            <a:r>
              <a:rPr lang="en-US" sz="1200" dirty="0" smtClean="0"/>
              <a:t>Option: (t=12,l=5) Host Name = "nomad"</a:t>
            </a:r>
          </a:p>
          <a:p>
            <a:pPr>
              <a:lnSpc>
                <a:spcPct val="90000"/>
              </a:lnSpc>
              <a:defRPr/>
            </a:pPr>
            <a:r>
              <a:rPr lang="en-US" sz="1200" b="1" dirty="0" smtClean="0">
                <a:solidFill>
                  <a:srgbClr val="FF0000"/>
                </a:solidFill>
              </a:rPr>
              <a:t>Option: (55) Parameter Request List</a:t>
            </a:r>
          </a:p>
          <a:p>
            <a:pPr>
              <a:lnSpc>
                <a:spcPct val="90000"/>
              </a:lnSpc>
              <a:defRPr/>
            </a:pPr>
            <a:r>
              <a:rPr lang="en-US" sz="1200" dirty="0" smtClean="0"/>
              <a:t>     Length: 11; Value: 010F03062C2E2F1F21F92B</a:t>
            </a:r>
          </a:p>
          <a:p>
            <a:pPr>
              <a:lnSpc>
                <a:spcPct val="90000"/>
              </a:lnSpc>
              <a:defRPr/>
            </a:pPr>
            <a:r>
              <a:rPr lang="en-US" sz="1200" dirty="0" smtClean="0"/>
              <a:t>     </a:t>
            </a:r>
            <a:r>
              <a:rPr lang="en-US" sz="1200" b="1" dirty="0" smtClean="0">
                <a:solidFill>
                  <a:srgbClr val="FF0000"/>
                </a:solidFill>
              </a:rPr>
              <a:t>1 = Subnet Mask; 15 = Domain Name</a:t>
            </a:r>
          </a:p>
          <a:p>
            <a:pPr>
              <a:lnSpc>
                <a:spcPct val="90000"/>
              </a:lnSpc>
              <a:defRPr/>
            </a:pPr>
            <a:r>
              <a:rPr lang="en-US" sz="1200" b="1" dirty="0" smtClean="0">
                <a:solidFill>
                  <a:srgbClr val="FF0000"/>
                </a:solidFill>
              </a:rPr>
              <a:t>     3 = Router; 6 = Domain Name Server</a:t>
            </a:r>
          </a:p>
          <a:p>
            <a:pPr>
              <a:lnSpc>
                <a:spcPct val="90000"/>
              </a:lnSpc>
              <a:defRPr/>
            </a:pPr>
            <a:r>
              <a:rPr lang="en-US" sz="1200" dirty="0" smtClean="0"/>
              <a:t>     44 = NetBIOS over TCP/IP Name Server</a:t>
            </a:r>
          </a:p>
          <a:p>
            <a:pPr>
              <a:lnSpc>
                <a:spcPct val="90000"/>
              </a:lnSpc>
              <a:defRPr/>
            </a:pPr>
            <a:r>
              <a:rPr lang="en-US" sz="1200" dirty="0" smtClean="0"/>
              <a:t>     ……</a:t>
            </a:r>
          </a:p>
        </p:txBody>
      </p:sp>
      <p:sp>
        <p:nvSpPr>
          <p:cNvPr id="51210" name="Text Box 8"/>
          <p:cNvSpPr txBox="1">
            <a:spLocks noChangeArrowheads="1"/>
          </p:cNvSpPr>
          <p:nvPr/>
        </p:nvSpPr>
        <p:spPr bwMode="auto">
          <a:xfrm>
            <a:off x="1288256" y="1626008"/>
            <a:ext cx="12017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defRPr/>
            </a:pPr>
            <a:r>
              <a:rPr lang="en-US" sz="2400" dirty="0" smtClean="0">
                <a:solidFill>
                  <a:srgbClr val="CC0000"/>
                </a:solidFill>
              </a:rPr>
              <a:t>request</a:t>
            </a:r>
          </a:p>
        </p:txBody>
      </p:sp>
    </p:spTree>
    <p:extLst>
      <p:ext uri="{BB962C8B-B14F-4D97-AF65-F5344CB8AC3E}">
        <p14:creationId xmlns:p14="http://schemas.microsoft.com/office/powerpoint/2010/main" val="16039975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5" name="Rectangle 2"/>
          <p:cNvSpPr>
            <a:spLocks noGrp="1" noChangeArrowheads="1"/>
          </p:cNvSpPr>
          <p:nvPr>
            <p:ph type="title"/>
          </p:nvPr>
        </p:nvSpPr>
        <p:spPr>
          <a:xfrm>
            <a:off x="457200" y="274637"/>
            <a:ext cx="8686800" cy="1143000"/>
          </a:xfrm>
          <a:noFill/>
          <a:ln>
            <a:noFill/>
          </a:ln>
        </p:spPr>
        <p:txBody>
          <a:bodyPr lIns="91425" tIns="91425" rIns="91425" bIns="91425" anchor="ctr" anchorCtr="0"/>
          <a:lstStyle/>
          <a:p>
            <a:r>
              <a:rPr lang="en-US" dirty="0">
                <a:ea typeface="ＭＳ Ｐゴシック" charset="0"/>
                <a:cs typeface="+mj-cs"/>
              </a:rPr>
              <a:t>DHCP: Wireshark output (home LAN)</a:t>
            </a:r>
          </a:p>
        </p:txBody>
      </p:sp>
      <p:pic>
        <p:nvPicPr>
          <p:cNvPr id="2" name="Picture 1"/>
          <p:cNvPicPr>
            <a:picLocks noChangeAspect="1"/>
          </p:cNvPicPr>
          <p:nvPr/>
        </p:nvPicPr>
        <p:blipFill rotWithShape="1">
          <a:blip r:embed="rId2"/>
          <a:srcRect b="11879"/>
          <a:stretch/>
        </p:blipFill>
        <p:spPr>
          <a:xfrm>
            <a:off x="-125153" y="1628800"/>
            <a:ext cx="9289032" cy="4604393"/>
          </a:xfrm>
          <a:prstGeom prst="rect">
            <a:avLst/>
          </a:prstGeom>
        </p:spPr>
      </p:pic>
    </p:spTree>
    <p:extLst>
      <p:ext uri="{BB962C8B-B14F-4D97-AF65-F5344CB8AC3E}">
        <p14:creationId xmlns:p14="http://schemas.microsoft.com/office/powerpoint/2010/main" val="37080499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p:nvPr>
        </p:nvSpPr>
        <p:spPr/>
        <p:txBody>
          <a:bodyPr/>
          <a:lstStyle/>
          <a:p>
            <a:pPr algn="r" eaLnBrk="1" hangingPunct="1"/>
            <a:r>
              <a:rPr lang="he-IL" sz="3600" smtClean="0"/>
              <a:t>תרגיל</a:t>
            </a:r>
            <a:endParaRPr lang="he-IL" sz="3600" b="1" smtClean="0"/>
          </a:p>
        </p:txBody>
      </p:sp>
      <p:sp>
        <p:nvSpPr>
          <p:cNvPr id="23555" name="Content Placeholder 2"/>
          <p:cNvSpPr>
            <a:spLocks noGrp="1"/>
          </p:cNvSpPr>
          <p:nvPr>
            <p:ph type="body" idx="1"/>
          </p:nvPr>
        </p:nvSpPr>
        <p:spPr>
          <a:xfrm>
            <a:off x="457200" y="1600200"/>
            <a:ext cx="8229600" cy="5213176"/>
          </a:xfrm>
        </p:spPr>
        <p:txBody>
          <a:bodyPr/>
          <a:lstStyle/>
          <a:p>
            <a:pPr marL="457200" indent="-457200" algn="r" rtl="1">
              <a:buAutoNum type="arabicParenR"/>
            </a:pPr>
            <a:r>
              <a:rPr lang="he-IL" sz="2400" dirty="0" smtClean="0"/>
              <a:t>מה אפשרויות למחשב לקבל </a:t>
            </a:r>
            <a:r>
              <a:rPr lang="en-US" sz="2400" dirty="0" smtClean="0"/>
              <a:t>IP?</a:t>
            </a:r>
            <a:endParaRPr lang="he-IL" sz="2400" dirty="0" smtClean="0"/>
          </a:p>
          <a:p>
            <a:pPr algn="r" rtl="1"/>
            <a:endParaRPr lang="he-IL" sz="2400" dirty="0"/>
          </a:p>
          <a:p>
            <a:pPr algn="r" rtl="1"/>
            <a:r>
              <a:rPr lang="he-IL" sz="2400" dirty="0" smtClean="0"/>
              <a:t>תצורה סטאטית  - הגדרות המחשב</a:t>
            </a:r>
          </a:p>
          <a:p>
            <a:pPr algn="r" rtl="1"/>
            <a:r>
              <a:rPr lang="he-IL" sz="2400" dirty="0" smtClean="0"/>
              <a:t>תצורה דינמית – </a:t>
            </a:r>
            <a:r>
              <a:rPr lang="en-US" sz="2400" dirty="0" smtClean="0"/>
              <a:t>DHCP</a:t>
            </a:r>
          </a:p>
          <a:p>
            <a:pPr algn="r" rtl="1"/>
            <a:endParaRPr lang="en-US" sz="2400" dirty="0"/>
          </a:p>
          <a:p>
            <a:pPr algn="r" rtl="1"/>
            <a:r>
              <a:rPr lang="en-US" sz="2400" dirty="0" smtClean="0"/>
              <a:t>2</a:t>
            </a:r>
            <a:r>
              <a:rPr lang="he-IL" sz="2400" dirty="0" smtClean="0"/>
              <a:t>) למה אנחנו צריכים שרת </a:t>
            </a:r>
            <a:r>
              <a:rPr lang="en-US" sz="2400" dirty="0" smtClean="0"/>
              <a:t>DHCP</a:t>
            </a:r>
            <a:r>
              <a:rPr lang="he-IL" sz="2400" dirty="0" smtClean="0"/>
              <a:t>?</a:t>
            </a:r>
          </a:p>
          <a:p>
            <a:pPr algn="r" rtl="1"/>
            <a:r>
              <a:rPr lang="he-IL" sz="2400" dirty="0" smtClean="0"/>
              <a:t>מישהו צריך לרכז מי קיבל מה</a:t>
            </a:r>
          </a:p>
          <a:p>
            <a:pPr algn="r" rtl="1"/>
            <a:endParaRPr lang="he-IL" sz="2400" dirty="0"/>
          </a:p>
          <a:p>
            <a:pPr marL="457200" indent="-457200" algn="r" rtl="1">
              <a:buAutoNum type="arabicParenR" startAt="3"/>
            </a:pPr>
            <a:r>
              <a:rPr lang="he-IL" sz="2400" dirty="0" smtClean="0"/>
              <a:t>מה היתרון של ארבעת ההודעות</a:t>
            </a:r>
          </a:p>
          <a:p>
            <a:pPr algn="r" rtl="1"/>
            <a:r>
              <a:rPr lang="he-IL" sz="2400" dirty="0" smtClean="0"/>
              <a:t>האפשרות שמספר שרתים יענו לי ובכך השרתים ידעו איזה כתובת לקחתי</a:t>
            </a:r>
          </a:p>
          <a:p>
            <a:pPr algn="r" rtl="1"/>
            <a:endParaRPr lang="he-IL" sz="2400" dirty="0"/>
          </a:p>
          <a:p>
            <a:pPr marL="457200" indent="-457200" algn="r" rtl="1">
              <a:buAutoNum type="arabicParenR" startAt="4"/>
            </a:pPr>
            <a:r>
              <a:rPr lang="he-IL" sz="2400" dirty="0" smtClean="0"/>
              <a:t>מה קורה כאשר יש לנו רשת עם נתבים, האם יש צורך בשרת תחת כל </a:t>
            </a:r>
            <a:r>
              <a:rPr lang="en-US" sz="2400" dirty="0" smtClean="0"/>
              <a:t>subnet</a:t>
            </a:r>
            <a:endParaRPr lang="he-IL" sz="2400" dirty="0" smtClean="0"/>
          </a:p>
          <a:p>
            <a:pPr algn="r" rtl="1"/>
            <a:r>
              <a:rPr lang="he-IL" sz="2400" dirty="0" smtClean="0"/>
              <a:t>לא</a:t>
            </a:r>
          </a:p>
        </p:txBody>
      </p:sp>
    </p:spTree>
    <p:extLst>
      <p:ext uri="{BB962C8B-B14F-4D97-AF65-F5344CB8AC3E}">
        <p14:creationId xmlns:p14="http://schemas.microsoft.com/office/powerpoint/2010/main" val="4047932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3555">
                                            <p:txEl>
                                              <p:pRg st="0" end="0"/>
                                            </p:txEl>
                                          </p:spTgt>
                                        </p:tgtEl>
                                        <p:attrNameLst>
                                          <p:attrName>style.visibility</p:attrName>
                                        </p:attrNameLst>
                                      </p:cBhvr>
                                      <p:to>
                                        <p:strVal val="visible"/>
                                      </p:to>
                                    </p:set>
                                    <p:animEffect transition="in" filter="wipe(down)">
                                      <p:cBhvr>
                                        <p:cTn id="7" dur="500"/>
                                        <p:tgtEl>
                                          <p:spTgt spid="2355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23555">
                                            <p:txEl>
                                              <p:pRg st="2" end="2"/>
                                            </p:txEl>
                                          </p:spTgt>
                                        </p:tgtEl>
                                        <p:attrNameLst>
                                          <p:attrName>style.visibility</p:attrName>
                                        </p:attrNameLst>
                                      </p:cBhvr>
                                      <p:to>
                                        <p:strVal val="visible"/>
                                      </p:to>
                                    </p:set>
                                    <p:animEffect transition="in" filter="wipe(down)">
                                      <p:cBhvr>
                                        <p:cTn id="12" dur="500"/>
                                        <p:tgtEl>
                                          <p:spTgt spid="2355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23555">
                                            <p:txEl>
                                              <p:pRg st="3" end="3"/>
                                            </p:txEl>
                                          </p:spTgt>
                                        </p:tgtEl>
                                        <p:attrNameLst>
                                          <p:attrName>style.visibility</p:attrName>
                                        </p:attrNameLst>
                                      </p:cBhvr>
                                      <p:to>
                                        <p:strVal val="visible"/>
                                      </p:to>
                                    </p:set>
                                    <p:animEffect transition="in" filter="wipe(down)">
                                      <p:cBhvr>
                                        <p:cTn id="17" dur="500"/>
                                        <p:tgtEl>
                                          <p:spTgt spid="23555">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23555">
                                            <p:txEl>
                                              <p:pRg st="5" end="5"/>
                                            </p:txEl>
                                          </p:spTgt>
                                        </p:tgtEl>
                                        <p:attrNameLst>
                                          <p:attrName>style.visibility</p:attrName>
                                        </p:attrNameLst>
                                      </p:cBhvr>
                                      <p:to>
                                        <p:strVal val="visible"/>
                                      </p:to>
                                    </p:set>
                                    <p:animEffect transition="in" filter="wipe(down)">
                                      <p:cBhvr>
                                        <p:cTn id="22" dur="500"/>
                                        <p:tgtEl>
                                          <p:spTgt spid="23555">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23555">
                                            <p:txEl>
                                              <p:pRg st="6" end="6"/>
                                            </p:txEl>
                                          </p:spTgt>
                                        </p:tgtEl>
                                        <p:attrNameLst>
                                          <p:attrName>style.visibility</p:attrName>
                                        </p:attrNameLst>
                                      </p:cBhvr>
                                      <p:to>
                                        <p:strVal val="visible"/>
                                      </p:to>
                                    </p:set>
                                    <p:animEffect transition="in" filter="wipe(down)">
                                      <p:cBhvr>
                                        <p:cTn id="27" dur="500"/>
                                        <p:tgtEl>
                                          <p:spTgt spid="23555">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23555">
                                            <p:txEl>
                                              <p:pRg st="8" end="8"/>
                                            </p:txEl>
                                          </p:spTgt>
                                        </p:tgtEl>
                                        <p:attrNameLst>
                                          <p:attrName>style.visibility</p:attrName>
                                        </p:attrNameLst>
                                      </p:cBhvr>
                                      <p:to>
                                        <p:strVal val="visible"/>
                                      </p:to>
                                    </p:set>
                                    <p:animEffect transition="in" filter="wipe(down)">
                                      <p:cBhvr>
                                        <p:cTn id="32" dur="500"/>
                                        <p:tgtEl>
                                          <p:spTgt spid="23555">
                                            <p:txEl>
                                              <p:pRg st="8" end="8"/>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23555">
                                            <p:txEl>
                                              <p:pRg st="9" end="9"/>
                                            </p:txEl>
                                          </p:spTgt>
                                        </p:tgtEl>
                                        <p:attrNameLst>
                                          <p:attrName>style.visibility</p:attrName>
                                        </p:attrNameLst>
                                      </p:cBhvr>
                                      <p:to>
                                        <p:strVal val="visible"/>
                                      </p:to>
                                    </p:set>
                                    <p:animEffect transition="in" filter="wipe(down)">
                                      <p:cBhvr>
                                        <p:cTn id="37" dur="500"/>
                                        <p:tgtEl>
                                          <p:spTgt spid="23555">
                                            <p:txEl>
                                              <p:pRg st="9" end="9"/>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23555">
                                            <p:txEl>
                                              <p:pRg st="11" end="11"/>
                                            </p:txEl>
                                          </p:spTgt>
                                        </p:tgtEl>
                                        <p:attrNameLst>
                                          <p:attrName>style.visibility</p:attrName>
                                        </p:attrNameLst>
                                      </p:cBhvr>
                                      <p:to>
                                        <p:strVal val="visible"/>
                                      </p:to>
                                    </p:set>
                                    <p:animEffect transition="in" filter="wipe(down)">
                                      <p:cBhvr>
                                        <p:cTn id="42" dur="500"/>
                                        <p:tgtEl>
                                          <p:spTgt spid="23555">
                                            <p:txEl>
                                              <p:pRg st="11" end="11"/>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23555">
                                            <p:txEl>
                                              <p:pRg st="12" end="12"/>
                                            </p:txEl>
                                          </p:spTgt>
                                        </p:tgtEl>
                                        <p:attrNameLst>
                                          <p:attrName>style.visibility</p:attrName>
                                        </p:attrNameLst>
                                      </p:cBhvr>
                                      <p:to>
                                        <p:strVal val="visible"/>
                                      </p:to>
                                    </p:set>
                                    <p:animEffect transition="in" filter="wipe(down)">
                                      <p:cBhvr>
                                        <p:cTn id="47" dur="500"/>
                                        <p:tgtEl>
                                          <p:spTgt spid="23555">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55"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p:cNvSpPr>
            <a:spLocks noGrp="1"/>
          </p:cNvSpPr>
          <p:nvPr>
            <p:ph type="ctrTitle"/>
          </p:nvPr>
        </p:nvSpPr>
        <p:spPr/>
        <p:txBody>
          <a:bodyPr/>
          <a:lstStyle/>
          <a:p>
            <a:pPr algn="ctr"/>
            <a:r>
              <a:rPr lang="en-US" sz="4800" b="1" dirty="0" smtClean="0"/>
              <a:t>Computer Networks</a:t>
            </a:r>
            <a:r>
              <a:rPr lang="he-IL" sz="4800" b="1" dirty="0" smtClean="0"/>
              <a:t/>
            </a:r>
            <a:br>
              <a:rPr lang="he-IL" sz="4800" b="1" dirty="0" smtClean="0"/>
            </a:br>
            <a:r>
              <a:rPr lang="en-US" sz="4800" b="1" dirty="0" smtClean="0"/>
              <a:t> </a:t>
            </a:r>
            <a:r>
              <a:rPr lang="en-US" sz="4800" dirty="0" smtClean="0"/>
              <a:t>IP: Internet Protocol</a:t>
            </a:r>
            <a:endParaRPr lang="he-IL" sz="4800" b="1" dirty="0" smtClean="0"/>
          </a:p>
        </p:txBody>
      </p:sp>
      <p:sp>
        <p:nvSpPr>
          <p:cNvPr id="3" name="Subtitle 2"/>
          <p:cNvSpPr>
            <a:spLocks noGrp="1"/>
          </p:cNvSpPr>
          <p:nvPr>
            <p:ph type="subTitle" idx="1"/>
          </p:nvPr>
        </p:nvSpPr>
        <p:spPr/>
        <p:txBody>
          <a:bodyPr/>
          <a:lstStyle/>
          <a:p>
            <a:endParaRPr lang="he-IL"/>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6"/>
          <p:cNvPicPr>
            <a:picLocks noChangeAspect="1" noChangeArrowheads="1"/>
          </p:cNvPicPr>
          <p:nvPr/>
        </p:nvPicPr>
        <p:blipFill>
          <a:blip r:embed="rId2"/>
          <a:srcRect/>
          <a:stretch>
            <a:fillRect/>
          </a:stretch>
        </p:blipFill>
        <p:spPr bwMode="auto">
          <a:xfrm>
            <a:off x="3059832" y="5805264"/>
            <a:ext cx="6129338" cy="1201738"/>
          </a:xfrm>
          <a:prstGeom prst="rect">
            <a:avLst/>
          </a:prstGeom>
          <a:noFill/>
          <a:ln w="9525">
            <a:noFill/>
            <a:miter lim="800000"/>
            <a:headEnd/>
            <a:tailEnd/>
          </a:ln>
        </p:spPr>
      </p:pic>
      <p:sp>
        <p:nvSpPr>
          <p:cNvPr id="11267" name="Title 1"/>
          <p:cNvSpPr>
            <a:spLocks noGrp="1"/>
          </p:cNvSpPr>
          <p:nvPr>
            <p:ph type="title"/>
          </p:nvPr>
        </p:nvSpPr>
        <p:spPr/>
        <p:txBody>
          <a:bodyPr/>
          <a:lstStyle/>
          <a:p>
            <a:pPr eaLnBrk="1" hangingPunct="1"/>
            <a:r>
              <a:rPr lang="en-US" dirty="0" smtClean="0"/>
              <a:t>IP Addressing</a:t>
            </a:r>
            <a:endParaRPr lang="he-IL" b="1" dirty="0" smtClean="0"/>
          </a:p>
        </p:txBody>
      </p:sp>
      <p:sp>
        <p:nvSpPr>
          <p:cNvPr id="11268" name="Content Placeholder 2"/>
          <p:cNvSpPr>
            <a:spLocks noGrp="1"/>
          </p:cNvSpPr>
          <p:nvPr>
            <p:ph type="body" idx="1"/>
          </p:nvPr>
        </p:nvSpPr>
        <p:spPr>
          <a:xfrm>
            <a:off x="179512" y="1600200"/>
            <a:ext cx="4608512" cy="4967700"/>
          </a:xfrm>
        </p:spPr>
        <p:txBody>
          <a:bodyPr/>
          <a:lstStyle/>
          <a:p>
            <a:pPr algn="l" rtl="0">
              <a:buFont typeface="Wingdings" pitchFamily="2" charset="2"/>
              <a:buChar char="q"/>
            </a:pPr>
            <a:r>
              <a:rPr lang="en-US" sz="2800" dirty="0" smtClean="0"/>
              <a:t> IP address: 32-bit identifier</a:t>
            </a:r>
          </a:p>
          <a:p>
            <a:pPr algn="l" rtl="0">
              <a:buFont typeface="Wingdings" pitchFamily="2" charset="2"/>
              <a:buChar char="q"/>
            </a:pPr>
            <a:r>
              <a:rPr lang="en-US" sz="2800" dirty="0" smtClean="0"/>
              <a:t> interface: connection between host/router and physical link</a:t>
            </a:r>
          </a:p>
          <a:p>
            <a:pPr algn="l" rtl="0">
              <a:buFont typeface="Wingdings" pitchFamily="2" charset="2"/>
              <a:buChar char="q"/>
            </a:pPr>
            <a:r>
              <a:rPr lang="en-US" sz="2400" dirty="0" smtClean="0"/>
              <a:t> router’s typically have multiple interfaces</a:t>
            </a:r>
          </a:p>
          <a:p>
            <a:pPr algn="l" rtl="0">
              <a:buFont typeface="Wingdings" pitchFamily="2" charset="2"/>
              <a:buChar char="q"/>
            </a:pPr>
            <a:r>
              <a:rPr lang="en-US" sz="2400" dirty="0" smtClean="0"/>
              <a:t> host typically has one interface</a:t>
            </a:r>
          </a:p>
          <a:p>
            <a:pPr algn="l" rtl="0">
              <a:buFont typeface="Wingdings" pitchFamily="2" charset="2"/>
              <a:buChar char="q"/>
            </a:pPr>
            <a:r>
              <a:rPr lang="en-US" sz="2400" dirty="0" smtClean="0"/>
              <a:t> IP addresses associated with each interface</a:t>
            </a:r>
          </a:p>
        </p:txBody>
      </p:sp>
      <p:pic>
        <p:nvPicPr>
          <p:cNvPr id="11269" name="Picture 5"/>
          <p:cNvPicPr>
            <a:picLocks noChangeAspect="1" noChangeArrowheads="1"/>
          </p:cNvPicPr>
          <p:nvPr/>
        </p:nvPicPr>
        <p:blipFill>
          <a:blip r:embed="rId3"/>
          <a:srcRect/>
          <a:stretch>
            <a:fillRect/>
          </a:stretch>
        </p:blipFill>
        <p:spPr bwMode="auto">
          <a:xfrm>
            <a:off x="4608513" y="1749425"/>
            <a:ext cx="4535487" cy="3968750"/>
          </a:xfrm>
          <a:prstGeom prst="rect">
            <a:avLst/>
          </a:prstGeom>
          <a:noFill/>
          <a:ln w="9525">
            <a:noFill/>
            <a:miter lim="800000"/>
            <a:headEnd/>
            <a:tailEnd/>
          </a:ln>
        </p:spPr>
      </p:pic>
    </p:spTree>
    <p:extLst>
      <p:ext uri="{BB962C8B-B14F-4D97-AF65-F5344CB8AC3E}">
        <p14:creationId xmlns:p14="http://schemas.microsoft.com/office/powerpoint/2010/main" val="251022547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p:txBody>
          <a:bodyPr/>
          <a:lstStyle/>
          <a:p>
            <a:pPr eaLnBrk="1" hangingPunct="1"/>
            <a:r>
              <a:rPr lang="en-US" dirty="0" smtClean="0"/>
              <a:t>IP Addressing</a:t>
            </a:r>
            <a:endParaRPr lang="he-IL" b="1" dirty="0" smtClean="0"/>
          </a:p>
        </p:txBody>
      </p:sp>
      <p:sp>
        <p:nvSpPr>
          <p:cNvPr id="12291" name="Content Placeholder 2"/>
          <p:cNvSpPr>
            <a:spLocks noGrp="1"/>
          </p:cNvSpPr>
          <p:nvPr>
            <p:ph type="body" idx="1"/>
          </p:nvPr>
        </p:nvSpPr>
        <p:spPr>
          <a:xfrm>
            <a:off x="457200" y="1600200"/>
            <a:ext cx="4546848" cy="4967700"/>
          </a:xfrm>
        </p:spPr>
        <p:txBody>
          <a:bodyPr/>
          <a:lstStyle/>
          <a:p>
            <a:pPr algn="l" rtl="0"/>
            <a:r>
              <a:rPr lang="en-US" dirty="0" smtClean="0"/>
              <a:t>IP address: </a:t>
            </a:r>
          </a:p>
          <a:p>
            <a:pPr lvl="1" algn="l" rtl="0"/>
            <a:r>
              <a:rPr lang="en-US" dirty="0" smtClean="0"/>
              <a:t>subnet part (high order bits)</a:t>
            </a:r>
          </a:p>
          <a:p>
            <a:pPr lvl="1" algn="l" rtl="0"/>
            <a:r>
              <a:rPr lang="en-US" dirty="0" smtClean="0"/>
              <a:t>host part (low order bits)</a:t>
            </a:r>
          </a:p>
          <a:p>
            <a:pPr algn="l" rtl="0"/>
            <a:endParaRPr lang="en-US" dirty="0" smtClean="0"/>
          </a:p>
          <a:p>
            <a:pPr algn="l" rtl="0"/>
            <a:r>
              <a:rPr lang="en-US" dirty="0" smtClean="0"/>
              <a:t>What’s a subnet ?</a:t>
            </a:r>
          </a:p>
          <a:p>
            <a:pPr lvl="1" algn="l" rtl="0"/>
            <a:r>
              <a:rPr lang="en-US" dirty="0" smtClean="0"/>
              <a:t>device interfaces with same subnet part of IP address can physically reach each other without intervening router</a:t>
            </a:r>
          </a:p>
        </p:txBody>
      </p:sp>
      <p:pic>
        <p:nvPicPr>
          <p:cNvPr id="12292" name="Picture 2"/>
          <p:cNvPicPr>
            <a:picLocks noChangeAspect="1" noChangeArrowheads="1"/>
          </p:cNvPicPr>
          <p:nvPr/>
        </p:nvPicPr>
        <p:blipFill>
          <a:blip r:embed="rId2"/>
          <a:srcRect/>
          <a:stretch>
            <a:fillRect/>
          </a:stretch>
        </p:blipFill>
        <p:spPr bwMode="auto">
          <a:xfrm>
            <a:off x="4838700" y="1844824"/>
            <a:ext cx="4305300" cy="4230688"/>
          </a:xfrm>
          <a:prstGeom prst="rect">
            <a:avLst/>
          </a:prstGeom>
          <a:noFill/>
          <a:ln w="9525">
            <a:noFill/>
            <a:miter lim="800000"/>
            <a:headEnd/>
            <a:tailEnd/>
          </a:ln>
        </p:spPr>
      </p:pic>
    </p:spTree>
    <p:extLst>
      <p:ext uri="{BB962C8B-B14F-4D97-AF65-F5344CB8AC3E}">
        <p14:creationId xmlns:p14="http://schemas.microsoft.com/office/powerpoint/2010/main" val="29258077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pPr eaLnBrk="1" hangingPunct="1"/>
            <a:r>
              <a:rPr lang="en-US" dirty="0" smtClean="0"/>
              <a:t>Subnets</a:t>
            </a:r>
            <a:endParaRPr lang="he-IL" b="1" dirty="0" smtClean="0"/>
          </a:p>
        </p:txBody>
      </p:sp>
      <p:sp>
        <p:nvSpPr>
          <p:cNvPr id="13315" name="Content Placeholder 2"/>
          <p:cNvSpPr>
            <a:spLocks noGrp="1"/>
          </p:cNvSpPr>
          <p:nvPr>
            <p:ph type="body" idx="1"/>
          </p:nvPr>
        </p:nvSpPr>
        <p:spPr>
          <a:xfrm>
            <a:off x="323528" y="1600200"/>
            <a:ext cx="4464496" cy="4967700"/>
          </a:xfrm>
        </p:spPr>
        <p:txBody>
          <a:bodyPr/>
          <a:lstStyle/>
          <a:p>
            <a:pPr algn="l" rtl="0"/>
            <a:r>
              <a:rPr lang="en-US" sz="2400" dirty="0" smtClean="0"/>
              <a:t>To determine the subnets, detach each interface from its host or router, creating islands of isolated networks. </a:t>
            </a:r>
          </a:p>
          <a:p>
            <a:pPr algn="l" rtl="0"/>
            <a:endParaRPr lang="en-US" sz="2400" dirty="0" smtClean="0"/>
          </a:p>
          <a:p>
            <a:pPr algn="l" rtl="0"/>
            <a:r>
              <a:rPr lang="en-US" sz="2400" dirty="0" smtClean="0"/>
              <a:t>Each isolated network is called a subnet.</a:t>
            </a:r>
          </a:p>
          <a:p>
            <a:pPr algn="l" rtl="0"/>
            <a:endParaRPr lang="en-US" sz="2400" dirty="0" smtClean="0"/>
          </a:p>
          <a:p>
            <a:pPr algn="l" rtl="0"/>
            <a:r>
              <a:rPr lang="en-US" sz="2400" dirty="0" smtClean="0"/>
              <a:t>Subnet mask: number of leftmost bits in IP addresses that define the subnet address</a:t>
            </a:r>
          </a:p>
        </p:txBody>
      </p:sp>
      <p:pic>
        <p:nvPicPr>
          <p:cNvPr id="13316" name="Picture 2"/>
          <p:cNvPicPr>
            <a:picLocks noChangeAspect="1" noChangeArrowheads="1"/>
          </p:cNvPicPr>
          <p:nvPr/>
        </p:nvPicPr>
        <p:blipFill>
          <a:blip r:embed="rId2"/>
          <a:srcRect/>
          <a:stretch>
            <a:fillRect/>
          </a:stretch>
        </p:blipFill>
        <p:spPr bwMode="auto">
          <a:xfrm>
            <a:off x="4681538" y="1556792"/>
            <a:ext cx="4462462" cy="5006975"/>
          </a:xfrm>
          <a:prstGeom prst="rect">
            <a:avLst/>
          </a:prstGeom>
          <a:noFill/>
          <a:ln w="9525">
            <a:noFill/>
            <a:miter lim="800000"/>
            <a:headEnd/>
            <a:tailEnd/>
          </a:ln>
        </p:spPr>
      </p:pic>
    </p:spTree>
    <p:extLst>
      <p:ext uri="{BB962C8B-B14F-4D97-AF65-F5344CB8AC3E}">
        <p14:creationId xmlns:p14="http://schemas.microsoft.com/office/powerpoint/2010/main" val="190708056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lstStyle/>
          <a:p>
            <a:pPr eaLnBrk="1" hangingPunct="1"/>
            <a:r>
              <a:rPr lang="en-US" sz="4000" dirty="0" smtClean="0"/>
              <a:t>IP addressing: CIDR</a:t>
            </a:r>
            <a:endParaRPr lang="he-IL" sz="4000" b="1" dirty="0" smtClean="0"/>
          </a:p>
        </p:txBody>
      </p:sp>
      <p:sp>
        <p:nvSpPr>
          <p:cNvPr id="14339" name="Content Placeholder 2"/>
          <p:cNvSpPr>
            <a:spLocks noGrp="1"/>
          </p:cNvSpPr>
          <p:nvPr>
            <p:ph type="body" idx="1"/>
          </p:nvPr>
        </p:nvSpPr>
        <p:spPr/>
        <p:txBody>
          <a:bodyPr/>
          <a:lstStyle/>
          <a:p>
            <a:pPr algn="l" rtl="0"/>
            <a:r>
              <a:rPr lang="en-US" dirty="0" smtClean="0"/>
              <a:t>CIDR: Classless </a:t>
            </a:r>
            <a:r>
              <a:rPr lang="en-US" dirty="0" err="1" smtClean="0"/>
              <a:t>InterDomain</a:t>
            </a:r>
            <a:r>
              <a:rPr lang="en-US" dirty="0" smtClean="0"/>
              <a:t> Routing</a:t>
            </a:r>
          </a:p>
          <a:p>
            <a:pPr algn="l" rtl="0"/>
            <a:r>
              <a:rPr lang="en-US" dirty="0" smtClean="0"/>
              <a:t>subnet portion of address of arbitrary length</a:t>
            </a:r>
          </a:p>
          <a:p>
            <a:pPr algn="l" rtl="0"/>
            <a:r>
              <a:rPr lang="en-US" dirty="0" smtClean="0"/>
              <a:t>address format: </a:t>
            </a:r>
            <a:r>
              <a:rPr lang="en-US" dirty="0" err="1" smtClean="0"/>
              <a:t>a.b.c.d</a:t>
            </a:r>
            <a:r>
              <a:rPr lang="en-US" dirty="0" smtClean="0"/>
              <a:t>/x, where x is # bits in subnet portion of address</a:t>
            </a:r>
          </a:p>
          <a:p>
            <a:pPr algn="l" rtl="0">
              <a:buFont typeface="Wingdings 2" pitchFamily="18" charset="2"/>
              <a:buNone/>
            </a:pPr>
            <a:endParaRPr lang="en-US" dirty="0" smtClean="0"/>
          </a:p>
        </p:txBody>
      </p:sp>
      <p:pic>
        <p:nvPicPr>
          <p:cNvPr id="14340" name="Picture 5"/>
          <p:cNvPicPr>
            <a:picLocks noChangeAspect="1" noChangeArrowheads="1"/>
          </p:cNvPicPr>
          <p:nvPr/>
        </p:nvPicPr>
        <p:blipFill>
          <a:blip r:embed="rId2"/>
          <a:srcRect/>
          <a:stretch>
            <a:fillRect/>
          </a:stretch>
        </p:blipFill>
        <p:spPr bwMode="auto">
          <a:xfrm>
            <a:off x="1176338" y="4159250"/>
            <a:ext cx="7339012" cy="2192338"/>
          </a:xfrm>
          <a:prstGeom prst="rect">
            <a:avLst/>
          </a:prstGeom>
          <a:noFill/>
          <a:ln w="9525">
            <a:noFill/>
            <a:miter lim="800000"/>
            <a:headEnd/>
            <a:tailEnd/>
          </a:ln>
        </p:spPr>
      </p:pic>
    </p:spTree>
    <p:extLst>
      <p:ext uri="{BB962C8B-B14F-4D97-AF65-F5344CB8AC3E}">
        <p14:creationId xmlns:p14="http://schemas.microsoft.com/office/powerpoint/2010/main" val="95015576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2" name="Rectangle 3"/>
          <p:cNvSpPr>
            <a:spLocks noGrp="1" noChangeArrowheads="1"/>
          </p:cNvSpPr>
          <p:nvPr>
            <p:ph type="title"/>
          </p:nvPr>
        </p:nvSpPr>
        <p:spPr/>
        <p:txBody>
          <a:bodyPr/>
          <a:lstStyle/>
          <a:p>
            <a:r>
              <a:rPr lang="en-US" altLang="he-IL" smtClean="0"/>
              <a:t>CIDR Illustration</a:t>
            </a:r>
          </a:p>
        </p:txBody>
      </p:sp>
      <p:sp>
        <p:nvSpPr>
          <p:cNvPr id="2" name="מציין מיקום טקסט 1"/>
          <p:cNvSpPr>
            <a:spLocks noGrp="1"/>
          </p:cNvSpPr>
          <p:nvPr>
            <p:ph type="body" idx="1"/>
          </p:nvPr>
        </p:nvSpPr>
        <p:spPr/>
        <p:txBody>
          <a:bodyPr/>
          <a:lstStyle/>
          <a:p>
            <a:endParaRPr lang="he-IL"/>
          </a:p>
        </p:txBody>
      </p:sp>
      <p:sp>
        <p:nvSpPr>
          <p:cNvPr id="176130" name="Slide Number Placeholder 4"/>
          <p:cNvSpPr>
            <a:spLocks noGrp="1"/>
          </p:cNvSpPr>
          <p:nvPr>
            <p:ph type="sldNum" sz="quarter" idx="4294967295"/>
          </p:nvPr>
        </p:nvSpPr>
        <p:spPr>
          <a:xfrm>
            <a:off x="8467725" y="6462713"/>
            <a:ext cx="676275" cy="2762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eaLnBrk="1" hangingPunct="1">
              <a:lnSpc>
                <a:spcPct val="100000"/>
              </a:lnSpc>
              <a:spcBef>
                <a:spcPct val="0"/>
              </a:spcBef>
              <a:buClrTx/>
              <a:buSzTx/>
              <a:buFontTx/>
              <a:buNone/>
            </a:pPr>
            <a:fld id="{76E743C0-09A4-4E4E-A789-2EB33675015D}" type="slidenum">
              <a:rPr lang="en-US" altLang="he-IL" sz="1400" smtClean="0">
                <a:solidFill>
                  <a:schemeClr val="folHlink"/>
                </a:solidFill>
                <a:latin typeface="Arial" panose="020B0604020202020204" pitchFamily="34" charset="0"/>
              </a:rPr>
              <a:pPr eaLnBrk="1" hangingPunct="1">
                <a:lnSpc>
                  <a:spcPct val="100000"/>
                </a:lnSpc>
                <a:spcBef>
                  <a:spcPct val="0"/>
                </a:spcBef>
                <a:buClrTx/>
                <a:buSzTx/>
                <a:buFontTx/>
                <a:buNone/>
              </a:pPr>
              <a:t>27</a:t>
            </a:fld>
            <a:endParaRPr lang="en-US" altLang="he-IL" sz="1400" smtClean="0">
              <a:solidFill>
                <a:schemeClr val="folHlink"/>
              </a:solidFill>
              <a:latin typeface="Arial" panose="020B0604020202020204" pitchFamily="34" charset="0"/>
            </a:endParaRPr>
          </a:p>
        </p:txBody>
      </p:sp>
      <p:sp>
        <p:nvSpPr>
          <p:cNvPr id="176131" name="Rectangle 2"/>
          <p:cNvSpPr>
            <a:spLocks noChangeArrowheads="1"/>
          </p:cNvSpPr>
          <p:nvPr/>
        </p:nvSpPr>
        <p:spPr bwMode="auto">
          <a:xfrm>
            <a:off x="457200" y="1676400"/>
            <a:ext cx="8305800" cy="3200400"/>
          </a:xfrm>
          <a:prstGeom prst="rect">
            <a:avLst/>
          </a:prstGeom>
          <a:solidFill>
            <a:srgbClr val="FFFFFF"/>
          </a:solidFill>
          <a:ln w="9525">
            <a:solidFill>
              <a:schemeClr val="tx1"/>
            </a:solidFill>
            <a:miter lim="800000"/>
            <a:headEnd/>
            <a:tailEnd/>
          </a:ln>
          <a:effectLst>
            <a:outerShdw dist="107763" dir="2700000" algn="ctr" rotWithShape="0">
              <a:schemeClr val="bg2"/>
            </a:outerShdw>
          </a:effec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he-IL" altLang="he-IL" sz="2400">
              <a:latin typeface="Arial" panose="020B0604020202020204" pitchFamily="34" charset="0"/>
            </a:endParaRPr>
          </a:p>
        </p:txBody>
      </p:sp>
      <p:sp>
        <p:nvSpPr>
          <p:cNvPr id="176133" name="Oval 4"/>
          <p:cNvSpPr>
            <a:spLocks noChangeArrowheads="1"/>
          </p:cNvSpPr>
          <p:nvPr/>
        </p:nvSpPr>
        <p:spPr bwMode="auto">
          <a:xfrm>
            <a:off x="2895600" y="3951288"/>
            <a:ext cx="1295400" cy="381000"/>
          </a:xfrm>
          <a:prstGeom prst="ellipse">
            <a:avLst/>
          </a:prstGeom>
          <a:solidFill>
            <a:srgbClr val="3366FF"/>
          </a:soli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eaLnBrk="1" hangingPunct="1">
              <a:lnSpc>
                <a:spcPct val="100000"/>
              </a:lnSpc>
              <a:spcBef>
                <a:spcPct val="0"/>
              </a:spcBef>
              <a:buClrTx/>
              <a:buSzTx/>
              <a:buFontTx/>
              <a:buNone/>
            </a:pPr>
            <a:endParaRPr lang="he-IL" altLang="he-IL" sz="2400">
              <a:latin typeface="Times New Roman" panose="02020603050405020304" pitchFamily="18" charset="0"/>
            </a:endParaRPr>
          </a:p>
        </p:txBody>
      </p:sp>
      <p:sp>
        <p:nvSpPr>
          <p:cNvPr id="176134" name="Oval 5"/>
          <p:cNvSpPr>
            <a:spLocks noChangeArrowheads="1"/>
          </p:cNvSpPr>
          <p:nvPr/>
        </p:nvSpPr>
        <p:spPr bwMode="auto">
          <a:xfrm>
            <a:off x="1143000" y="3951288"/>
            <a:ext cx="1295400" cy="381000"/>
          </a:xfrm>
          <a:prstGeom prst="ellipse">
            <a:avLst/>
          </a:prstGeom>
          <a:solidFill>
            <a:srgbClr val="3366FF"/>
          </a:soli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eaLnBrk="1" hangingPunct="1">
              <a:lnSpc>
                <a:spcPct val="100000"/>
              </a:lnSpc>
              <a:spcBef>
                <a:spcPct val="0"/>
              </a:spcBef>
              <a:buClrTx/>
              <a:buSzTx/>
              <a:buFontTx/>
              <a:buNone/>
            </a:pPr>
            <a:endParaRPr lang="he-IL" altLang="he-IL" sz="2400">
              <a:solidFill>
                <a:schemeClr val="bg1"/>
              </a:solidFill>
              <a:latin typeface="Times New Roman" panose="02020603050405020304" pitchFamily="18" charset="0"/>
            </a:endParaRPr>
          </a:p>
        </p:txBody>
      </p:sp>
      <p:sp>
        <p:nvSpPr>
          <p:cNvPr id="176135" name="Oval 6"/>
          <p:cNvSpPr>
            <a:spLocks noChangeArrowheads="1"/>
          </p:cNvSpPr>
          <p:nvPr/>
        </p:nvSpPr>
        <p:spPr bwMode="auto">
          <a:xfrm>
            <a:off x="4876800" y="3951288"/>
            <a:ext cx="1295400" cy="381000"/>
          </a:xfrm>
          <a:prstGeom prst="ellipse">
            <a:avLst/>
          </a:prstGeom>
          <a:solidFill>
            <a:srgbClr val="3366FF"/>
          </a:soli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eaLnBrk="1" hangingPunct="1">
              <a:lnSpc>
                <a:spcPct val="100000"/>
              </a:lnSpc>
              <a:spcBef>
                <a:spcPct val="0"/>
              </a:spcBef>
              <a:buClrTx/>
              <a:buSzTx/>
              <a:buFontTx/>
              <a:buNone/>
            </a:pPr>
            <a:endParaRPr lang="he-IL" altLang="he-IL" sz="2400">
              <a:latin typeface="Times New Roman" panose="02020603050405020304" pitchFamily="18" charset="0"/>
            </a:endParaRPr>
          </a:p>
        </p:txBody>
      </p:sp>
      <p:sp>
        <p:nvSpPr>
          <p:cNvPr id="176136" name="Oval 7"/>
          <p:cNvSpPr>
            <a:spLocks noChangeArrowheads="1"/>
          </p:cNvSpPr>
          <p:nvPr/>
        </p:nvSpPr>
        <p:spPr bwMode="auto">
          <a:xfrm>
            <a:off x="6705600" y="3951288"/>
            <a:ext cx="1295400" cy="381000"/>
          </a:xfrm>
          <a:prstGeom prst="ellipse">
            <a:avLst/>
          </a:prstGeom>
          <a:solidFill>
            <a:srgbClr val="3366FF"/>
          </a:soli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eaLnBrk="1" hangingPunct="1">
              <a:lnSpc>
                <a:spcPct val="100000"/>
              </a:lnSpc>
              <a:spcBef>
                <a:spcPct val="0"/>
              </a:spcBef>
              <a:buClrTx/>
              <a:buSzTx/>
              <a:buFontTx/>
              <a:buNone/>
            </a:pPr>
            <a:endParaRPr lang="he-IL" altLang="he-IL" sz="2400">
              <a:latin typeface="Times New Roman" panose="02020603050405020304" pitchFamily="18" charset="0"/>
            </a:endParaRPr>
          </a:p>
        </p:txBody>
      </p:sp>
      <p:sp>
        <p:nvSpPr>
          <p:cNvPr id="176137" name="Text Box 8"/>
          <p:cNvSpPr txBox="1">
            <a:spLocks noChangeArrowheads="1"/>
          </p:cNvSpPr>
          <p:nvPr/>
        </p:nvSpPr>
        <p:spPr bwMode="auto">
          <a:xfrm>
            <a:off x="2838450" y="1960563"/>
            <a:ext cx="33337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he-IL" sz="1800" dirty="0">
                <a:solidFill>
                  <a:srgbClr val="000000"/>
                </a:solidFill>
                <a:latin typeface="Arial" panose="020B0604020202020204" pitchFamily="34" charset="0"/>
              </a:rPr>
              <a:t>Provider is given 201.10.0.0/21</a:t>
            </a:r>
          </a:p>
        </p:txBody>
      </p:sp>
      <p:sp>
        <p:nvSpPr>
          <p:cNvPr id="176138" name="Text Box 9"/>
          <p:cNvSpPr txBox="1">
            <a:spLocks noChangeArrowheads="1"/>
          </p:cNvSpPr>
          <p:nvPr/>
        </p:nvSpPr>
        <p:spPr bwMode="auto">
          <a:xfrm>
            <a:off x="933450" y="4267200"/>
            <a:ext cx="1581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r>
              <a:rPr lang="en-US" altLang="he-IL" sz="1800" dirty="0">
                <a:solidFill>
                  <a:srgbClr val="000000"/>
                </a:solidFill>
                <a:latin typeface="Arial" panose="020B0604020202020204" pitchFamily="34" charset="0"/>
              </a:rPr>
              <a:t>201.10.0.0/22</a:t>
            </a:r>
          </a:p>
        </p:txBody>
      </p:sp>
      <p:sp>
        <p:nvSpPr>
          <p:cNvPr id="176139" name="Text Box 10"/>
          <p:cNvSpPr txBox="1">
            <a:spLocks noChangeArrowheads="1"/>
          </p:cNvSpPr>
          <p:nvPr/>
        </p:nvSpPr>
        <p:spPr bwMode="auto">
          <a:xfrm>
            <a:off x="2714625" y="4267200"/>
            <a:ext cx="1581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r>
              <a:rPr lang="en-US" altLang="he-IL" sz="1800" dirty="0">
                <a:solidFill>
                  <a:srgbClr val="000000"/>
                </a:solidFill>
                <a:latin typeface="Arial" panose="020B0604020202020204" pitchFamily="34" charset="0"/>
              </a:rPr>
              <a:t>201.10.4.0/24</a:t>
            </a:r>
          </a:p>
        </p:txBody>
      </p:sp>
      <p:sp>
        <p:nvSpPr>
          <p:cNvPr id="176140" name="Text Box 11"/>
          <p:cNvSpPr txBox="1">
            <a:spLocks noChangeArrowheads="1"/>
          </p:cNvSpPr>
          <p:nvPr/>
        </p:nvSpPr>
        <p:spPr bwMode="auto">
          <a:xfrm>
            <a:off x="4724400" y="4267200"/>
            <a:ext cx="1581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he-IL" sz="1800" dirty="0">
                <a:solidFill>
                  <a:srgbClr val="000000"/>
                </a:solidFill>
                <a:latin typeface="Arial" panose="020B0604020202020204" pitchFamily="34" charset="0"/>
              </a:rPr>
              <a:t>201.10.5.0/24</a:t>
            </a:r>
          </a:p>
        </p:txBody>
      </p:sp>
      <p:sp>
        <p:nvSpPr>
          <p:cNvPr id="176141" name="Text Box 12"/>
          <p:cNvSpPr txBox="1">
            <a:spLocks noChangeArrowheads="1"/>
          </p:cNvSpPr>
          <p:nvPr/>
        </p:nvSpPr>
        <p:spPr bwMode="auto">
          <a:xfrm>
            <a:off x="6705600" y="4267200"/>
            <a:ext cx="1581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he-IL" sz="1800" dirty="0">
                <a:solidFill>
                  <a:srgbClr val="000000"/>
                </a:solidFill>
                <a:latin typeface="Arial" panose="020B0604020202020204" pitchFamily="34" charset="0"/>
              </a:rPr>
              <a:t>201.10.6.0/23</a:t>
            </a:r>
          </a:p>
        </p:txBody>
      </p:sp>
      <p:cxnSp>
        <p:nvCxnSpPr>
          <p:cNvPr id="176142" name="AutoShape 13"/>
          <p:cNvCxnSpPr>
            <a:cxnSpLocks noChangeShapeType="1"/>
            <a:endCxn id="176134" idx="0"/>
          </p:cNvCxnSpPr>
          <p:nvPr/>
        </p:nvCxnSpPr>
        <p:spPr bwMode="auto">
          <a:xfrm rot="10800000" flipV="1">
            <a:off x="1790700" y="2808288"/>
            <a:ext cx="1763713" cy="1143000"/>
          </a:xfrm>
          <a:prstGeom prst="bentConnector2">
            <a:avLst/>
          </a:prstGeom>
          <a:noFill/>
          <a:ln w="9525">
            <a:solidFill>
              <a:srgbClr val="000000"/>
            </a:solidFill>
            <a:miter lim="800000"/>
            <a:headEnd/>
            <a:tailEnd/>
          </a:ln>
          <a:extLst>
            <a:ext uri="{909E8E84-426E-40DD-AFC4-6F175D3DCCD1}">
              <a14:hiddenFill xmlns:a14="http://schemas.microsoft.com/office/drawing/2010/main">
                <a:noFill/>
              </a14:hiddenFill>
            </a:ext>
          </a:extLst>
        </p:spPr>
      </p:cxnSp>
      <p:cxnSp>
        <p:nvCxnSpPr>
          <p:cNvPr id="176143" name="AutoShape 14"/>
          <p:cNvCxnSpPr>
            <a:cxnSpLocks noChangeShapeType="1"/>
          </p:cNvCxnSpPr>
          <p:nvPr/>
        </p:nvCxnSpPr>
        <p:spPr bwMode="auto">
          <a:xfrm rot="5400000">
            <a:off x="3567907" y="2985293"/>
            <a:ext cx="838200" cy="1116013"/>
          </a:xfrm>
          <a:prstGeom prst="bentConnector3">
            <a:avLst>
              <a:gd name="adj1" fmla="val 50000"/>
            </a:avLst>
          </a:prstGeom>
          <a:noFill/>
          <a:ln w="9525">
            <a:solidFill>
              <a:srgbClr val="000000"/>
            </a:solidFill>
            <a:miter lim="800000"/>
            <a:headEnd/>
            <a:tailEnd/>
          </a:ln>
          <a:extLst>
            <a:ext uri="{909E8E84-426E-40DD-AFC4-6F175D3DCCD1}">
              <a14:hiddenFill xmlns:a14="http://schemas.microsoft.com/office/drawing/2010/main">
                <a:noFill/>
              </a14:hiddenFill>
            </a:ext>
          </a:extLst>
        </p:spPr>
      </p:cxnSp>
      <p:cxnSp>
        <p:nvCxnSpPr>
          <p:cNvPr id="176144" name="AutoShape 15"/>
          <p:cNvCxnSpPr>
            <a:cxnSpLocks noChangeShapeType="1"/>
            <a:endCxn id="176136" idx="0"/>
          </p:cNvCxnSpPr>
          <p:nvPr/>
        </p:nvCxnSpPr>
        <p:spPr bwMode="auto">
          <a:xfrm>
            <a:off x="5764213" y="2808288"/>
            <a:ext cx="1589087" cy="1143000"/>
          </a:xfrm>
          <a:prstGeom prst="bentConnector2">
            <a:avLst/>
          </a:prstGeom>
          <a:noFill/>
          <a:ln w="9525">
            <a:solidFill>
              <a:srgbClr val="000000"/>
            </a:solidFill>
            <a:miter lim="800000"/>
            <a:headEnd/>
            <a:tailEnd/>
          </a:ln>
          <a:extLst>
            <a:ext uri="{909E8E84-426E-40DD-AFC4-6F175D3DCCD1}">
              <a14:hiddenFill xmlns:a14="http://schemas.microsoft.com/office/drawing/2010/main">
                <a:noFill/>
              </a14:hiddenFill>
            </a:ext>
          </a:extLst>
        </p:spPr>
      </p:cxnSp>
      <p:cxnSp>
        <p:nvCxnSpPr>
          <p:cNvPr id="176145" name="AutoShape 16"/>
          <p:cNvCxnSpPr>
            <a:cxnSpLocks noChangeShapeType="1"/>
          </p:cNvCxnSpPr>
          <p:nvPr/>
        </p:nvCxnSpPr>
        <p:spPr bwMode="auto">
          <a:xfrm rot="16200000" flipH="1">
            <a:off x="4691857" y="3156744"/>
            <a:ext cx="838200" cy="750887"/>
          </a:xfrm>
          <a:prstGeom prst="bentConnector3">
            <a:avLst>
              <a:gd name="adj1" fmla="val 51514"/>
            </a:avLst>
          </a:prstGeom>
          <a:noFill/>
          <a:ln w="9525">
            <a:solidFill>
              <a:srgbClr val="000000"/>
            </a:solidFill>
            <a:miter lim="800000"/>
            <a:headEnd/>
            <a:tailEnd/>
          </a:ln>
          <a:extLst>
            <a:ext uri="{909E8E84-426E-40DD-AFC4-6F175D3DCCD1}">
              <a14:hiddenFill xmlns:a14="http://schemas.microsoft.com/office/drawing/2010/main">
                <a:noFill/>
              </a14:hiddenFill>
            </a:ext>
          </a:extLst>
        </p:spPr>
      </p:cxnSp>
      <p:sp>
        <p:nvSpPr>
          <p:cNvPr id="176146" name="Oval 17"/>
          <p:cNvSpPr>
            <a:spLocks noChangeArrowheads="1"/>
          </p:cNvSpPr>
          <p:nvPr/>
        </p:nvSpPr>
        <p:spPr bwMode="auto">
          <a:xfrm>
            <a:off x="3505200" y="2514600"/>
            <a:ext cx="2209800" cy="609600"/>
          </a:xfrm>
          <a:prstGeom prst="ellipse">
            <a:avLst/>
          </a:prstGeom>
          <a:solidFill>
            <a:srgbClr val="FF0000"/>
          </a:soli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eaLnBrk="1" hangingPunct="1">
              <a:lnSpc>
                <a:spcPct val="100000"/>
              </a:lnSpc>
              <a:spcBef>
                <a:spcPct val="0"/>
              </a:spcBef>
              <a:buClrTx/>
              <a:buSzTx/>
              <a:buFontTx/>
              <a:buNone/>
            </a:pPr>
            <a:r>
              <a:rPr lang="en-US" altLang="he-IL" sz="2000">
                <a:latin typeface="Arial" panose="020B0604020202020204" pitchFamily="34" charset="0"/>
              </a:rPr>
              <a:t>Provider</a:t>
            </a:r>
          </a:p>
        </p:txBody>
      </p:sp>
    </p:spTree>
    <p:extLst>
      <p:ext uri="{BB962C8B-B14F-4D97-AF65-F5344CB8AC3E}">
        <p14:creationId xmlns:p14="http://schemas.microsoft.com/office/powerpoint/2010/main" val="203703484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9" name="Rectangle 2"/>
          <p:cNvSpPr>
            <a:spLocks noGrp="1" noChangeArrowheads="1"/>
          </p:cNvSpPr>
          <p:nvPr>
            <p:ph type="title"/>
          </p:nvPr>
        </p:nvSpPr>
        <p:spPr/>
        <p:txBody>
          <a:bodyPr/>
          <a:lstStyle/>
          <a:p>
            <a:r>
              <a:rPr lang="en-US" altLang="he-IL" smtClean="0"/>
              <a:t>CIDR Implications</a:t>
            </a:r>
          </a:p>
        </p:txBody>
      </p:sp>
      <p:sp>
        <p:nvSpPr>
          <p:cNvPr id="178180" name="Rectangle 3"/>
          <p:cNvSpPr>
            <a:spLocks noGrp="1" noChangeArrowheads="1"/>
          </p:cNvSpPr>
          <p:nvPr>
            <p:ph type="body" idx="1"/>
          </p:nvPr>
        </p:nvSpPr>
        <p:spPr/>
        <p:txBody>
          <a:bodyPr/>
          <a:lstStyle/>
          <a:p>
            <a:r>
              <a:rPr lang="en-US" altLang="he-IL" smtClean="0"/>
              <a:t>Longest prefix match!!</a:t>
            </a:r>
          </a:p>
        </p:txBody>
      </p:sp>
      <p:sp>
        <p:nvSpPr>
          <p:cNvPr id="178178" name="Slide Number Placeholder 5"/>
          <p:cNvSpPr>
            <a:spLocks noGrp="1"/>
          </p:cNvSpPr>
          <p:nvPr>
            <p:ph type="sldNum" sz="quarter" idx="4294967295"/>
          </p:nvPr>
        </p:nvSpPr>
        <p:spPr>
          <a:xfrm>
            <a:off x="8467725" y="6462713"/>
            <a:ext cx="676275" cy="2762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eaLnBrk="1" hangingPunct="1">
              <a:lnSpc>
                <a:spcPct val="100000"/>
              </a:lnSpc>
              <a:spcBef>
                <a:spcPct val="0"/>
              </a:spcBef>
              <a:buClrTx/>
              <a:buSzTx/>
              <a:buFontTx/>
              <a:buNone/>
            </a:pPr>
            <a:fld id="{F3C6531C-47B6-4ACC-A721-FFF4CD9F647E}" type="slidenum">
              <a:rPr lang="en-US" altLang="he-IL" sz="1400" smtClean="0">
                <a:solidFill>
                  <a:schemeClr val="folHlink"/>
                </a:solidFill>
                <a:latin typeface="Arial" panose="020B0604020202020204" pitchFamily="34" charset="0"/>
              </a:rPr>
              <a:pPr eaLnBrk="1" hangingPunct="1">
                <a:lnSpc>
                  <a:spcPct val="100000"/>
                </a:lnSpc>
                <a:spcBef>
                  <a:spcPct val="0"/>
                </a:spcBef>
                <a:buClrTx/>
                <a:buSzTx/>
                <a:buFontTx/>
                <a:buNone/>
              </a:pPr>
              <a:t>28</a:t>
            </a:fld>
            <a:endParaRPr lang="en-US" altLang="he-IL" sz="1400" smtClean="0">
              <a:solidFill>
                <a:schemeClr val="folHlink"/>
              </a:solidFill>
              <a:latin typeface="Arial" panose="020B0604020202020204" pitchFamily="34" charset="0"/>
            </a:endParaRPr>
          </a:p>
        </p:txBody>
      </p:sp>
      <p:sp>
        <p:nvSpPr>
          <p:cNvPr id="178181" name="Rectangle 4"/>
          <p:cNvSpPr>
            <a:spLocks noChangeArrowheads="1"/>
          </p:cNvSpPr>
          <p:nvPr/>
        </p:nvSpPr>
        <p:spPr bwMode="auto">
          <a:xfrm>
            <a:off x="457200" y="2895600"/>
            <a:ext cx="8305800" cy="3200400"/>
          </a:xfrm>
          <a:prstGeom prst="rect">
            <a:avLst/>
          </a:prstGeom>
          <a:solidFill>
            <a:srgbClr val="FFFFFF"/>
          </a:solidFill>
          <a:ln w="9525">
            <a:solidFill>
              <a:schemeClr val="tx1"/>
            </a:solidFill>
            <a:miter lim="800000"/>
            <a:headEnd/>
            <a:tailEnd/>
          </a:ln>
          <a:effectLst>
            <a:outerShdw dist="107763" dir="2700000" algn="ctr" rotWithShape="0">
              <a:schemeClr val="bg2"/>
            </a:outerShdw>
          </a:effec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he-IL" altLang="he-IL" sz="2400">
              <a:latin typeface="Arial" panose="020B0604020202020204" pitchFamily="34" charset="0"/>
            </a:endParaRPr>
          </a:p>
        </p:txBody>
      </p:sp>
      <p:sp>
        <p:nvSpPr>
          <p:cNvPr id="178182" name="Text Box 5"/>
          <p:cNvSpPr txBox="1">
            <a:spLocks noChangeArrowheads="1"/>
          </p:cNvSpPr>
          <p:nvPr/>
        </p:nvSpPr>
        <p:spPr bwMode="auto">
          <a:xfrm>
            <a:off x="2209800" y="3505200"/>
            <a:ext cx="12668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he-IL" sz="1400" dirty="0">
                <a:solidFill>
                  <a:srgbClr val="000000"/>
                </a:solidFill>
                <a:latin typeface="Arial" panose="020B0604020202020204" pitchFamily="34" charset="0"/>
              </a:rPr>
              <a:t>201.10.0.0/21</a:t>
            </a:r>
          </a:p>
        </p:txBody>
      </p:sp>
      <p:sp>
        <p:nvSpPr>
          <p:cNvPr id="178183" name="Text Box 6"/>
          <p:cNvSpPr txBox="1">
            <a:spLocks noChangeArrowheads="1"/>
          </p:cNvSpPr>
          <p:nvPr/>
        </p:nvSpPr>
        <p:spPr bwMode="auto">
          <a:xfrm>
            <a:off x="990600" y="5699125"/>
            <a:ext cx="12668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r>
              <a:rPr lang="en-US" altLang="he-IL" sz="1400" dirty="0">
                <a:solidFill>
                  <a:srgbClr val="000000"/>
                </a:solidFill>
                <a:latin typeface="Arial" panose="020B0604020202020204" pitchFamily="34" charset="0"/>
              </a:rPr>
              <a:t>201.10.0.0/22</a:t>
            </a:r>
          </a:p>
        </p:txBody>
      </p:sp>
      <p:sp>
        <p:nvSpPr>
          <p:cNvPr id="178184" name="Text Box 7"/>
          <p:cNvSpPr txBox="1">
            <a:spLocks noChangeArrowheads="1"/>
          </p:cNvSpPr>
          <p:nvPr/>
        </p:nvSpPr>
        <p:spPr bwMode="auto">
          <a:xfrm>
            <a:off x="2130425" y="5703888"/>
            <a:ext cx="12668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r>
              <a:rPr lang="en-US" altLang="he-IL" sz="1400" dirty="0">
                <a:solidFill>
                  <a:srgbClr val="000000"/>
                </a:solidFill>
                <a:latin typeface="Arial" panose="020B0604020202020204" pitchFamily="34" charset="0"/>
              </a:rPr>
              <a:t>201.10.4.0/24</a:t>
            </a:r>
          </a:p>
        </p:txBody>
      </p:sp>
      <p:sp>
        <p:nvSpPr>
          <p:cNvPr id="178185" name="Text Box 8"/>
          <p:cNvSpPr txBox="1">
            <a:spLocks noChangeArrowheads="1"/>
          </p:cNvSpPr>
          <p:nvPr/>
        </p:nvSpPr>
        <p:spPr bwMode="auto">
          <a:xfrm>
            <a:off x="3654425" y="5715000"/>
            <a:ext cx="12668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he-IL" sz="1400">
                <a:solidFill>
                  <a:srgbClr val="000000"/>
                </a:solidFill>
                <a:latin typeface="Arial" panose="020B0604020202020204" pitchFamily="34" charset="0"/>
              </a:rPr>
              <a:t>201.10.5.0/24</a:t>
            </a:r>
          </a:p>
        </p:txBody>
      </p:sp>
      <p:sp>
        <p:nvSpPr>
          <p:cNvPr id="178186" name="Text Box 9"/>
          <p:cNvSpPr txBox="1">
            <a:spLocks noChangeArrowheads="1"/>
          </p:cNvSpPr>
          <p:nvPr/>
        </p:nvSpPr>
        <p:spPr bwMode="auto">
          <a:xfrm>
            <a:off x="4978400" y="5715000"/>
            <a:ext cx="30099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he-IL" sz="1400">
                <a:solidFill>
                  <a:srgbClr val="000000"/>
                </a:solidFill>
                <a:latin typeface="Arial" panose="020B0604020202020204" pitchFamily="34" charset="0"/>
              </a:rPr>
              <a:t>201.10.6.0/23 or Provider 2 address</a:t>
            </a:r>
          </a:p>
        </p:txBody>
      </p:sp>
      <p:sp>
        <p:nvSpPr>
          <p:cNvPr id="178187" name="Oval 10"/>
          <p:cNvSpPr>
            <a:spLocks noChangeArrowheads="1"/>
          </p:cNvSpPr>
          <p:nvPr/>
        </p:nvSpPr>
        <p:spPr bwMode="auto">
          <a:xfrm>
            <a:off x="2359025" y="3810000"/>
            <a:ext cx="2209800" cy="609600"/>
          </a:xfrm>
          <a:prstGeom prst="ellipse">
            <a:avLst/>
          </a:prstGeom>
          <a:solidFill>
            <a:srgbClr val="FF0000"/>
          </a:soli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eaLnBrk="1" hangingPunct="1">
              <a:lnSpc>
                <a:spcPct val="100000"/>
              </a:lnSpc>
              <a:spcBef>
                <a:spcPct val="0"/>
              </a:spcBef>
              <a:buClrTx/>
              <a:buSzTx/>
              <a:buFontTx/>
              <a:buNone/>
            </a:pPr>
            <a:r>
              <a:rPr lang="en-US" altLang="he-IL" sz="2000">
                <a:latin typeface="Arial" panose="020B0604020202020204" pitchFamily="34" charset="0"/>
              </a:rPr>
              <a:t>Provider 1</a:t>
            </a:r>
          </a:p>
        </p:txBody>
      </p:sp>
      <p:sp>
        <p:nvSpPr>
          <p:cNvPr id="178188" name="Oval 11"/>
          <p:cNvSpPr>
            <a:spLocks noChangeArrowheads="1"/>
          </p:cNvSpPr>
          <p:nvPr/>
        </p:nvSpPr>
        <p:spPr bwMode="auto">
          <a:xfrm>
            <a:off x="2282825" y="5257800"/>
            <a:ext cx="1295400" cy="381000"/>
          </a:xfrm>
          <a:prstGeom prst="ellipse">
            <a:avLst/>
          </a:prstGeom>
          <a:solidFill>
            <a:srgbClr val="3366FF"/>
          </a:soli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eaLnBrk="1" hangingPunct="1">
              <a:lnSpc>
                <a:spcPct val="100000"/>
              </a:lnSpc>
              <a:spcBef>
                <a:spcPct val="0"/>
              </a:spcBef>
              <a:buClrTx/>
              <a:buSzTx/>
              <a:buFontTx/>
              <a:buNone/>
            </a:pPr>
            <a:endParaRPr lang="he-IL" altLang="he-IL" sz="2400">
              <a:latin typeface="Times New Roman" panose="02020603050405020304" pitchFamily="18" charset="0"/>
            </a:endParaRPr>
          </a:p>
        </p:txBody>
      </p:sp>
      <p:sp>
        <p:nvSpPr>
          <p:cNvPr id="178189" name="Oval 12"/>
          <p:cNvSpPr>
            <a:spLocks noChangeArrowheads="1"/>
          </p:cNvSpPr>
          <p:nvPr/>
        </p:nvSpPr>
        <p:spPr bwMode="auto">
          <a:xfrm>
            <a:off x="914400" y="5257800"/>
            <a:ext cx="1295400" cy="381000"/>
          </a:xfrm>
          <a:prstGeom prst="ellipse">
            <a:avLst/>
          </a:prstGeom>
          <a:solidFill>
            <a:srgbClr val="3366FF"/>
          </a:soli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eaLnBrk="1" hangingPunct="1">
              <a:lnSpc>
                <a:spcPct val="100000"/>
              </a:lnSpc>
              <a:spcBef>
                <a:spcPct val="0"/>
              </a:spcBef>
              <a:buClrTx/>
              <a:buSzTx/>
              <a:buFontTx/>
              <a:buNone/>
            </a:pPr>
            <a:endParaRPr lang="he-IL" altLang="he-IL" sz="2400">
              <a:latin typeface="Times New Roman" panose="02020603050405020304" pitchFamily="18" charset="0"/>
            </a:endParaRPr>
          </a:p>
        </p:txBody>
      </p:sp>
      <p:sp>
        <p:nvSpPr>
          <p:cNvPr id="178190" name="Oval 13"/>
          <p:cNvSpPr>
            <a:spLocks noChangeArrowheads="1"/>
          </p:cNvSpPr>
          <p:nvPr/>
        </p:nvSpPr>
        <p:spPr bwMode="auto">
          <a:xfrm>
            <a:off x="3654425" y="5257800"/>
            <a:ext cx="1295400" cy="381000"/>
          </a:xfrm>
          <a:prstGeom prst="ellipse">
            <a:avLst/>
          </a:prstGeom>
          <a:solidFill>
            <a:srgbClr val="3366FF"/>
          </a:soli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eaLnBrk="1" hangingPunct="1">
              <a:lnSpc>
                <a:spcPct val="100000"/>
              </a:lnSpc>
              <a:spcBef>
                <a:spcPct val="0"/>
              </a:spcBef>
              <a:buClrTx/>
              <a:buSzTx/>
              <a:buFontTx/>
              <a:buNone/>
            </a:pPr>
            <a:endParaRPr lang="he-IL" altLang="he-IL" sz="2400">
              <a:latin typeface="Times New Roman" panose="02020603050405020304" pitchFamily="18" charset="0"/>
            </a:endParaRPr>
          </a:p>
        </p:txBody>
      </p:sp>
      <p:sp>
        <p:nvSpPr>
          <p:cNvPr id="178191" name="Oval 14"/>
          <p:cNvSpPr>
            <a:spLocks noChangeArrowheads="1"/>
          </p:cNvSpPr>
          <p:nvPr/>
        </p:nvSpPr>
        <p:spPr bwMode="auto">
          <a:xfrm>
            <a:off x="5026025" y="5257800"/>
            <a:ext cx="1295400" cy="381000"/>
          </a:xfrm>
          <a:prstGeom prst="ellipse">
            <a:avLst/>
          </a:prstGeom>
          <a:solidFill>
            <a:srgbClr val="3366FF"/>
          </a:soli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eaLnBrk="1" hangingPunct="1">
              <a:lnSpc>
                <a:spcPct val="100000"/>
              </a:lnSpc>
              <a:spcBef>
                <a:spcPct val="0"/>
              </a:spcBef>
              <a:buClrTx/>
              <a:buSzTx/>
              <a:buFontTx/>
              <a:buNone/>
            </a:pPr>
            <a:endParaRPr lang="he-IL" altLang="he-IL" sz="2400">
              <a:latin typeface="Times New Roman" panose="02020603050405020304" pitchFamily="18" charset="0"/>
            </a:endParaRPr>
          </a:p>
        </p:txBody>
      </p:sp>
      <p:cxnSp>
        <p:nvCxnSpPr>
          <p:cNvPr id="178192" name="AutoShape 15"/>
          <p:cNvCxnSpPr>
            <a:cxnSpLocks noChangeShapeType="1"/>
            <a:stCxn id="178187" idx="2"/>
            <a:endCxn id="178189" idx="0"/>
          </p:cNvCxnSpPr>
          <p:nvPr/>
        </p:nvCxnSpPr>
        <p:spPr bwMode="auto">
          <a:xfrm rot="10800000" flipV="1">
            <a:off x="1562100" y="4114800"/>
            <a:ext cx="796925" cy="1143000"/>
          </a:xfrm>
          <a:prstGeom prst="bentConnector2">
            <a:avLst/>
          </a:prstGeom>
          <a:noFill/>
          <a:ln w="9525">
            <a:solidFill>
              <a:srgbClr val="000000"/>
            </a:solidFill>
            <a:miter lim="800000"/>
            <a:headEnd/>
            <a:tailEnd/>
          </a:ln>
          <a:extLst>
            <a:ext uri="{909E8E84-426E-40DD-AFC4-6F175D3DCCD1}">
              <a14:hiddenFill xmlns:a14="http://schemas.microsoft.com/office/drawing/2010/main">
                <a:noFill/>
              </a14:hiddenFill>
            </a:ext>
          </a:extLst>
        </p:spPr>
      </p:cxnSp>
      <p:cxnSp>
        <p:nvCxnSpPr>
          <p:cNvPr id="178193" name="AutoShape 16"/>
          <p:cNvCxnSpPr>
            <a:cxnSpLocks noChangeShapeType="1"/>
            <a:stCxn id="178187" idx="4"/>
          </p:cNvCxnSpPr>
          <p:nvPr/>
        </p:nvCxnSpPr>
        <p:spPr bwMode="auto">
          <a:xfrm rot="5400000">
            <a:off x="2715418" y="4520407"/>
            <a:ext cx="849313" cy="647700"/>
          </a:xfrm>
          <a:prstGeom prst="bentConnector3">
            <a:avLst>
              <a:gd name="adj1" fmla="val 49907"/>
            </a:avLst>
          </a:prstGeom>
          <a:noFill/>
          <a:ln w="9525">
            <a:solidFill>
              <a:srgbClr val="000000"/>
            </a:solidFill>
            <a:miter lim="800000"/>
            <a:headEnd/>
            <a:tailEnd/>
          </a:ln>
          <a:extLst>
            <a:ext uri="{909E8E84-426E-40DD-AFC4-6F175D3DCCD1}">
              <a14:hiddenFill xmlns:a14="http://schemas.microsoft.com/office/drawing/2010/main">
                <a:noFill/>
              </a14:hiddenFill>
            </a:ext>
          </a:extLst>
        </p:spPr>
      </p:cxnSp>
      <p:cxnSp>
        <p:nvCxnSpPr>
          <p:cNvPr id="178194" name="AutoShape 17"/>
          <p:cNvCxnSpPr>
            <a:cxnSpLocks noChangeShapeType="1"/>
            <a:stCxn id="178187" idx="6"/>
          </p:cNvCxnSpPr>
          <p:nvPr/>
        </p:nvCxnSpPr>
        <p:spPr bwMode="auto">
          <a:xfrm>
            <a:off x="4568825" y="4114800"/>
            <a:ext cx="955675" cy="1143000"/>
          </a:xfrm>
          <a:prstGeom prst="bentConnector2">
            <a:avLst/>
          </a:prstGeom>
          <a:noFill/>
          <a:ln w="9525">
            <a:solidFill>
              <a:srgbClr val="000000"/>
            </a:solidFill>
            <a:miter lim="800000"/>
            <a:headEnd/>
            <a:tailEnd/>
          </a:ln>
          <a:extLst>
            <a:ext uri="{909E8E84-426E-40DD-AFC4-6F175D3DCCD1}">
              <a14:hiddenFill xmlns:a14="http://schemas.microsoft.com/office/drawing/2010/main">
                <a:noFill/>
              </a14:hiddenFill>
            </a:ext>
          </a:extLst>
        </p:spPr>
      </p:cxnSp>
      <p:cxnSp>
        <p:nvCxnSpPr>
          <p:cNvPr id="178195" name="AutoShape 18"/>
          <p:cNvCxnSpPr>
            <a:cxnSpLocks noChangeShapeType="1"/>
          </p:cNvCxnSpPr>
          <p:nvPr/>
        </p:nvCxnSpPr>
        <p:spPr bwMode="auto">
          <a:xfrm rot="16200000" flipH="1">
            <a:off x="3534569" y="4463256"/>
            <a:ext cx="838200" cy="750888"/>
          </a:xfrm>
          <a:prstGeom prst="bentConnector3">
            <a:avLst>
              <a:gd name="adj1" fmla="val 51514"/>
            </a:avLst>
          </a:prstGeom>
          <a:noFill/>
          <a:ln w="9525">
            <a:solidFill>
              <a:srgbClr val="000000"/>
            </a:solidFill>
            <a:miter lim="800000"/>
            <a:headEnd/>
            <a:tailEnd/>
          </a:ln>
          <a:extLst>
            <a:ext uri="{909E8E84-426E-40DD-AFC4-6F175D3DCCD1}">
              <a14:hiddenFill xmlns:a14="http://schemas.microsoft.com/office/drawing/2010/main">
                <a:noFill/>
              </a14:hiddenFill>
            </a:ext>
          </a:extLst>
        </p:spPr>
      </p:cxnSp>
      <p:cxnSp>
        <p:nvCxnSpPr>
          <p:cNvPr id="178196" name="AutoShape 19"/>
          <p:cNvCxnSpPr>
            <a:cxnSpLocks noChangeShapeType="1"/>
            <a:endCxn id="178191" idx="0"/>
          </p:cNvCxnSpPr>
          <p:nvPr/>
        </p:nvCxnSpPr>
        <p:spPr bwMode="auto">
          <a:xfrm rot="5400000">
            <a:off x="5311775" y="4476750"/>
            <a:ext cx="1143000" cy="419100"/>
          </a:xfrm>
          <a:prstGeom prst="bentConnector3">
            <a:avLst>
              <a:gd name="adj1" fmla="val -1394"/>
            </a:avLst>
          </a:prstGeom>
          <a:noFill/>
          <a:ln w="9525">
            <a:solidFill>
              <a:srgbClr val="000000"/>
            </a:solidFill>
            <a:miter lim="800000"/>
            <a:headEnd/>
            <a:tailEnd/>
          </a:ln>
          <a:extLst>
            <a:ext uri="{909E8E84-426E-40DD-AFC4-6F175D3DCCD1}">
              <a14:hiddenFill xmlns:a14="http://schemas.microsoft.com/office/drawing/2010/main">
                <a:noFill/>
              </a14:hiddenFill>
            </a:ext>
          </a:extLst>
        </p:spPr>
      </p:cxnSp>
      <p:sp>
        <p:nvSpPr>
          <p:cNvPr id="178197" name="Line 20"/>
          <p:cNvSpPr>
            <a:spLocks noChangeShapeType="1"/>
          </p:cNvSpPr>
          <p:nvPr/>
        </p:nvSpPr>
        <p:spPr bwMode="auto">
          <a:xfrm flipV="1">
            <a:off x="3436938" y="3200400"/>
            <a:ext cx="0" cy="61118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lstStyle/>
          <a:p>
            <a:endParaRPr lang="he-IL"/>
          </a:p>
        </p:txBody>
      </p:sp>
      <p:sp>
        <p:nvSpPr>
          <p:cNvPr id="178198" name="Line 21"/>
          <p:cNvSpPr>
            <a:spLocks noChangeShapeType="1"/>
          </p:cNvSpPr>
          <p:nvPr/>
        </p:nvSpPr>
        <p:spPr bwMode="auto">
          <a:xfrm flipV="1">
            <a:off x="7159625" y="3200400"/>
            <a:ext cx="0" cy="61118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lstStyle/>
          <a:p>
            <a:endParaRPr lang="he-IL"/>
          </a:p>
        </p:txBody>
      </p:sp>
      <p:sp>
        <p:nvSpPr>
          <p:cNvPr id="178199" name="Oval 22"/>
          <p:cNvSpPr>
            <a:spLocks noChangeArrowheads="1"/>
          </p:cNvSpPr>
          <p:nvPr/>
        </p:nvSpPr>
        <p:spPr bwMode="auto">
          <a:xfrm>
            <a:off x="6092825" y="3810000"/>
            <a:ext cx="2209800" cy="609600"/>
          </a:xfrm>
          <a:prstGeom prst="ellipse">
            <a:avLst/>
          </a:prstGeom>
          <a:solidFill>
            <a:srgbClr val="00CC00"/>
          </a:soli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eaLnBrk="1" hangingPunct="1">
              <a:lnSpc>
                <a:spcPct val="100000"/>
              </a:lnSpc>
              <a:spcBef>
                <a:spcPct val="0"/>
              </a:spcBef>
              <a:buClrTx/>
              <a:buSzTx/>
              <a:buFontTx/>
              <a:buNone/>
            </a:pPr>
            <a:r>
              <a:rPr lang="en-US" altLang="he-IL" sz="2000">
                <a:latin typeface="Arial" panose="020B0604020202020204" pitchFamily="34" charset="0"/>
              </a:rPr>
              <a:t>Provider 2</a:t>
            </a:r>
          </a:p>
        </p:txBody>
      </p:sp>
      <p:sp>
        <p:nvSpPr>
          <p:cNvPr id="178200" name="Text Box 23"/>
          <p:cNvSpPr txBox="1">
            <a:spLocks noChangeArrowheads="1"/>
          </p:cNvSpPr>
          <p:nvPr/>
        </p:nvSpPr>
        <p:spPr bwMode="auto">
          <a:xfrm>
            <a:off x="5819775" y="3505200"/>
            <a:ext cx="12668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he-IL" sz="1400">
                <a:solidFill>
                  <a:srgbClr val="000000"/>
                </a:solidFill>
                <a:latin typeface="Arial" panose="020B0604020202020204" pitchFamily="34" charset="0"/>
              </a:rPr>
              <a:t>201.10.6.0/23</a:t>
            </a:r>
          </a:p>
        </p:txBody>
      </p:sp>
    </p:spTree>
    <p:extLst>
      <p:ext uri="{BB962C8B-B14F-4D97-AF65-F5344CB8AC3E}">
        <p14:creationId xmlns:p14="http://schemas.microsoft.com/office/powerpoint/2010/main" val="396637761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endParaRPr lang="he-IL"/>
          </a:p>
        </p:txBody>
      </p:sp>
      <p:sp>
        <p:nvSpPr>
          <p:cNvPr id="3" name="מציין מיקום טקסט 2"/>
          <p:cNvSpPr>
            <a:spLocks noGrp="1"/>
          </p:cNvSpPr>
          <p:nvPr>
            <p:ph type="body" idx="1"/>
          </p:nvPr>
        </p:nvSpPr>
        <p:spPr/>
        <p:txBody>
          <a:bodyPr/>
          <a:lstStyle/>
          <a:p>
            <a:endParaRPr lang="he-IL"/>
          </a:p>
        </p:txBody>
      </p:sp>
      <p:sp>
        <p:nvSpPr>
          <p:cNvPr id="5" name="מציין מיקום של כותרת תחתונה 4"/>
          <p:cNvSpPr>
            <a:spLocks noGrp="1"/>
          </p:cNvSpPr>
          <p:nvPr>
            <p:ph type="ftr" sz="quarter" idx="4294967295"/>
          </p:nvPr>
        </p:nvSpPr>
        <p:spPr>
          <a:xfrm>
            <a:off x="6248400" y="6467475"/>
            <a:ext cx="2895600" cy="287338"/>
          </a:xfrm>
          <a:prstGeom prst="rect">
            <a:avLst/>
          </a:prstGeom>
        </p:spPr>
        <p:txBody>
          <a:bodyPr/>
          <a:lstStyle/>
          <a:p>
            <a:pPr>
              <a:defRPr/>
            </a:pPr>
            <a:r>
              <a:rPr lang="en-US" smtClean="0"/>
              <a:t>Network Layer</a:t>
            </a:r>
            <a:endParaRPr lang="en-US"/>
          </a:p>
        </p:txBody>
      </p:sp>
      <p:sp>
        <p:nvSpPr>
          <p:cNvPr id="15363" name="מציין מיקום של מספר שקופית 5"/>
          <p:cNvSpPr>
            <a:spLocks noGrp="1"/>
          </p:cNvSpPr>
          <p:nvPr>
            <p:ph type="sldNum" sz="quarter" idx="4294967295"/>
          </p:nvPr>
        </p:nvSpPr>
        <p:spPr>
          <a:xfrm>
            <a:off x="8467725" y="6462713"/>
            <a:ext cx="676275" cy="276225"/>
          </a:xfrm>
          <a:prstGeom prst="rect">
            <a:avLst/>
          </a:prstGeom>
          <a:noFill/>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he-IL" sz="1200" smtClean="0">
                <a:latin typeface="Tahoma" panose="020B0604030504040204" pitchFamily="34" charset="0"/>
              </a:rPr>
              <a:t>4-</a:t>
            </a:r>
            <a:fld id="{D109C151-0DE1-4F7A-90CB-273F515C52D1}" type="slidenum">
              <a:rPr lang="en-US" altLang="he-IL" sz="1200" smtClean="0">
                <a:latin typeface="Tahoma" panose="020B0604030504040204" pitchFamily="34" charset="0"/>
              </a:rPr>
              <a:pPr>
                <a:lnSpc>
                  <a:spcPct val="100000"/>
                </a:lnSpc>
                <a:spcBef>
                  <a:spcPct val="0"/>
                </a:spcBef>
                <a:buClrTx/>
                <a:buSzTx/>
                <a:buFontTx/>
                <a:buNone/>
              </a:pPr>
              <a:t>2</a:t>
            </a:fld>
            <a:endParaRPr lang="en-US" altLang="he-IL" sz="1200" smtClean="0">
              <a:latin typeface="Tahoma" panose="020B0604030504040204" pitchFamily="34" charset="0"/>
            </a:endParaRPr>
          </a:p>
        </p:txBody>
      </p:sp>
      <p:pic>
        <p:nvPicPr>
          <p:cNvPr id="15364" name="Picture 2"/>
          <p:cNvPicPr>
            <a:picLocks noChangeAspect="1" noChangeArrowheads="1"/>
          </p:cNvPicPr>
          <p:nvPr/>
        </p:nvPicPr>
        <p:blipFill>
          <a:blip r:embed="rId2">
            <a:extLst>
              <a:ext uri="{28A0092B-C50C-407E-A947-70E740481C1C}">
                <a14:useLocalDpi xmlns:a14="http://schemas.microsoft.com/office/drawing/2010/main" val="0"/>
              </a:ext>
            </a:extLst>
          </a:blip>
          <a:srcRect l="21835" t="14510" r="27840" b="21205"/>
          <a:stretch>
            <a:fillRect/>
          </a:stretch>
        </p:blipFill>
        <p:spPr bwMode="auto">
          <a:xfrm>
            <a:off x="0" y="179388"/>
            <a:ext cx="9144000" cy="6567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5812470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2" name="Rectangle 2"/>
          <p:cNvSpPr>
            <a:spLocks noGrp="1" noChangeArrowheads="1"/>
          </p:cNvSpPr>
          <p:nvPr>
            <p:ph type="title"/>
          </p:nvPr>
        </p:nvSpPr>
        <p:spPr/>
        <p:txBody>
          <a:bodyPr/>
          <a:lstStyle/>
          <a:p>
            <a:pPr>
              <a:defRPr/>
            </a:pPr>
            <a:r>
              <a:rPr lang="en-US" sz="3600">
                <a:ea typeface="ＭＳ Ｐゴシック" charset="0"/>
                <a:cs typeface="+mj-cs"/>
              </a:rPr>
              <a:t>Hierarchical addressing: route aggregation</a:t>
            </a:r>
            <a:endParaRPr lang="en-US">
              <a:ea typeface="ＭＳ Ｐゴシック" charset="0"/>
              <a:cs typeface="+mj-cs"/>
            </a:endParaRPr>
          </a:p>
        </p:txBody>
      </p:sp>
      <p:sp>
        <p:nvSpPr>
          <p:cNvPr id="74757" name="Freeform 3"/>
          <p:cNvSpPr>
            <a:spLocks/>
          </p:cNvSpPr>
          <p:nvPr/>
        </p:nvSpPr>
        <p:spPr bwMode="auto">
          <a:xfrm>
            <a:off x="5175250" y="4121150"/>
            <a:ext cx="2019300" cy="295275"/>
          </a:xfrm>
          <a:custGeom>
            <a:avLst/>
            <a:gdLst>
              <a:gd name="T0" fmla="*/ 0 w 1272"/>
              <a:gd name="T1" fmla="*/ 0 h 186"/>
              <a:gd name="T2" fmla="*/ 2147483646 w 1272"/>
              <a:gd name="T3" fmla="*/ 2147483646 h 186"/>
              <a:gd name="T4" fmla="*/ 0 60000 65536"/>
              <a:gd name="T5" fmla="*/ 0 60000 65536"/>
            </a:gdLst>
            <a:ahLst/>
            <a:cxnLst>
              <a:cxn ang="T4">
                <a:pos x="T0" y="T1"/>
              </a:cxn>
              <a:cxn ang="T5">
                <a:pos x="T2" y="T3"/>
              </a:cxn>
            </a:cxnLst>
            <a:rect l="0" t="0" r="r" b="b"/>
            <a:pathLst>
              <a:path w="1272" h="186">
                <a:moveTo>
                  <a:pt x="0" y="0"/>
                </a:moveTo>
                <a:lnTo>
                  <a:pt x="1272" y="186"/>
                </a:lnTo>
              </a:path>
            </a:pathLst>
          </a:custGeom>
          <a:noFill/>
          <a:ln w="19050" cap="flat" cmpd="sng">
            <a:solidFill>
              <a:schemeClr val="tx1"/>
            </a:solidFill>
            <a:prstDash val="solid"/>
            <a:round/>
            <a:headEnd type="none" w="med" len="med"/>
            <a:tailEnd type="arrow"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he-IL"/>
          </a:p>
        </p:txBody>
      </p:sp>
      <p:sp>
        <p:nvSpPr>
          <p:cNvPr id="53254" name="Line 4"/>
          <p:cNvSpPr>
            <a:spLocks noChangeShapeType="1"/>
          </p:cNvSpPr>
          <p:nvPr/>
        </p:nvSpPr>
        <p:spPr bwMode="auto">
          <a:xfrm flipV="1">
            <a:off x="2832100" y="4397375"/>
            <a:ext cx="895350" cy="4572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53255" name="Line 5"/>
          <p:cNvSpPr>
            <a:spLocks noChangeShapeType="1"/>
          </p:cNvSpPr>
          <p:nvPr/>
        </p:nvSpPr>
        <p:spPr bwMode="auto">
          <a:xfrm>
            <a:off x="2860675" y="3768725"/>
            <a:ext cx="752475" cy="17145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53256" name="Line 6"/>
          <p:cNvSpPr>
            <a:spLocks noChangeShapeType="1"/>
          </p:cNvSpPr>
          <p:nvPr/>
        </p:nvSpPr>
        <p:spPr bwMode="auto">
          <a:xfrm>
            <a:off x="2927350" y="2987675"/>
            <a:ext cx="847725" cy="7620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74761" name="Freeform 7"/>
          <p:cNvSpPr>
            <a:spLocks/>
          </p:cNvSpPr>
          <p:nvPr/>
        </p:nvSpPr>
        <p:spPr bwMode="auto">
          <a:xfrm>
            <a:off x="3573463" y="3567113"/>
            <a:ext cx="1773237" cy="979487"/>
          </a:xfrm>
          <a:custGeom>
            <a:avLst/>
            <a:gdLst>
              <a:gd name="T0" fmla="*/ 2147483646 w 1117"/>
              <a:gd name="T1" fmla="*/ 2147483646 h 617"/>
              <a:gd name="T2" fmla="*/ 2147483646 w 1117"/>
              <a:gd name="T3" fmla="*/ 2147483646 h 617"/>
              <a:gd name="T4" fmla="*/ 2147483646 w 1117"/>
              <a:gd name="T5" fmla="*/ 2147483646 h 617"/>
              <a:gd name="T6" fmla="*/ 2147483646 w 1117"/>
              <a:gd name="T7" fmla="*/ 2147483646 h 617"/>
              <a:gd name="T8" fmla="*/ 2147483646 w 1117"/>
              <a:gd name="T9" fmla="*/ 2147483646 h 617"/>
              <a:gd name="T10" fmla="*/ 2147483646 w 1117"/>
              <a:gd name="T11" fmla="*/ 2147483646 h 617"/>
              <a:gd name="T12" fmla="*/ 2147483646 w 1117"/>
              <a:gd name="T13" fmla="*/ 2147483646 h 617"/>
              <a:gd name="T14" fmla="*/ 2147483646 w 1117"/>
              <a:gd name="T15" fmla="*/ 2147483646 h 617"/>
              <a:gd name="T16" fmla="*/ 2147483646 w 1117"/>
              <a:gd name="T17" fmla="*/ 2147483646 h 617"/>
              <a:gd name="T18" fmla="*/ 2147483646 w 1117"/>
              <a:gd name="T19" fmla="*/ 2147483646 h 617"/>
              <a:gd name="T20" fmla="*/ 2147483646 w 1117"/>
              <a:gd name="T21" fmla="*/ 2147483646 h 617"/>
              <a:gd name="T22" fmla="*/ 2147483646 w 1117"/>
              <a:gd name="T23" fmla="*/ 2147483646 h 61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117" h="617">
                <a:moveTo>
                  <a:pt x="439" y="97"/>
                </a:moveTo>
                <a:cubicBezTo>
                  <a:pt x="358" y="85"/>
                  <a:pt x="269" y="23"/>
                  <a:pt x="205" y="19"/>
                </a:cubicBezTo>
                <a:cubicBezTo>
                  <a:pt x="141" y="15"/>
                  <a:pt x="89" y="0"/>
                  <a:pt x="55" y="73"/>
                </a:cubicBezTo>
                <a:cubicBezTo>
                  <a:pt x="21" y="146"/>
                  <a:pt x="0" y="371"/>
                  <a:pt x="4" y="456"/>
                </a:cubicBezTo>
                <a:cubicBezTo>
                  <a:pt x="8" y="541"/>
                  <a:pt x="3" y="560"/>
                  <a:pt x="77" y="582"/>
                </a:cubicBezTo>
                <a:cubicBezTo>
                  <a:pt x="152" y="604"/>
                  <a:pt x="350" y="582"/>
                  <a:pt x="451" y="587"/>
                </a:cubicBezTo>
                <a:cubicBezTo>
                  <a:pt x="552" y="592"/>
                  <a:pt x="606" y="617"/>
                  <a:pt x="685" y="613"/>
                </a:cubicBezTo>
                <a:cubicBezTo>
                  <a:pt x="764" y="609"/>
                  <a:pt x="856" y="612"/>
                  <a:pt x="925" y="565"/>
                </a:cubicBezTo>
                <a:cubicBezTo>
                  <a:pt x="994" y="518"/>
                  <a:pt x="1081" y="401"/>
                  <a:pt x="1099" y="330"/>
                </a:cubicBezTo>
                <a:cubicBezTo>
                  <a:pt x="1117" y="259"/>
                  <a:pt x="1104" y="178"/>
                  <a:pt x="1036" y="138"/>
                </a:cubicBezTo>
                <a:cubicBezTo>
                  <a:pt x="968" y="98"/>
                  <a:pt x="790" y="98"/>
                  <a:pt x="691" y="91"/>
                </a:cubicBezTo>
                <a:cubicBezTo>
                  <a:pt x="592" y="84"/>
                  <a:pt x="520" y="109"/>
                  <a:pt x="439" y="97"/>
                </a:cubicBezTo>
                <a:close/>
              </a:path>
            </a:pathLst>
          </a:custGeom>
          <a:solidFill>
            <a:srgbClr val="66CC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he-IL"/>
          </a:p>
        </p:txBody>
      </p:sp>
      <p:sp>
        <p:nvSpPr>
          <p:cNvPr id="53258" name="Text Box 8"/>
          <p:cNvSpPr txBox="1">
            <a:spLocks noChangeArrowheads="1"/>
          </p:cNvSpPr>
          <p:nvPr/>
        </p:nvSpPr>
        <p:spPr bwMode="auto">
          <a:xfrm>
            <a:off x="5407025" y="3294063"/>
            <a:ext cx="1671638" cy="942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Arial" pitchFamily="34" charset="0"/>
                <a:ea typeface="MS PGothic" pitchFamily="34" charset="-128"/>
              </a:defRPr>
            </a:lvl1pPr>
            <a:lvl2pPr marL="742950" indent="-285750">
              <a:defRPr sz="2400">
                <a:solidFill>
                  <a:schemeClr val="tx1"/>
                </a:solidFill>
                <a:latin typeface="Arial" pitchFamily="34" charset="0"/>
                <a:ea typeface="MS PGothic" pitchFamily="34" charset="-128"/>
              </a:defRPr>
            </a:lvl2pPr>
            <a:lvl3pPr marL="1143000" indent="-228600">
              <a:defRPr sz="2400">
                <a:solidFill>
                  <a:schemeClr val="tx1"/>
                </a:solidFill>
                <a:latin typeface="Arial" pitchFamily="34" charset="0"/>
                <a:ea typeface="MS PGothic" pitchFamily="34" charset="-128"/>
              </a:defRPr>
            </a:lvl3pPr>
            <a:lvl4pPr marL="1600200" indent="-228600">
              <a:defRPr sz="2400">
                <a:solidFill>
                  <a:schemeClr val="tx1"/>
                </a:solidFill>
                <a:latin typeface="Arial" pitchFamily="34" charset="0"/>
                <a:ea typeface="MS PGothic" pitchFamily="34" charset="-128"/>
              </a:defRPr>
            </a:lvl4pPr>
            <a:lvl5pPr marL="2057400" indent="-228600">
              <a:defRPr sz="2400">
                <a:solidFill>
                  <a:schemeClr val="tx1"/>
                </a:solidFill>
                <a:latin typeface="Arial" pitchFamily="34" charset="0"/>
                <a:ea typeface="MS PGothic" pitchFamily="34" charset="-128"/>
              </a:defRPr>
            </a:lvl5pPr>
            <a:lvl6pPr marL="2514600" indent="-228600" algn="l" rtl="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algn="l" rtl="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algn="l" rtl="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algn="l" rtl="0" eaLnBrk="0" fontAlgn="base" hangingPunct="0">
              <a:spcBef>
                <a:spcPct val="0"/>
              </a:spcBef>
              <a:spcAft>
                <a:spcPct val="0"/>
              </a:spcAft>
              <a:defRPr sz="2400">
                <a:solidFill>
                  <a:schemeClr val="tx1"/>
                </a:solidFill>
                <a:latin typeface="Arial" pitchFamily="34" charset="0"/>
                <a:ea typeface="MS PGothic" pitchFamily="34" charset="-128"/>
              </a:defRPr>
            </a:lvl9pPr>
          </a:lstStyle>
          <a:p>
            <a:pPr>
              <a:defRPr/>
            </a:pPr>
            <a:r>
              <a:rPr lang="ja-JP" altLang="en-US" sz="1400" smtClean="0"/>
              <a:t>“</a:t>
            </a:r>
            <a:r>
              <a:rPr lang="en-US" altLang="ja-JP" sz="1400" smtClean="0"/>
              <a:t>Send me anything</a:t>
            </a:r>
          </a:p>
          <a:p>
            <a:pPr>
              <a:defRPr/>
            </a:pPr>
            <a:r>
              <a:rPr lang="en-US" sz="1400" smtClean="0"/>
              <a:t>with addresses </a:t>
            </a:r>
          </a:p>
          <a:p>
            <a:pPr>
              <a:defRPr/>
            </a:pPr>
            <a:r>
              <a:rPr lang="en-US" sz="1400" smtClean="0"/>
              <a:t>beginning </a:t>
            </a:r>
          </a:p>
          <a:p>
            <a:pPr>
              <a:defRPr/>
            </a:pPr>
            <a:r>
              <a:rPr lang="en-US" sz="1400" smtClean="0"/>
              <a:t>200.23.16.0/20</a:t>
            </a:r>
            <a:r>
              <a:rPr lang="ja-JP" altLang="en-US" sz="1400" smtClean="0"/>
              <a:t>”</a:t>
            </a:r>
            <a:endParaRPr lang="en-US" sz="1400" smtClean="0"/>
          </a:p>
        </p:txBody>
      </p:sp>
      <p:grpSp>
        <p:nvGrpSpPr>
          <p:cNvPr id="74763" name="Group 9"/>
          <p:cNvGrpSpPr>
            <a:grpSpLocks/>
          </p:cNvGrpSpPr>
          <p:nvPr/>
        </p:nvGrpSpPr>
        <p:grpSpPr bwMode="auto">
          <a:xfrm>
            <a:off x="758825" y="2760663"/>
            <a:ext cx="2338388" cy="404812"/>
            <a:chOff x="1004" y="1639"/>
            <a:chExt cx="1473" cy="255"/>
          </a:xfrm>
        </p:grpSpPr>
        <p:sp>
          <p:nvSpPr>
            <p:cNvPr id="74797" name="Freeform 10"/>
            <p:cNvSpPr>
              <a:spLocks/>
            </p:cNvSpPr>
            <p:nvPr/>
          </p:nvSpPr>
          <p:spPr bwMode="auto">
            <a:xfrm>
              <a:off x="1004" y="1639"/>
              <a:ext cx="1473" cy="255"/>
            </a:xfrm>
            <a:custGeom>
              <a:avLst/>
              <a:gdLst>
                <a:gd name="T0" fmla="*/ 172 w 1473"/>
                <a:gd name="T1" fmla="*/ 11 h 255"/>
                <a:gd name="T2" fmla="*/ 73 w 1473"/>
                <a:gd name="T3" fmla="*/ 94 h 255"/>
                <a:gd name="T4" fmla="*/ 146 w 1473"/>
                <a:gd name="T5" fmla="*/ 220 h 255"/>
                <a:gd name="T6" fmla="*/ 520 w 1473"/>
                <a:gd name="T7" fmla="*/ 225 h 255"/>
                <a:gd name="T8" fmla="*/ 754 w 1473"/>
                <a:gd name="T9" fmla="*/ 251 h 255"/>
                <a:gd name="T10" fmla="*/ 1306 w 1473"/>
                <a:gd name="T11" fmla="*/ 203 h 255"/>
                <a:gd name="T12" fmla="*/ 1360 w 1473"/>
                <a:gd name="T13" fmla="*/ 29 h 255"/>
                <a:gd name="T14" fmla="*/ 628 w 1473"/>
                <a:gd name="T15" fmla="*/ 29 h 255"/>
                <a:gd name="T16" fmla="*/ 172 w 1473"/>
                <a:gd name="T17" fmla="*/ 11 h 25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473" h="255">
                  <a:moveTo>
                    <a:pt x="172" y="11"/>
                  </a:moveTo>
                  <a:cubicBezTo>
                    <a:pt x="0" y="64"/>
                    <a:pt x="77" y="59"/>
                    <a:pt x="73" y="94"/>
                  </a:cubicBezTo>
                  <a:cubicBezTo>
                    <a:pt x="69" y="129"/>
                    <a:pt x="72" y="198"/>
                    <a:pt x="146" y="220"/>
                  </a:cubicBezTo>
                  <a:cubicBezTo>
                    <a:pt x="221" y="242"/>
                    <a:pt x="419" y="220"/>
                    <a:pt x="520" y="225"/>
                  </a:cubicBezTo>
                  <a:cubicBezTo>
                    <a:pt x="621" y="230"/>
                    <a:pt x="623" y="255"/>
                    <a:pt x="754" y="251"/>
                  </a:cubicBezTo>
                  <a:cubicBezTo>
                    <a:pt x="885" y="247"/>
                    <a:pt x="1205" y="240"/>
                    <a:pt x="1306" y="203"/>
                  </a:cubicBezTo>
                  <a:cubicBezTo>
                    <a:pt x="1407" y="166"/>
                    <a:pt x="1473" y="58"/>
                    <a:pt x="1360" y="29"/>
                  </a:cubicBezTo>
                  <a:cubicBezTo>
                    <a:pt x="1247" y="0"/>
                    <a:pt x="826" y="32"/>
                    <a:pt x="628" y="29"/>
                  </a:cubicBezTo>
                  <a:cubicBezTo>
                    <a:pt x="430" y="26"/>
                    <a:pt x="267" y="15"/>
                    <a:pt x="172" y="11"/>
                  </a:cubicBezTo>
                  <a:close/>
                </a:path>
              </a:pathLst>
            </a:custGeom>
            <a:solidFill>
              <a:srgbClr val="66CC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he-IL"/>
            </a:p>
          </p:txBody>
        </p:sp>
        <p:sp>
          <p:nvSpPr>
            <p:cNvPr id="53294" name="Text Box 11"/>
            <p:cNvSpPr txBox="1">
              <a:spLocks noChangeArrowheads="1"/>
            </p:cNvSpPr>
            <p:nvPr/>
          </p:nvSpPr>
          <p:spPr bwMode="auto">
            <a:xfrm>
              <a:off x="1226" y="1664"/>
              <a:ext cx="970" cy="212"/>
            </a:xfrm>
            <a:prstGeom prst="rect">
              <a:avLst/>
            </a:prstGeom>
            <a:solidFill>
              <a:srgbClr val="66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defRPr/>
              </a:pPr>
              <a:r>
                <a:rPr lang="en-US" sz="1600" smtClean="0"/>
                <a:t>200.23.16.0/23</a:t>
              </a:r>
              <a:endParaRPr lang="en-US" smtClean="0"/>
            </a:p>
          </p:txBody>
        </p:sp>
      </p:grpSp>
      <p:grpSp>
        <p:nvGrpSpPr>
          <p:cNvPr id="74764" name="Group 12"/>
          <p:cNvGrpSpPr>
            <a:grpSpLocks/>
          </p:cNvGrpSpPr>
          <p:nvPr/>
        </p:nvGrpSpPr>
        <p:grpSpPr bwMode="auto">
          <a:xfrm>
            <a:off x="787400" y="3351213"/>
            <a:ext cx="2338388" cy="404812"/>
            <a:chOff x="1004" y="1639"/>
            <a:chExt cx="1473" cy="255"/>
          </a:xfrm>
        </p:grpSpPr>
        <p:sp>
          <p:nvSpPr>
            <p:cNvPr id="74795" name="Freeform 13"/>
            <p:cNvSpPr>
              <a:spLocks/>
            </p:cNvSpPr>
            <p:nvPr/>
          </p:nvSpPr>
          <p:spPr bwMode="auto">
            <a:xfrm>
              <a:off x="1004" y="1639"/>
              <a:ext cx="1473" cy="255"/>
            </a:xfrm>
            <a:custGeom>
              <a:avLst/>
              <a:gdLst>
                <a:gd name="T0" fmla="*/ 172 w 1473"/>
                <a:gd name="T1" fmla="*/ 11 h 255"/>
                <a:gd name="T2" fmla="*/ 73 w 1473"/>
                <a:gd name="T3" fmla="*/ 94 h 255"/>
                <a:gd name="T4" fmla="*/ 146 w 1473"/>
                <a:gd name="T5" fmla="*/ 220 h 255"/>
                <a:gd name="T6" fmla="*/ 520 w 1473"/>
                <a:gd name="T7" fmla="*/ 225 h 255"/>
                <a:gd name="T8" fmla="*/ 754 w 1473"/>
                <a:gd name="T9" fmla="*/ 251 h 255"/>
                <a:gd name="T10" fmla="*/ 1306 w 1473"/>
                <a:gd name="T11" fmla="*/ 203 h 255"/>
                <a:gd name="T12" fmla="*/ 1360 w 1473"/>
                <a:gd name="T13" fmla="*/ 29 h 255"/>
                <a:gd name="T14" fmla="*/ 628 w 1473"/>
                <a:gd name="T15" fmla="*/ 29 h 255"/>
                <a:gd name="T16" fmla="*/ 172 w 1473"/>
                <a:gd name="T17" fmla="*/ 11 h 25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473" h="255">
                  <a:moveTo>
                    <a:pt x="172" y="11"/>
                  </a:moveTo>
                  <a:cubicBezTo>
                    <a:pt x="0" y="64"/>
                    <a:pt x="77" y="59"/>
                    <a:pt x="73" y="94"/>
                  </a:cubicBezTo>
                  <a:cubicBezTo>
                    <a:pt x="69" y="129"/>
                    <a:pt x="72" y="198"/>
                    <a:pt x="146" y="220"/>
                  </a:cubicBezTo>
                  <a:cubicBezTo>
                    <a:pt x="221" y="242"/>
                    <a:pt x="419" y="220"/>
                    <a:pt x="520" y="225"/>
                  </a:cubicBezTo>
                  <a:cubicBezTo>
                    <a:pt x="621" y="230"/>
                    <a:pt x="623" y="255"/>
                    <a:pt x="754" y="251"/>
                  </a:cubicBezTo>
                  <a:cubicBezTo>
                    <a:pt x="885" y="247"/>
                    <a:pt x="1205" y="240"/>
                    <a:pt x="1306" y="203"/>
                  </a:cubicBezTo>
                  <a:cubicBezTo>
                    <a:pt x="1407" y="166"/>
                    <a:pt x="1473" y="58"/>
                    <a:pt x="1360" y="29"/>
                  </a:cubicBezTo>
                  <a:cubicBezTo>
                    <a:pt x="1247" y="0"/>
                    <a:pt x="826" y="32"/>
                    <a:pt x="628" y="29"/>
                  </a:cubicBezTo>
                  <a:cubicBezTo>
                    <a:pt x="430" y="26"/>
                    <a:pt x="267" y="15"/>
                    <a:pt x="172" y="11"/>
                  </a:cubicBezTo>
                  <a:close/>
                </a:path>
              </a:pathLst>
            </a:custGeom>
            <a:solidFill>
              <a:srgbClr val="66CC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he-IL"/>
            </a:p>
          </p:txBody>
        </p:sp>
        <p:sp>
          <p:nvSpPr>
            <p:cNvPr id="53292" name="Text Box 14"/>
            <p:cNvSpPr txBox="1">
              <a:spLocks noChangeArrowheads="1"/>
            </p:cNvSpPr>
            <p:nvPr/>
          </p:nvSpPr>
          <p:spPr bwMode="auto">
            <a:xfrm>
              <a:off x="1226" y="1664"/>
              <a:ext cx="970" cy="212"/>
            </a:xfrm>
            <a:prstGeom prst="rect">
              <a:avLst/>
            </a:prstGeom>
            <a:solidFill>
              <a:srgbClr val="66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defRPr/>
              </a:pPr>
              <a:r>
                <a:rPr lang="en-US" sz="1600" smtClean="0"/>
                <a:t>200.23.18.0/23</a:t>
              </a:r>
              <a:endParaRPr lang="en-US" smtClean="0"/>
            </a:p>
          </p:txBody>
        </p:sp>
      </p:grpSp>
      <p:grpSp>
        <p:nvGrpSpPr>
          <p:cNvPr id="74765" name="Group 15"/>
          <p:cNvGrpSpPr>
            <a:grpSpLocks/>
          </p:cNvGrpSpPr>
          <p:nvPr/>
        </p:nvGrpSpPr>
        <p:grpSpPr bwMode="auto">
          <a:xfrm>
            <a:off x="701675" y="4770438"/>
            <a:ext cx="2338388" cy="404812"/>
            <a:chOff x="1004" y="1639"/>
            <a:chExt cx="1473" cy="255"/>
          </a:xfrm>
        </p:grpSpPr>
        <p:sp>
          <p:nvSpPr>
            <p:cNvPr id="74793" name="Freeform 16"/>
            <p:cNvSpPr>
              <a:spLocks/>
            </p:cNvSpPr>
            <p:nvPr/>
          </p:nvSpPr>
          <p:spPr bwMode="auto">
            <a:xfrm>
              <a:off x="1004" y="1639"/>
              <a:ext cx="1473" cy="255"/>
            </a:xfrm>
            <a:custGeom>
              <a:avLst/>
              <a:gdLst>
                <a:gd name="T0" fmla="*/ 172 w 1473"/>
                <a:gd name="T1" fmla="*/ 11 h 255"/>
                <a:gd name="T2" fmla="*/ 73 w 1473"/>
                <a:gd name="T3" fmla="*/ 94 h 255"/>
                <a:gd name="T4" fmla="*/ 146 w 1473"/>
                <a:gd name="T5" fmla="*/ 220 h 255"/>
                <a:gd name="T6" fmla="*/ 520 w 1473"/>
                <a:gd name="T7" fmla="*/ 225 h 255"/>
                <a:gd name="T8" fmla="*/ 754 w 1473"/>
                <a:gd name="T9" fmla="*/ 251 h 255"/>
                <a:gd name="T10" fmla="*/ 1306 w 1473"/>
                <a:gd name="T11" fmla="*/ 203 h 255"/>
                <a:gd name="T12" fmla="*/ 1360 w 1473"/>
                <a:gd name="T13" fmla="*/ 29 h 255"/>
                <a:gd name="T14" fmla="*/ 628 w 1473"/>
                <a:gd name="T15" fmla="*/ 29 h 255"/>
                <a:gd name="T16" fmla="*/ 172 w 1473"/>
                <a:gd name="T17" fmla="*/ 11 h 25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473" h="255">
                  <a:moveTo>
                    <a:pt x="172" y="11"/>
                  </a:moveTo>
                  <a:cubicBezTo>
                    <a:pt x="0" y="64"/>
                    <a:pt x="77" y="59"/>
                    <a:pt x="73" y="94"/>
                  </a:cubicBezTo>
                  <a:cubicBezTo>
                    <a:pt x="69" y="129"/>
                    <a:pt x="72" y="198"/>
                    <a:pt x="146" y="220"/>
                  </a:cubicBezTo>
                  <a:cubicBezTo>
                    <a:pt x="221" y="242"/>
                    <a:pt x="419" y="220"/>
                    <a:pt x="520" y="225"/>
                  </a:cubicBezTo>
                  <a:cubicBezTo>
                    <a:pt x="621" y="230"/>
                    <a:pt x="623" y="255"/>
                    <a:pt x="754" y="251"/>
                  </a:cubicBezTo>
                  <a:cubicBezTo>
                    <a:pt x="885" y="247"/>
                    <a:pt x="1205" y="240"/>
                    <a:pt x="1306" y="203"/>
                  </a:cubicBezTo>
                  <a:cubicBezTo>
                    <a:pt x="1407" y="166"/>
                    <a:pt x="1473" y="58"/>
                    <a:pt x="1360" y="29"/>
                  </a:cubicBezTo>
                  <a:cubicBezTo>
                    <a:pt x="1247" y="0"/>
                    <a:pt x="826" y="32"/>
                    <a:pt x="628" y="29"/>
                  </a:cubicBezTo>
                  <a:cubicBezTo>
                    <a:pt x="430" y="26"/>
                    <a:pt x="267" y="15"/>
                    <a:pt x="172" y="11"/>
                  </a:cubicBezTo>
                  <a:close/>
                </a:path>
              </a:pathLst>
            </a:custGeom>
            <a:solidFill>
              <a:srgbClr val="66CC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he-IL"/>
            </a:p>
          </p:txBody>
        </p:sp>
        <p:sp>
          <p:nvSpPr>
            <p:cNvPr id="53290" name="Text Box 17"/>
            <p:cNvSpPr txBox="1">
              <a:spLocks noChangeArrowheads="1"/>
            </p:cNvSpPr>
            <p:nvPr/>
          </p:nvSpPr>
          <p:spPr bwMode="auto">
            <a:xfrm>
              <a:off x="1226" y="1664"/>
              <a:ext cx="970" cy="212"/>
            </a:xfrm>
            <a:prstGeom prst="rect">
              <a:avLst/>
            </a:prstGeom>
            <a:solidFill>
              <a:srgbClr val="66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defRPr/>
              </a:pPr>
              <a:r>
                <a:rPr lang="en-US" sz="1600" smtClean="0"/>
                <a:t>200.23.30.0/23</a:t>
              </a:r>
              <a:endParaRPr lang="en-US" smtClean="0"/>
            </a:p>
          </p:txBody>
        </p:sp>
      </p:grpSp>
      <p:sp>
        <p:nvSpPr>
          <p:cNvPr id="53262" name="Text Box 18"/>
          <p:cNvSpPr txBox="1">
            <a:spLocks noChangeArrowheads="1"/>
          </p:cNvSpPr>
          <p:nvPr/>
        </p:nvSpPr>
        <p:spPr bwMode="auto">
          <a:xfrm>
            <a:off x="3606800" y="3998913"/>
            <a:ext cx="1506538"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defRPr/>
            </a:pPr>
            <a:r>
              <a:rPr lang="en-US" sz="1400" smtClean="0"/>
              <a:t>Fly-By-Night-ISP</a:t>
            </a:r>
            <a:endParaRPr lang="en-US" smtClean="0"/>
          </a:p>
        </p:txBody>
      </p:sp>
      <p:sp>
        <p:nvSpPr>
          <p:cNvPr id="74767" name="Freeform 19"/>
          <p:cNvSpPr>
            <a:spLocks/>
          </p:cNvSpPr>
          <p:nvPr/>
        </p:nvSpPr>
        <p:spPr bwMode="auto">
          <a:xfrm>
            <a:off x="7169150" y="3095625"/>
            <a:ext cx="1444625" cy="2714625"/>
          </a:xfrm>
          <a:custGeom>
            <a:avLst/>
            <a:gdLst>
              <a:gd name="T0" fmla="*/ 2147483646 w 910"/>
              <a:gd name="T1" fmla="*/ 2147483646 h 1710"/>
              <a:gd name="T2" fmla="*/ 2147483646 w 910"/>
              <a:gd name="T3" fmla="*/ 2147483646 h 1710"/>
              <a:gd name="T4" fmla="*/ 2147483646 w 910"/>
              <a:gd name="T5" fmla="*/ 2147483646 h 1710"/>
              <a:gd name="T6" fmla="*/ 2147483646 w 910"/>
              <a:gd name="T7" fmla="*/ 2147483646 h 1710"/>
              <a:gd name="T8" fmla="*/ 2147483646 w 910"/>
              <a:gd name="T9" fmla="*/ 2147483646 h 1710"/>
              <a:gd name="T10" fmla="*/ 2147483646 w 910"/>
              <a:gd name="T11" fmla="*/ 2147483646 h 1710"/>
              <a:gd name="T12" fmla="*/ 2147483646 w 910"/>
              <a:gd name="T13" fmla="*/ 2147483646 h 1710"/>
              <a:gd name="T14" fmla="*/ 2147483646 w 910"/>
              <a:gd name="T15" fmla="*/ 2147483646 h 1710"/>
              <a:gd name="T16" fmla="*/ 2147483646 w 910"/>
              <a:gd name="T17" fmla="*/ 2147483646 h 1710"/>
              <a:gd name="T18" fmla="*/ 2147483646 w 910"/>
              <a:gd name="T19" fmla="*/ 2147483646 h 1710"/>
              <a:gd name="T20" fmla="*/ 2147483646 w 910"/>
              <a:gd name="T21" fmla="*/ 2147483646 h 1710"/>
              <a:gd name="T22" fmla="*/ 2147483646 w 910"/>
              <a:gd name="T23" fmla="*/ 2147483646 h 171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910" h="1710">
                <a:moveTo>
                  <a:pt x="766" y="38"/>
                </a:moveTo>
                <a:cubicBezTo>
                  <a:pt x="714" y="0"/>
                  <a:pt x="520" y="186"/>
                  <a:pt x="411" y="282"/>
                </a:cubicBezTo>
                <a:cubicBezTo>
                  <a:pt x="302" y="378"/>
                  <a:pt x="180" y="490"/>
                  <a:pt x="115" y="611"/>
                </a:cubicBezTo>
                <a:cubicBezTo>
                  <a:pt x="49" y="732"/>
                  <a:pt x="0" y="907"/>
                  <a:pt x="14" y="1008"/>
                </a:cubicBezTo>
                <a:cubicBezTo>
                  <a:pt x="28" y="1108"/>
                  <a:pt x="127" y="1139"/>
                  <a:pt x="198" y="1214"/>
                </a:cubicBezTo>
                <a:cubicBezTo>
                  <a:pt x="269" y="1288"/>
                  <a:pt x="328" y="1380"/>
                  <a:pt x="435" y="1456"/>
                </a:cubicBezTo>
                <a:cubicBezTo>
                  <a:pt x="542" y="1533"/>
                  <a:pt x="768" y="1710"/>
                  <a:pt x="839" y="1674"/>
                </a:cubicBezTo>
                <a:cubicBezTo>
                  <a:pt x="910" y="1638"/>
                  <a:pt x="863" y="1328"/>
                  <a:pt x="863" y="1239"/>
                </a:cubicBezTo>
                <a:cubicBezTo>
                  <a:pt x="863" y="1150"/>
                  <a:pt x="868" y="1189"/>
                  <a:pt x="839" y="1139"/>
                </a:cubicBezTo>
                <a:cubicBezTo>
                  <a:pt x="809" y="1090"/>
                  <a:pt x="703" y="1045"/>
                  <a:pt x="684" y="940"/>
                </a:cubicBezTo>
                <a:cubicBezTo>
                  <a:pt x="665" y="835"/>
                  <a:pt x="710" y="659"/>
                  <a:pt x="724" y="509"/>
                </a:cubicBezTo>
                <a:cubicBezTo>
                  <a:pt x="738" y="359"/>
                  <a:pt x="818" y="76"/>
                  <a:pt x="766" y="38"/>
                </a:cubicBezTo>
                <a:close/>
              </a:path>
            </a:pathLst>
          </a:custGeom>
          <a:gradFill rotWithShape="1">
            <a:gsLst>
              <a:gs pos="0">
                <a:srgbClr val="66CCFF"/>
              </a:gs>
              <a:gs pos="100000">
                <a:srgbClr val="FFFF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he-IL"/>
          </a:p>
        </p:txBody>
      </p:sp>
      <p:sp>
        <p:nvSpPr>
          <p:cNvPr id="53264" name="Text Box 20"/>
          <p:cNvSpPr txBox="1">
            <a:spLocks noChangeArrowheads="1"/>
          </p:cNvSpPr>
          <p:nvPr/>
        </p:nvSpPr>
        <p:spPr bwMode="auto">
          <a:xfrm>
            <a:off x="758825" y="2503488"/>
            <a:ext cx="1336675"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defRPr/>
            </a:pPr>
            <a:r>
              <a:rPr lang="en-US" sz="1400" smtClean="0"/>
              <a:t>Organization 0</a:t>
            </a:r>
          </a:p>
        </p:txBody>
      </p:sp>
      <p:sp>
        <p:nvSpPr>
          <p:cNvPr id="53265" name="Text Box 21"/>
          <p:cNvSpPr txBox="1">
            <a:spLocks noChangeArrowheads="1"/>
          </p:cNvSpPr>
          <p:nvPr/>
        </p:nvSpPr>
        <p:spPr bwMode="auto">
          <a:xfrm>
            <a:off x="787400" y="4513263"/>
            <a:ext cx="1336675"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defRPr/>
            </a:pPr>
            <a:r>
              <a:rPr lang="en-US" sz="1400" smtClean="0"/>
              <a:t>Organization 7</a:t>
            </a:r>
          </a:p>
        </p:txBody>
      </p:sp>
      <p:sp>
        <p:nvSpPr>
          <p:cNvPr id="53266" name="Text Box 22"/>
          <p:cNvSpPr txBox="1">
            <a:spLocks noChangeArrowheads="1"/>
          </p:cNvSpPr>
          <p:nvPr/>
        </p:nvSpPr>
        <p:spPr bwMode="auto">
          <a:xfrm>
            <a:off x="7407275" y="4322763"/>
            <a:ext cx="784225"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defRPr/>
            </a:pPr>
            <a:r>
              <a:rPr lang="en-US" sz="1400" smtClean="0"/>
              <a:t>Internet</a:t>
            </a:r>
          </a:p>
        </p:txBody>
      </p:sp>
      <p:sp>
        <p:nvSpPr>
          <p:cNvPr id="53267" name="Text Box 23"/>
          <p:cNvSpPr txBox="1">
            <a:spLocks noChangeArrowheads="1"/>
          </p:cNvSpPr>
          <p:nvPr/>
        </p:nvSpPr>
        <p:spPr bwMode="auto">
          <a:xfrm>
            <a:off x="768350" y="3151188"/>
            <a:ext cx="1336675"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defRPr/>
            </a:pPr>
            <a:r>
              <a:rPr lang="en-US" sz="1400" smtClean="0"/>
              <a:t>Organization 1</a:t>
            </a:r>
          </a:p>
        </p:txBody>
      </p:sp>
      <p:sp>
        <p:nvSpPr>
          <p:cNvPr id="74772" name="Freeform 24"/>
          <p:cNvSpPr>
            <a:spLocks/>
          </p:cNvSpPr>
          <p:nvPr/>
        </p:nvSpPr>
        <p:spPr bwMode="auto">
          <a:xfrm>
            <a:off x="3516313" y="4881563"/>
            <a:ext cx="1773237" cy="979487"/>
          </a:xfrm>
          <a:custGeom>
            <a:avLst/>
            <a:gdLst>
              <a:gd name="T0" fmla="*/ 2147483646 w 1117"/>
              <a:gd name="T1" fmla="*/ 2147483646 h 617"/>
              <a:gd name="T2" fmla="*/ 2147483646 w 1117"/>
              <a:gd name="T3" fmla="*/ 2147483646 h 617"/>
              <a:gd name="T4" fmla="*/ 2147483646 w 1117"/>
              <a:gd name="T5" fmla="*/ 2147483646 h 617"/>
              <a:gd name="T6" fmla="*/ 2147483646 w 1117"/>
              <a:gd name="T7" fmla="*/ 2147483646 h 617"/>
              <a:gd name="T8" fmla="*/ 2147483646 w 1117"/>
              <a:gd name="T9" fmla="*/ 2147483646 h 617"/>
              <a:gd name="T10" fmla="*/ 2147483646 w 1117"/>
              <a:gd name="T11" fmla="*/ 2147483646 h 617"/>
              <a:gd name="T12" fmla="*/ 2147483646 w 1117"/>
              <a:gd name="T13" fmla="*/ 2147483646 h 617"/>
              <a:gd name="T14" fmla="*/ 2147483646 w 1117"/>
              <a:gd name="T15" fmla="*/ 2147483646 h 617"/>
              <a:gd name="T16" fmla="*/ 2147483646 w 1117"/>
              <a:gd name="T17" fmla="*/ 2147483646 h 617"/>
              <a:gd name="T18" fmla="*/ 2147483646 w 1117"/>
              <a:gd name="T19" fmla="*/ 2147483646 h 617"/>
              <a:gd name="T20" fmla="*/ 2147483646 w 1117"/>
              <a:gd name="T21" fmla="*/ 2147483646 h 617"/>
              <a:gd name="T22" fmla="*/ 2147483646 w 1117"/>
              <a:gd name="T23" fmla="*/ 2147483646 h 61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117" h="617">
                <a:moveTo>
                  <a:pt x="439" y="97"/>
                </a:moveTo>
                <a:cubicBezTo>
                  <a:pt x="358" y="85"/>
                  <a:pt x="269" y="23"/>
                  <a:pt x="205" y="19"/>
                </a:cubicBezTo>
                <a:cubicBezTo>
                  <a:pt x="141" y="15"/>
                  <a:pt x="89" y="0"/>
                  <a:pt x="55" y="73"/>
                </a:cubicBezTo>
                <a:cubicBezTo>
                  <a:pt x="21" y="146"/>
                  <a:pt x="0" y="371"/>
                  <a:pt x="4" y="456"/>
                </a:cubicBezTo>
                <a:cubicBezTo>
                  <a:pt x="8" y="541"/>
                  <a:pt x="3" y="560"/>
                  <a:pt x="77" y="582"/>
                </a:cubicBezTo>
                <a:cubicBezTo>
                  <a:pt x="152" y="604"/>
                  <a:pt x="350" y="582"/>
                  <a:pt x="451" y="587"/>
                </a:cubicBezTo>
                <a:cubicBezTo>
                  <a:pt x="552" y="592"/>
                  <a:pt x="606" y="617"/>
                  <a:pt x="685" y="613"/>
                </a:cubicBezTo>
                <a:cubicBezTo>
                  <a:pt x="764" y="609"/>
                  <a:pt x="856" y="612"/>
                  <a:pt x="925" y="565"/>
                </a:cubicBezTo>
                <a:cubicBezTo>
                  <a:pt x="994" y="518"/>
                  <a:pt x="1081" y="401"/>
                  <a:pt x="1099" y="330"/>
                </a:cubicBezTo>
                <a:cubicBezTo>
                  <a:pt x="1117" y="259"/>
                  <a:pt x="1104" y="178"/>
                  <a:pt x="1036" y="138"/>
                </a:cubicBezTo>
                <a:cubicBezTo>
                  <a:pt x="968" y="98"/>
                  <a:pt x="790" y="98"/>
                  <a:pt x="691" y="91"/>
                </a:cubicBezTo>
                <a:cubicBezTo>
                  <a:pt x="592" y="84"/>
                  <a:pt x="520" y="109"/>
                  <a:pt x="439" y="97"/>
                </a:cubicBezTo>
                <a:close/>
              </a:path>
            </a:pathLst>
          </a:custGeom>
          <a:solidFill>
            <a:srgbClr val="66CC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he-IL"/>
          </a:p>
        </p:txBody>
      </p:sp>
      <p:sp>
        <p:nvSpPr>
          <p:cNvPr id="53269" name="Text Box 25"/>
          <p:cNvSpPr txBox="1">
            <a:spLocks noChangeArrowheads="1"/>
          </p:cNvSpPr>
          <p:nvPr/>
        </p:nvSpPr>
        <p:spPr bwMode="auto">
          <a:xfrm>
            <a:off x="3816350" y="5256213"/>
            <a:ext cx="1023938"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defRPr/>
            </a:pPr>
            <a:r>
              <a:rPr lang="en-US" sz="1400" smtClean="0"/>
              <a:t>ISPs-R-Us</a:t>
            </a:r>
            <a:endParaRPr lang="en-US" smtClean="0"/>
          </a:p>
        </p:txBody>
      </p:sp>
      <p:sp>
        <p:nvSpPr>
          <p:cNvPr id="74774" name="Freeform 26"/>
          <p:cNvSpPr>
            <a:spLocks/>
          </p:cNvSpPr>
          <p:nvPr/>
        </p:nvSpPr>
        <p:spPr bwMode="auto">
          <a:xfrm flipV="1">
            <a:off x="5241925" y="4902200"/>
            <a:ext cx="2019300" cy="295275"/>
          </a:xfrm>
          <a:custGeom>
            <a:avLst/>
            <a:gdLst>
              <a:gd name="T0" fmla="*/ 0 w 1272"/>
              <a:gd name="T1" fmla="*/ 0 h 186"/>
              <a:gd name="T2" fmla="*/ 2147483646 w 1272"/>
              <a:gd name="T3" fmla="*/ 2147483646 h 186"/>
              <a:gd name="T4" fmla="*/ 0 60000 65536"/>
              <a:gd name="T5" fmla="*/ 0 60000 65536"/>
            </a:gdLst>
            <a:ahLst/>
            <a:cxnLst>
              <a:cxn ang="T4">
                <a:pos x="T0" y="T1"/>
              </a:cxn>
              <a:cxn ang="T5">
                <a:pos x="T2" y="T3"/>
              </a:cxn>
            </a:cxnLst>
            <a:rect l="0" t="0" r="r" b="b"/>
            <a:pathLst>
              <a:path w="1272" h="186">
                <a:moveTo>
                  <a:pt x="0" y="0"/>
                </a:moveTo>
                <a:lnTo>
                  <a:pt x="1272" y="186"/>
                </a:lnTo>
              </a:path>
            </a:pathLst>
          </a:custGeom>
          <a:noFill/>
          <a:ln w="19050" cap="flat" cmpd="sng">
            <a:solidFill>
              <a:schemeClr val="tx1"/>
            </a:solidFill>
            <a:prstDash val="solid"/>
            <a:round/>
            <a:headEnd type="none" w="med" len="med"/>
            <a:tailEnd type="arrow"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he-IL"/>
          </a:p>
        </p:txBody>
      </p:sp>
      <p:sp>
        <p:nvSpPr>
          <p:cNvPr id="53271" name="Line 27"/>
          <p:cNvSpPr>
            <a:spLocks noChangeShapeType="1"/>
          </p:cNvSpPr>
          <p:nvPr/>
        </p:nvSpPr>
        <p:spPr bwMode="auto">
          <a:xfrm>
            <a:off x="3032125" y="5445125"/>
            <a:ext cx="485775"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53272" name="Line 28"/>
          <p:cNvSpPr>
            <a:spLocks noChangeShapeType="1"/>
          </p:cNvSpPr>
          <p:nvPr/>
        </p:nvSpPr>
        <p:spPr bwMode="auto">
          <a:xfrm flipV="1">
            <a:off x="2879725" y="5511800"/>
            <a:ext cx="638175" cy="17145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53273" name="Line 29"/>
          <p:cNvSpPr>
            <a:spLocks noChangeShapeType="1"/>
          </p:cNvSpPr>
          <p:nvPr/>
        </p:nvSpPr>
        <p:spPr bwMode="auto">
          <a:xfrm flipV="1">
            <a:off x="3317875" y="5759450"/>
            <a:ext cx="247650" cy="409575"/>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53274" name="Text Box 30"/>
          <p:cNvSpPr txBox="1">
            <a:spLocks noChangeArrowheads="1"/>
          </p:cNvSpPr>
          <p:nvPr/>
        </p:nvSpPr>
        <p:spPr bwMode="auto">
          <a:xfrm>
            <a:off x="5530850" y="5151438"/>
            <a:ext cx="1671638" cy="942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Arial" pitchFamily="34" charset="0"/>
                <a:ea typeface="MS PGothic" pitchFamily="34" charset="-128"/>
              </a:defRPr>
            </a:lvl1pPr>
            <a:lvl2pPr marL="742950" indent="-285750">
              <a:defRPr sz="2400">
                <a:solidFill>
                  <a:schemeClr val="tx1"/>
                </a:solidFill>
                <a:latin typeface="Arial" pitchFamily="34" charset="0"/>
                <a:ea typeface="MS PGothic" pitchFamily="34" charset="-128"/>
              </a:defRPr>
            </a:lvl2pPr>
            <a:lvl3pPr marL="1143000" indent="-228600">
              <a:defRPr sz="2400">
                <a:solidFill>
                  <a:schemeClr val="tx1"/>
                </a:solidFill>
                <a:latin typeface="Arial" pitchFamily="34" charset="0"/>
                <a:ea typeface="MS PGothic" pitchFamily="34" charset="-128"/>
              </a:defRPr>
            </a:lvl3pPr>
            <a:lvl4pPr marL="1600200" indent="-228600">
              <a:defRPr sz="2400">
                <a:solidFill>
                  <a:schemeClr val="tx1"/>
                </a:solidFill>
                <a:latin typeface="Arial" pitchFamily="34" charset="0"/>
                <a:ea typeface="MS PGothic" pitchFamily="34" charset="-128"/>
              </a:defRPr>
            </a:lvl4pPr>
            <a:lvl5pPr marL="2057400" indent="-228600">
              <a:defRPr sz="2400">
                <a:solidFill>
                  <a:schemeClr val="tx1"/>
                </a:solidFill>
                <a:latin typeface="Arial" pitchFamily="34" charset="0"/>
                <a:ea typeface="MS PGothic" pitchFamily="34" charset="-128"/>
              </a:defRPr>
            </a:lvl5pPr>
            <a:lvl6pPr marL="2514600" indent="-228600" algn="l" rtl="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algn="l" rtl="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algn="l" rtl="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algn="l" rtl="0" eaLnBrk="0" fontAlgn="base" hangingPunct="0">
              <a:spcBef>
                <a:spcPct val="0"/>
              </a:spcBef>
              <a:spcAft>
                <a:spcPct val="0"/>
              </a:spcAft>
              <a:defRPr sz="2400">
                <a:solidFill>
                  <a:schemeClr val="tx1"/>
                </a:solidFill>
                <a:latin typeface="Arial" pitchFamily="34" charset="0"/>
                <a:ea typeface="MS PGothic" pitchFamily="34" charset="-128"/>
              </a:defRPr>
            </a:lvl9pPr>
          </a:lstStyle>
          <a:p>
            <a:pPr>
              <a:defRPr/>
            </a:pPr>
            <a:r>
              <a:rPr lang="ja-JP" altLang="en-US" sz="1400" smtClean="0"/>
              <a:t>“</a:t>
            </a:r>
            <a:r>
              <a:rPr lang="en-US" altLang="ja-JP" sz="1400" smtClean="0"/>
              <a:t>Send me anything</a:t>
            </a:r>
          </a:p>
          <a:p>
            <a:pPr>
              <a:defRPr/>
            </a:pPr>
            <a:r>
              <a:rPr lang="en-US" sz="1400" smtClean="0"/>
              <a:t>with addresses </a:t>
            </a:r>
          </a:p>
          <a:p>
            <a:pPr>
              <a:defRPr/>
            </a:pPr>
            <a:r>
              <a:rPr lang="en-US" sz="1400" smtClean="0"/>
              <a:t>beginning </a:t>
            </a:r>
          </a:p>
          <a:p>
            <a:pPr>
              <a:defRPr/>
            </a:pPr>
            <a:r>
              <a:rPr lang="en-US" sz="1400" smtClean="0"/>
              <a:t>199.31.0.0/16</a:t>
            </a:r>
            <a:r>
              <a:rPr lang="ja-JP" altLang="en-US" sz="1400" smtClean="0"/>
              <a:t>”</a:t>
            </a:r>
            <a:endParaRPr lang="en-US" sz="1400" smtClean="0"/>
          </a:p>
        </p:txBody>
      </p:sp>
      <p:grpSp>
        <p:nvGrpSpPr>
          <p:cNvPr id="74779" name="Group 31"/>
          <p:cNvGrpSpPr>
            <a:grpSpLocks/>
          </p:cNvGrpSpPr>
          <p:nvPr/>
        </p:nvGrpSpPr>
        <p:grpSpPr bwMode="auto">
          <a:xfrm>
            <a:off x="806450" y="3941763"/>
            <a:ext cx="2338388" cy="404812"/>
            <a:chOff x="1004" y="1639"/>
            <a:chExt cx="1473" cy="255"/>
          </a:xfrm>
        </p:grpSpPr>
        <p:sp>
          <p:nvSpPr>
            <p:cNvPr id="74791" name="Freeform 32"/>
            <p:cNvSpPr>
              <a:spLocks/>
            </p:cNvSpPr>
            <p:nvPr/>
          </p:nvSpPr>
          <p:spPr bwMode="auto">
            <a:xfrm>
              <a:off x="1004" y="1639"/>
              <a:ext cx="1473" cy="255"/>
            </a:xfrm>
            <a:custGeom>
              <a:avLst/>
              <a:gdLst>
                <a:gd name="T0" fmla="*/ 172 w 1473"/>
                <a:gd name="T1" fmla="*/ 11 h 255"/>
                <a:gd name="T2" fmla="*/ 73 w 1473"/>
                <a:gd name="T3" fmla="*/ 94 h 255"/>
                <a:gd name="T4" fmla="*/ 146 w 1473"/>
                <a:gd name="T5" fmla="*/ 220 h 255"/>
                <a:gd name="T6" fmla="*/ 520 w 1473"/>
                <a:gd name="T7" fmla="*/ 225 h 255"/>
                <a:gd name="T8" fmla="*/ 754 w 1473"/>
                <a:gd name="T9" fmla="*/ 251 h 255"/>
                <a:gd name="T10" fmla="*/ 1306 w 1473"/>
                <a:gd name="T11" fmla="*/ 203 h 255"/>
                <a:gd name="T12" fmla="*/ 1360 w 1473"/>
                <a:gd name="T13" fmla="*/ 29 h 255"/>
                <a:gd name="T14" fmla="*/ 628 w 1473"/>
                <a:gd name="T15" fmla="*/ 29 h 255"/>
                <a:gd name="T16" fmla="*/ 172 w 1473"/>
                <a:gd name="T17" fmla="*/ 11 h 25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473" h="255">
                  <a:moveTo>
                    <a:pt x="172" y="11"/>
                  </a:moveTo>
                  <a:cubicBezTo>
                    <a:pt x="0" y="64"/>
                    <a:pt x="77" y="59"/>
                    <a:pt x="73" y="94"/>
                  </a:cubicBezTo>
                  <a:cubicBezTo>
                    <a:pt x="69" y="129"/>
                    <a:pt x="72" y="198"/>
                    <a:pt x="146" y="220"/>
                  </a:cubicBezTo>
                  <a:cubicBezTo>
                    <a:pt x="221" y="242"/>
                    <a:pt x="419" y="220"/>
                    <a:pt x="520" y="225"/>
                  </a:cubicBezTo>
                  <a:cubicBezTo>
                    <a:pt x="621" y="230"/>
                    <a:pt x="623" y="255"/>
                    <a:pt x="754" y="251"/>
                  </a:cubicBezTo>
                  <a:cubicBezTo>
                    <a:pt x="885" y="247"/>
                    <a:pt x="1205" y="240"/>
                    <a:pt x="1306" y="203"/>
                  </a:cubicBezTo>
                  <a:cubicBezTo>
                    <a:pt x="1407" y="166"/>
                    <a:pt x="1473" y="58"/>
                    <a:pt x="1360" y="29"/>
                  </a:cubicBezTo>
                  <a:cubicBezTo>
                    <a:pt x="1247" y="0"/>
                    <a:pt x="826" y="32"/>
                    <a:pt x="628" y="29"/>
                  </a:cubicBezTo>
                  <a:cubicBezTo>
                    <a:pt x="430" y="26"/>
                    <a:pt x="267" y="15"/>
                    <a:pt x="172" y="11"/>
                  </a:cubicBezTo>
                  <a:close/>
                </a:path>
              </a:pathLst>
            </a:custGeom>
            <a:solidFill>
              <a:srgbClr val="66CC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he-IL"/>
            </a:p>
          </p:txBody>
        </p:sp>
        <p:sp>
          <p:nvSpPr>
            <p:cNvPr id="53288" name="Text Box 33"/>
            <p:cNvSpPr txBox="1">
              <a:spLocks noChangeArrowheads="1"/>
            </p:cNvSpPr>
            <p:nvPr/>
          </p:nvSpPr>
          <p:spPr bwMode="auto">
            <a:xfrm>
              <a:off x="1226" y="1664"/>
              <a:ext cx="970" cy="212"/>
            </a:xfrm>
            <a:prstGeom prst="rect">
              <a:avLst/>
            </a:prstGeom>
            <a:solidFill>
              <a:srgbClr val="66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defRPr/>
              </a:pPr>
              <a:r>
                <a:rPr lang="en-US" sz="1600" smtClean="0"/>
                <a:t>200.23.20.0/23</a:t>
              </a:r>
              <a:endParaRPr lang="en-US" smtClean="0"/>
            </a:p>
          </p:txBody>
        </p:sp>
      </p:grpSp>
      <p:sp>
        <p:nvSpPr>
          <p:cNvPr id="53276" name="Text Box 34"/>
          <p:cNvSpPr txBox="1">
            <a:spLocks noChangeArrowheads="1"/>
          </p:cNvSpPr>
          <p:nvPr/>
        </p:nvSpPr>
        <p:spPr bwMode="auto">
          <a:xfrm>
            <a:off x="787400" y="3741738"/>
            <a:ext cx="1336675"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defRPr/>
            </a:pPr>
            <a:r>
              <a:rPr lang="en-US" sz="1400" smtClean="0"/>
              <a:t>Organization 2</a:t>
            </a:r>
          </a:p>
        </p:txBody>
      </p:sp>
      <p:grpSp>
        <p:nvGrpSpPr>
          <p:cNvPr id="74781" name="Group 35"/>
          <p:cNvGrpSpPr>
            <a:grpSpLocks/>
          </p:cNvGrpSpPr>
          <p:nvPr/>
        </p:nvGrpSpPr>
        <p:grpSpPr bwMode="auto">
          <a:xfrm>
            <a:off x="2155825" y="4198938"/>
            <a:ext cx="257175" cy="663575"/>
            <a:chOff x="870" y="2941"/>
            <a:chExt cx="162" cy="418"/>
          </a:xfrm>
        </p:grpSpPr>
        <p:sp>
          <p:nvSpPr>
            <p:cNvPr id="53284" name="Text Box 36"/>
            <p:cNvSpPr txBox="1">
              <a:spLocks noChangeArrowheads="1"/>
            </p:cNvSpPr>
            <p:nvPr/>
          </p:nvSpPr>
          <p:spPr bwMode="auto">
            <a:xfrm>
              <a:off x="872" y="2941"/>
              <a:ext cx="160"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defRPr/>
              </a:pPr>
              <a:r>
                <a:rPr lang="en-US" sz="2000" b="1" smtClean="0"/>
                <a:t>.</a:t>
              </a:r>
              <a:endParaRPr lang="en-US" sz="2000" smtClean="0"/>
            </a:p>
          </p:txBody>
        </p:sp>
        <p:sp>
          <p:nvSpPr>
            <p:cNvPr id="53285" name="Text Box 37"/>
            <p:cNvSpPr txBox="1">
              <a:spLocks noChangeArrowheads="1"/>
            </p:cNvSpPr>
            <p:nvPr/>
          </p:nvSpPr>
          <p:spPr bwMode="auto">
            <a:xfrm>
              <a:off x="870" y="3026"/>
              <a:ext cx="160"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defRPr/>
              </a:pPr>
              <a:r>
                <a:rPr lang="en-US" sz="2000" b="1" smtClean="0"/>
                <a:t>.</a:t>
              </a:r>
              <a:endParaRPr lang="en-US" sz="2000" smtClean="0"/>
            </a:p>
          </p:txBody>
        </p:sp>
        <p:sp>
          <p:nvSpPr>
            <p:cNvPr id="53286" name="Text Box 38"/>
            <p:cNvSpPr txBox="1">
              <a:spLocks noChangeArrowheads="1"/>
            </p:cNvSpPr>
            <p:nvPr/>
          </p:nvSpPr>
          <p:spPr bwMode="auto">
            <a:xfrm>
              <a:off x="871" y="3109"/>
              <a:ext cx="160"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defRPr/>
              </a:pPr>
              <a:r>
                <a:rPr lang="en-US" sz="2000" b="1" smtClean="0"/>
                <a:t>.</a:t>
              </a:r>
              <a:endParaRPr lang="en-US" sz="2000" smtClean="0"/>
            </a:p>
          </p:txBody>
        </p:sp>
      </p:grpSp>
      <p:grpSp>
        <p:nvGrpSpPr>
          <p:cNvPr id="74782" name="Group 39"/>
          <p:cNvGrpSpPr>
            <a:grpSpLocks/>
          </p:cNvGrpSpPr>
          <p:nvPr/>
        </p:nvGrpSpPr>
        <p:grpSpPr bwMode="auto">
          <a:xfrm>
            <a:off x="3184525" y="3903663"/>
            <a:ext cx="257175" cy="663575"/>
            <a:chOff x="870" y="2941"/>
            <a:chExt cx="162" cy="418"/>
          </a:xfrm>
        </p:grpSpPr>
        <p:sp>
          <p:nvSpPr>
            <p:cNvPr id="53281" name="Text Box 40"/>
            <p:cNvSpPr txBox="1">
              <a:spLocks noChangeArrowheads="1"/>
            </p:cNvSpPr>
            <p:nvPr/>
          </p:nvSpPr>
          <p:spPr bwMode="auto">
            <a:xfrm>
              <a:off x="872" y="2941"/>
              <a:ext cx="160"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defRPr/>
              </a:pPr>
              <a:r>
                <a:rPr lang="en-US" sz="2000" b="1" smtClean="0"/>
                <a:t>.</a:t>
              </a:r>
              <a:endParaRPr lang="en-US" sz="2000" smtClean="0"/>
            </a:p>
          </p:txBody>
        </p:sp>
        <p:sp>
          <p:nvSpPr>
            <p:cNvPr id="53282" name="Text Box 41"/>
            <p:cNvSpPr txBox="1">
              <a:spLocks noChangeArrowheads="1"/>
            </p:cNvSpPr>
            <p:nvPr/>
          </p:nvSpPr>
          <p:spPr bwMode="auto">
            <a:xfrm>
              <a:off x="870" y="3026"/>
              <a:ext cx="160"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defRPr/>
              </a:pPr>
              <a:r>
                <a:rPr lang="en-US" sz="2000" b="1" smtClean="0"/>
                <a:t>.</a:t>
              </a:r>
              <a:endParaRPr lang="en-US" sz="2000" smtClean="0"/>
            </a:p>
          </p:txBody>
        </p:sp>
        <p:sp>
          <p:nvSpPr>
            <p:cNvPr id="53283" name="Text Box 42"/>
            <p:cNvSpPr txBox="1">
              <a:spLocks noChangeArrowheads="1"/>
            </p:cNvSpPr>
            <p:nvPr/>
          </p:nvSpPr>
          <p:spPr bwMode="auto">
            <a:xfrm>
              <a:off x="871" y="3109"/>
              <a:ext cx="160"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defRPr/>
              </a:pPr>
              <a:r>
                <a:rPr lang="en-US" sz="2000" b="1" smtClean="0"/>
                <a:t>.</a:t>
              </a:r>
              <a:endParaRPr lang="en-US" sz="2000" smtClean="0"/>
            </a:p>
          </p:txBody>
        </p:sp>
      </p:grpSp>
      <p:sp>
        <p:nvSpPr>
          <p:cNvPr id="53279" name="Text Box 43"/>
          <p:cNvSpPr txBox="1">
            <a:spLocks noChangeArrowheads="1"/>
          </p:cNvSpPr>
          <p:nvPr/>
        </p:nvSpPr>
        <p:spPr bwMode="auto">
          <a:xfrm>
            <a:off x="522564" y="1519237"/>
            <a:ext cx="8107362" cy="822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defRPr/>
            </a:pPr>
            <a:r>
              <a:rPr lang="en-US" sz="2400" dirty="0" smtClean="0">
                <a:latin typeface="Gill Sans MT" charset="0"/>
              </a:rPr>
              <a:t>hierarchical addressing allows efficient advertisement of routing </a:t>
            </a:r>
          </a:p>
          <a:p>
            <a:pPr>
              <a:defRPr/>
            </a:pPr>
            <a:r>
              <a:rPr lang="en-US" sz="2400" dirty="0" smtClean="0">
                <a:latin typeface="Gill Sans MT" charset="0"/>
              </a:rPr>
              <a:t>information:</a:t>
            </a:r>
          </a:p>
        </p:txBody>
      </p:sp>
    </p:spTree>
    <p:extLst>
      <p:ext uri="{BB962C8B-B14F-4D97-AF65-F5344CB8AC3E}">
        <p14:creationId xmlns:p14="http://schemas.microsoft.com/office/powerpoint/2010/main" val="280117420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304" name="Rectangle 2"/>
          <p:cNvSpPr>
            <a:spLocks noGrp="1" noChangeArrowheads="1"/>
          </p:cNvSpPr>
          <p:nvPr>
            <p:ph type="title"/>
          </p:nvPr>
        </p:nvSpPr>
        <p:spPr/>
        <p:txBody>
          <a:bodyPr/>
          <a:lstStyle/>
          <a:p>
            <a:pPr>
              <a:defRPr/>
            </a:pPr>
            <a:r>
              <a:rPr lang="en-US" sz="3400" dirty="0">
                <a:ea typeface="ＭＳ Ｐゴシック" charset="0"/>
                <a:cs typeface="+mj-cs"/>
              </a:rPr>
              <a:t>Hierarchical addressing: more specific routes</a:t>
            </a:r>
          </a:p>
        </p:txBody>
      </p:sp>
      <p:sp>
        <p:nvSpPr>
          <p:cNvPr id="75780" name="Freeform 45"/>
          <p:cNvSpPr>
            <a:spLocks/>
          </p:cNvSpPr>
          <p:nvPr/>
        </p:nvSpPr>
        <p:spPr bwMode="auto">
          <a:xfrm>
            <a:off x="7180263" y="3084513"/>
            <a:ext cx="1444625" cy="2714625"/>
          </a:xfrm>
          <a:custGeom>
            <a:avLst/>
            <a:gdLst>
              <a:gd name="T0" fmla="*/ 2147483646 w 910"/>
              <a:gd name="T1" fmla="*/ 2147483646 h 1710"/>
              <a:gd name="T2" fmla="*/ 2147483646 w 910"/>
              <a:gd name="T3" fmla="*/ 2147483646 h 1710"/>
              <a:gd name="T4" fmla="*/ 2147483646 w 910"/>
              <a:gd name="T5" fmla="*/ 2147483646 h 1710"/>
              <a:gd name="T6" fmla="*/ 2147483646 w 910"/>
              <a:gd name="T7" fmla="*/ 2147483646 h 1710"/>
              <a:gd name="T8" fmla="*/ 2147483646 w 910"/>
              <a:gd name="T9" fmla="*/ 2147483646 h 1710"/>
              <a:gd name="T10" fmla="*/ 2147483646 w 910"/>
              <a:gd name="T11" fmla="*/ 2147483646 h 1710"/>
              <a:gd name="T12" fmla="*/ 2147483646 w 910"/>
              <a:gd name="T13" fmla="*/ 2147483646 h 1710"/>
              <a:gd name="T14" fmla="*/ 2147483646 w 910"/>
              <a:gd name="T15" fmla="*/ 2147483646 h 1710"/>
              <a:gd name="T16" fmla="*/ 2147483646 w 910"/>
              <a:gd name="T17" fmla="*/ 2147483646 h 1710"/>
              <a:gd name="T18" fmla="*/ 2147483646 w 910"/>
              <a:gd name="T19" fmla="*/ 2147483646 h 1710"/>
              <a:gd name="T20" fmla="*/ 2147483646 w 910"/>
              <a:gd name="T21" fmla="*/ 2147483646 h 1710"/>
              <a:gd name="T22" fmla="*/ 2147483646 w 910"/>
              <a:gd name="T23" fmla="*/ 2147483646 h 171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910" h="1710">
                <a:moveTo>
                  <a:pt x="766" y="38"/>
                </a:moveTo>
                <a:cubicBezTo>
                  <a:pt x="714" y="0"/>
                  <a:pt x="520" y="186"/>
                  <a:pt x="411" y="282"/>
                </a:cubicBezTo>
                <a:cubicBezTo>
                  <a:pt x="302" y="378"/>
                  <a:pt x="180" y="490"/>
                  <a:pt x="115" y="611"/>
                </a:cubicBezTo>
                <a:cubicBezTo>
                  <a:pt x="49" y="732"/>
                  <a:pt x="0" y="907"/>
                  <a:pt x="14" y="1008"/>
                </a:cubicBezTo>
                <a:cubicBezTo>
                  <a:pt x="28" y="1108"/>
                  <a:pt x="127" y="1139"/>
                  <a:pt x="198" y="1214"/>
                </a:cubicBezTo>
                <a:cubicBezTo>
                  <a:pt x="269" y="1288"/>
                  <a:pt x="328" y="1380"/>
                  <a:pt x="435" y="1456"/>
                </a:cubicBezTo>
                <a:cubicBezTo>
                  <a:pt x="542" y="1533"/>
                  <a:pt x="768" y="1710"/>
                  <a:pt x="839" y="1674"/>
                </a:cubicBezTo>
                <a:cubicBezTo>
                  <a:pt x="910" y="1638"/>
                  <a:pt x="863" y="1328"/>
                  <a:pt x="863" y="1239"/>
                </a:cubicBezTo>
                <a:cubicBezTo>
                  <a:pt x="863" y="1150"/>
                  <a:pt x="868" y="1189"/>
                  <a:pt x="839" y="1139"/>
                </a:cubicBezTo>
                <a:cubicBezTo>
                  <a:pt x="809" y="1090"/>
                  <a:pt x="703" y="1045"/>
                  <a:pt x="684" y="940"/>
                </a:cubicBezTo>
                <a:cubicBezTo>
                  <a:pt x="665" y="835"/>
                  <a:pt x="710" y="659"/>
                  <a:pt x="724" y="509"/>
                </a:cubicBezTo>
                <a:cubicBezTo>
                  <a:pt x="738" y="359"/>
                  <a:pt x="818" y="76"/>
                  <a:pt x="766" y="38"/>
                </a:cubicBezTo>
                <a:close/>
              </a:path>
            </a:pathLst>
          </a:custGeom>
          <a:gradFill rotWithShape="1">
            <a:gsLst>
              <a:gs pos="0">
                <a:srgbClr val="66CCFF"/>
              </a:gs>
              <a:gs pos="100000">
                <a:srgbClr val="FFFF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he-IL"/>
          </a:p>
        </p:txBody>
      </p:sp>
      <p:sp>
        <p:nvSpPr>
          <p:cNvPr id="54277" name="Text Box 3"/>
          <p:cNvSpPr txBox="1">
            <a:spLocks noChangeArrowheads="1"/>
          </p:cNvSpPr>
          <p:nvPr/>
        </p:nvSpPr>
        <p:spPr bwMode="auto">
          <a:xfrm>
            <a:off x="607266" y="1698626"/>
            <a:ext cx="6861175"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defRPr/>
            </a:pPr>
            <a:r>
              <a:rPr lang="en-US" sz="2400" dirty="0" smtClean="0">
                <a:latin typeface="Gill Sans MT" charset="0"/>
              </a:rPr>
              <a:t>ISPs-R-Us has a more specific route to Organization 1</a:t>
            </a:r>
          </a:p>
        </p:txBody>
      </p:sp>
      <p:sp>
        <p:nvSpPr>
          <p:cNvPr id="75782" name="Freeform 4"/>
          <p:cNvSpPr>
            <a:spLocks/>
          </p:cNvSpPr>
          <p:nvPr/>
        </p:nvSpPr>
        <p:spPr bwMode="auto">
          <a:xfrm>
            <a:off x="5175250" y="4114800"/>
            <a:ext cx="2019300" cy="295275"/>
          </a:xfrm>
          <a:custGeom>
            <a:avLst/>
            <a:gdLst>
              <a:gd name="T0" fmla="*/ 0 w 1272"/>
              <a:gd name="T1" fmla="*/ 0 h 186"/>
              <a:gd name="T2" fmla="*/ 2147483646 w 1272"/>
              <a:gd name="T3" fmla="*/ 2147483646 h 186"/>
              <a:gd name="T4" fmla="*/ 0 60000 65536"/>
              <a:gd name="T5" fmla="*/ 0 60000 65536"/>
            </a:gdLst>
            <a:ahLst/>
            <a:cxnLst>
              <a:cxn ang="T4">
                <a:pos x="T0" y="T1"/>
              </a:cxn>
              <a:cxn ang="T5">
                <a:pos x="T2" y="T3"/>
              </a:cxn>
            </a:cxnLst>
            <a:rect l="0" t="0" r="r" b="b"/>
            <a:pathLst>
              <a:path w="1272" h="186">
                <a:moveTo>
                  <a:pt x="0" y="0"/>
                </a:moveTo>
                <a:lnTo>
                  <a:pt x="1272" y="186"/>
                </a:lnTo>
              </a:path>
            </a:pathLst>
          </a:custGeom>
          <a:noFill/>
          <a:ln w="19050" cap="flat" cmpd="sng">
            <a:solidFill>
              <a:schemeClr val="tx1"/>
            </a:solidFill>
            <a:prstDash val="solid"/>
            <a:round/>
            <a:headEnd type="none" w="med" len="med"/>
            <a:tailEnd type="arrow"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he-IL"/>
          </a:p>
        </p:txBody>
      </p:sp>
      <p:sp>
        <p:nvSpPr>
          <p:cNvPr id="54279" name="Line 5"/>
          <p:cNvSpPr>
            <a:spLocks noChangeShapeType="1"/>
          </p:cNvSpPr>
          <p:nvPr/>
        </p:nvSpPr>
        <p:spPr bwMode="auto">
          <a:xfrm flipV="1">
            <a:off x="2832100" y="4391025"/>
            <a:ext cx="895350" cy="4572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54280" name="Line 6"/>
          <p:cNvSpPr>
            <a:spLocks noChangeShapeType="1"/>
          </p:cNvSpPr>
          <p:nvPr/>
        </p:nvSpPr>
        <p:spPr bwMode="auto">
          <a:xfrm flipV="1">
            <a:off x="3194050" y="5667375"/>
            <a:ext cx="333375" cy="24765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54281" name="Line 7"/>
          <p:cNvSpPr>
            <a:spLocks noChangeShapeType="1"/>
          </p:cNvSpPr>
          <p:nvPr/>
        </p:nvSpPr>
        <p:spPr bwMode="auto">
          <a:xfrm>
            <a:off x="2927350" y="2981325"/>
            <a:ext cx="847725" cy="7620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75786" name="Freeform 8"/>
          <p:cNvSpPr>
            <a:spLocks/>
          </p:cNvSpPr>
          <p:nvPr/>
        </p:nvSpPr>
        <p:spPr bwMode="auto">
          <a:xfrm>
            <a:off x="3573463" y="3560763"/>
            <a:ext cx="1773237" cy="979487"/>
          </a:xfrm>
          <a:custGeom>
            <a:avLst/>
            <a:gdLst>
              <a:gd name="T0" fmla="*/ 2147483646 w 1117"/>
              <a:gd name="T1" fmla="*/ 2147483646 h 617"/>
              <a:gd name="T2" fmla="*/ 2147483646 w 1117"/>
              <a:gd name="T3" fmla="*/ 2147483646 h 617"/>
              <a:gd name="T4" fmla="*/ 2147483646 w 1117"/>
              <a:gd name="T5" fmla="*/ 2147483646 h 617"/>
              <a:gd name="T6" fmla="*/ 2147483646 w 1117"/>
              <a:gd name="T7" fmla="*/ 2147483646 h 617"/>
              <a:gd name="T8" fmla="*/ 2147483646 w 1117"/>
              <a:gd name="T9" fmla="*/ 2147483646 h 617"/>
              <a:gd name="T10" fmla="*/ 2147483646 w 1117"/>
              <a:gd name="T11" fmla="*/ 2147483646 h 617"/>
              <a:gd name="T12" fmla="*/ 2147483646 w 1117"/>
              <a:gd name="T13" fmla="*/ 2147483646 h 617"/>
              <a:gd name="T14" fmla="*/ 2147483646 w 1117"/>
              <a:gd name="T15" fmla="*/ 2147483646 h 617"/>
              <a:gd name="T16" fmla="*/ 2147483646 w 1117"/>
              <a:gd name="T17" fmla="*/ 2147483646 h 617"/>
              <a:gd name="T18" fmla="*/ 2147483646 w 1117"/>
              <a:gd name="T19" fmla="*/ 2147483646 h 617"/>
              <a:gd name="T20" fmla="*/ 2147483646 w 1117"/>
              <a:gd name="T21" fmla="*/ 2147483646 h 617"/>
              <a:gd name="T22" fmla="*/ 2147483646 w 1117"/>
              <a:gd name="T23" fmla="*/ 2147483646 h 61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117" h="617">
                <a:moveTo>
                  <a:pt x="439" y="97"/>
                </a:moveTo>
                <a:cubicBezTo>
                  <a:pt x="358" y="85"/>
                  <a:pt x="269" y="23"/>
                  <a:pt x="205" y="19"/>
                </a:cubicBezTo>
                <a:cubicBezTo>
                  <a:pt x="141" y="15"/>
                  <a:pt x="89" y="0"/>
                  <a:pt x="55" y="73"/>
                </a:cubicBezTo>
                <a:cubicBezTo>
                  <a:pt x="21" y="146"/>
                  <a:pt x="0" y="371"/>
                  <a:pt x="4" y="456"/>
                </a:cubicBezTo>
                <a:cubicBezTo>
                  <a:pt x="8" y="541"/>
                  <a:pt x="3" y="560"/>
                  <a:pt x="77" y="582"/>
                </a:cubicBezTo>
                <a:cubicBezTo>
                  <a:pt x="152" y="604"/>
                  <a:pt x="350" y="582"/>
                  <a:pt x="451" y="587"/>
                </a:cubicBezTo>
                <a:cubicBezTo>
                  <a:pt x="552" y="592"/>
                  <a:pt x="606" y="617"/>
                  <a:pt x="685" y="613"/>
                </a:cubicBezTo>
                <a:cubicBezTo>
                  <a:pt x="764" y="609"/>
                  <a:pt x="856" y="612"/>
                  <a:pt x="925" y="565"/>
                </a:cubicBezTo>
                <a:cubicBezTo>
                  <a:pt x="994" y="518"/>
                  <a:pt x="1081" y="401"/>
                  <a:pt x="1099" y="330"/>
                </a:cubicBezTo>
                <a:cubicBezTo>
                  <a:pt x="1117" y="259"/>
                  <a:pt x="1104" y="178"/>
                  <a:pt x="1036" y="138"/>
                </a:cubicBezTo>
                <a:cubicBezTo>
                  <a:pt x="968" y="98"/>
                  <a:pt x="790" y="98"/>
                  <a:pt x="691" y="91"/>
                </a:cubicBezTo>
                <a:cubicBezTo>
                  <a:pt x="592" y="84"/>
                  <a:pt x="520" y="109"/>
                  <a:pt x="439" y="97"/>
                </a:cubicBezTo>
                <a:close/>
              </a:path>
            </a:pathLst>
          </a:custGeom>
          <a:solidFill>
            <a:srgbClr val="66CC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he-IL"/>
          </a:p>
        </p:txBody>
      </p:sp>
      <p:sp>
        <p:nvSpPr>
          <p:cNvPr id="54283" name="Text Box 9"/>
          <p:cNvSpPr txBox="1">
            <a:spLocks noChangeArrowheads="1"/>
          </p:cNvSpPr>
          <p:nvPr/>
        </p:nvSpPr>
        <p:spPr bwMode="auto">
          <a:xfrm>
            <a:off x="5407025" y="3287713"/>
            <a:ext cx="1671638" cy="942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Arial" pitchFamily="34" charset="0"/>
                <a:ea typeface="MS PGothic" pitchFamily="34" charset="-128"/>
              </a:defRPr>
            </a:lvl1pPr>
            <a:lvl2pPr marL="742950" indent="-285750">
              <a:defRPr sz="2400">
                <a:solidFill>
                  <a:schemeClr val="tx1"/>
                </a:solidFill>
                <a:latin typeface="Arial" pitchFamily="34" charset="0"/>
                <a:ea typeface="MS PGothic" pitchFamily="34" charset="-128"/>
              </a:defRPr>
            </a:lvl2pPr>
            <a:lvl3pPr marL="1143000" indent="-228600">
              <a:defRPr sz="2400">
                <a:solidFill>
                  <a:schemeClr val="tx1"/>
                </a:solidFill>
                <a:latin typeface="Arial" pitchFamily="34" charset="0"/>
                <a:ea typeface="MS PGothic" pitchFamily="34" charset="-128"/>
              </a:defRPr>
            </a:lvl3pPr>
            <a:lvl4pPr marL="1600200" indent="-228600">
              <a:defRPr sz="2400">
                <a:solidFill>
                  <a:schemeClr val="tx1"/>
                </a:solidFill>
                <a:latin typeface="Arial" pitchFamily="34" charset="0"/>
                <a:ea typeface="MS PGothic" pitchFamily="34" charset="-128"/>
              </a:defRPr>
            </a:lvl4pPr>
            <a:lvl5pPr marL="2057400" indent="-228600">
              <a:defRPr sz="2400">
                <a:solidFill>
                  <a:schemeClr val="tx1"/>
                </a:solidFill>
                <a:latin typeface="Arial" pitchFamily="34" charset="0"/>
                <a:ea typeface="MS PGothic" pitchFamily="34" charset="-128"/>
              </a:defRPr>
            </a:lvl5pPr>
            <a:lvl6pPr marL="2514600" indent="-228600" algn="l" rtl="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algn="l" rtl="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algn="l" rtl="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algn="l" rtl="0" eaLnBrk="0" fontAlgn="base" hangingPunct="0">
              <a:spcBef>
                <a:spcPct val="0"/>
              </a:spcBef>
              <a:spcAft>
                <a:spcPct val="0"/>
              </a:spcAft>
              <a:defRPr sz="2400">
                <a:solidFill>
                  <a:schemeClr val="tx1"/>
                </a:solidFill>
                <a:latin typeface="Arial" pitchFamily="34" charset="0"/>
                <a:ea typeface="MS PGothic" pitchFamily="34" charset="-128"/>
              </a:defRPr>
            </a:lvl9pPr>
          </a:lstStyle>
          <a:p>
            <a:pPr>
              <a:defRPr/>
            </a:pPr>
            <a:r>
              <a:rPr lang="ja-JP" altLang="en-US" sz="1400" smtClean="0"/>
              <a:t>“</a:t>
            </a:r>
            <a:r>
              <a:rPr lang="en-US" altLang="ja-JP" sz="1400" smtClean="0"/>
              <a:t>Send me anything</a:t>
            </a:r>
          </a:p>
          <a:p>
            <a:pPr>
              <a:defRPr/>
            </a:pPr>
            <a:r>
              <a:rPr lang="en-US" sz="1400" smtClean="0"/>
              <a:t>with addresses </a:t>
            </a:r>
          </a:p>
          <a:p>
            <a:pPr>
              <a:defRPr/>
            </a:pPr>
            <a:r>
              <a:rPr lang="en-US" sz="1400" smtClean="0"/>
              <a:t>beginning </a:t>
            </a:r>
          </a:p>
          <a:p>
            <a:pPr>
              <a:defRPr/>
            </a:pPr>
            <a:r>
              <a:rPr lang="en-US" sz="1400" u="sng" smtClean="0">
                <a:solidFill>
                  <a:srgbClr val="CC0000"/>
                </a:solidFill>
              </a:rPr>
              <a:t>200.23.16.0/20</a:t>
            </a:r>
            <a:r>
              <a:rPr lang="ja-JP" altLang="en-US" sz="1400" smtClean="0"/>
              <a:t>”</a:t>
            </a:r>
            <a:endParaRPr lang="en-US" sz="1400" smtClean="0"/>
          </a:p>
        </p:txBody>
      </p:sp>
      <p:grpSp>
        <p:nvGrpSpPr>
          <p:cNvPr id="75788" name="Group 10"/>
          <p:cNvGrpSpPr>
            <a:grpSpLocks/>
          </p:cNvGrpSpPr>
          <p:nvPr/>
        </p:nvGrpSpPr>
        <p:grpSpPr bwMode="auto">
          <a:xfrm>
            <a:off x="758825" y="2754313"/>
            <a:ext cx="2338388" cy="404812"/>
            <a:chOff x="1004" y="1639"/>
            <a:chExt cx="1473" cy="255"/>
          </a:xfrm>
        </p:grpSpPr>
        <p:sp>
          <p:nvSpPr>
            <p:cNvPr id="75821" name="Freeform 11"/>
            <p:cNvSpPr>
              <a:spLocks/>
            </p:cNvSpPr>
            <p:nvPr/>
          </p:nvSpPr>
          <p:spPr bwMode="auto">
            <a:xfrm>
              <a:off x="1004" y="1639"/>
              <a:ext cx="1473" cy="255"/>
            </a:xfrm>
            <a:custGeom>
              <a:avLst/>
              <a:gdLst>
                <a:gd name="T0" fmla="*/ 172 w 1473"/>
                <a:gd name="T1" fmla="*/ 11 h 255"/>
                <a:gd name="T2" fmla="*/ 73 w 1473"/>
                <a:gd name="T3" fmla="*/ 94 h 255"/>
                <a:gd name="T4" fmla="*/ 146 w 1473"/>
                <a:gd name="T5" fmla="*/ 220 h 255"/>
                <a:gd name="T6" fmla="*/ 520 w 1473"/>
                <a:gd name="T7" fmla="*/ 225 h 255"/>
                <a:gd name="T8" fmla="*/ 754 w 1473"/>
                <a:gd name="T9" fmla="*/ 251 h 255"/>
                <a:gd name="T10" fmla="*/ 1306 w 1473"/>
                <a:gd name="T11" fmla="*/ 203 h 255"/>
                <a:gd name="T12" fmla="*/ 1360 w 1473"/>
                <a:gd name="T13" fmla="*/ 29 h 255"/>
                <a:gd name="T14" fmla="*/ 628 w 1473"/>
                <a:gd name="T15" fmla="*/ 29 h 255"/>
                <a:gd name="T16" fmla="*/ 172 w 1473"/>
                <a:gd name="T17" fmla="*/ 11 h 25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473" h="255">
                  <a:moveTo>
                    <a:pt x="172" y="11"/>
                  </a:moveTo>
                  <a:cubicBezTo>
                    <a:pt x="0" y="64"/>
                    <a:pt x="77" y="59"/>
                    <a:pt x="73" y="94"/>
                  </a:cubicBezTo>
                  <a:cubicBezTo>
                    <a:pt x="69" y="129"/>
                    <a:pt x="72" y="198"/>
                    <a:pt x="146" y="220"/>
                  </a:cubicBezTo>
                  <a:cubicBezTo>
                    <a:pt x="221" y="242"/>
                    <a:pt x="419" y="220"/>
                    <a:pt x="520" y="225"/>
                  </a:cubicBezTo>
                  <a:cubicBezTo>
                    <a:pt x="621" y="230"/>
                    <a:pt x="623" y="255"/>
                    <a:pt x="754" y="251"/>
                  </a:cubicBezTo>
                  <a:cubicBezTo>
                    <a:pt x="885" y="247"/>
                    <a:pt x="1205" y="240"/>
                    <a:pt x="1306" y="203"/>
                  </a:cubicBezTo>
                  <a:cubicBezTo>
                    <a:pt x="1407" y="166"/>
                    <a:pt x="1473" y="58"/>
                    <a:pt x="1360" y="29"/>
                  </a:cubicBezTo>
                  <a:cubicBezTo>
                    <a:pt x="1247" y="0"/>
                    <a:pt x="826" y="32"/>
                    <a:pt x="628" y="29"/>
                  </a:cubicBezTo>
                  <a:cubicBezTo>
                    <a:pt x="430" y="26"/>
                    <a:pt x="267" y="15"/>
                    <a:pt x="172" y="11"/>
                  </a:cubicBezTo>
                  <a:close/>
                </a:path>
              </a:pathLst>
            </a:custGeom>
            <a:solidFill>
              <a:srgbClr val="66CC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he-IL"/>
            </a:p>
          </p:txBody>
        </p:sp>
        <p:sp>
          <p:nvSpPr>
            <p:cNvPr id="54318" name="Text Box 12"/>
            <p:cNvSpPr txBox="1">
              <a:spLocks noChangeArrowheads="1"/>
            </p:cNvSpPr>
            <p:nvPr/>
          </p:nvSpPr>
          <p:spPr bwMode="auto">
            <a:xfrm>
              <a:off x="1226" y="1664"/>
              <a:ext cx="970" cy="212"/>
            </a:xfrm>
            <a:prstGeom prst="rect">
              <a:avLst/>
            </a:prstGeom>
            <a:solidFill>
              <a:srgbClr val="66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defRPr/>
              </a:pPr>
              <a:r>
                <a:rPr lang="en-US" sz="1600" smtClean="0"/>
                <a:t>200.23.16.0/23</a:t>
              </a:r>
              <a:endParaRPr lang="en-US" smtClean="0"/>
            </a:p>
          </p:txBody>
        </p:sp>
      </p:grpSp>
      <p:grpSp>
        <p:nvGrpSpPr>
          <p:cNvPr id="75789" name="Group 13"/>
          <p:cNvGrpSpPr>
            <a:grpSpLocks/>
          </p:cNvGrpSpPr>
          <p:nvPr/>
        </p:nvGrpSpPr>
        <p:grpSpPr bwMode="auto">
          <a:xfrm>
            <a:off x="968375" y="5830888"/>
            <a:ext cx="2338388" cy="404812"/>
            <a:chOff x="1004" y="1639"/>
            <a:chExt cx="1473" cy="255"/>
          </a:xfrm>
        </p:grpSpPr>
        <p:sp>
          <p:nvSpPr>
            <p:cNvPr id="75819" name="Freeform 14"/>
            <p:cNvSpPr>
              <a:spLocks/>
            </p:cNvSpPr>
            <p:nvPr/>
          </p:nvSpPr>
          <p:spPr bwMode="auto">
            <a:xfrm>
              <a:off x="1004" y="1639"/>
              <a:ext cx="1473" cy="255"/>
            </a:xfrm>
            <a:custGeom>
              <a:avLst/>
              <a:gdLst>
                <a:gd name="T0" fmla="*/ 172 w 1473"/>
                <a:gd name="T1" fmla="*/ 11 h 255"/>
                <a:gd name="T2" fmla="*/ 73 w 1473"/>
                <a:gd name="T3" fmla="*/ 94 h 255"/>
                <a:gd name="T4" fmla="*/ 146 w 1473"/>
                <a:gd name="T5" fmla="*/ 220 h 255"/>
                <a:gd name="T6" fmla="*/ 520 w 1473"/>
                <a:gd name="T7" fmla="*/ 225 h 255"/>
                <a:gd name="T8" fmla="*/ 754 w 1473"/>
                <a:gd name="T9" fmla="*/ 251 h 255"/>
                <a:gd name="T10" fmla="*/ 1306 w 1473"/>
                <a:gd name="T11" fmla="*/ 203 h 255"/>
                <a:gd name="T12" fmla="*/ 1360 w 1473"/>
                <a:gd name="T13" fmla="*/ 29 h 255"/>
                <a:gd name="T14" fmla="*/ 628 w 1473"/>
                <a:gd name="T15" fmla="*/ 29 h 255"/>
                <a:gd name="T16" fmla="*/ 172 w 1473"/>
                <a:gd name="T17" fmla="*/ 11 h 25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473" h="255">
                  <a:moveTo>
                    <a:pt x="172" y="11"/>
                  </a:moveTo>
                  <a:cubicBezTo>
                    <a:pt x="0" y="64"/>
                    <a:pt x="77" y="59"/>
                    <a:pt x="73" y="94"/>
                  </a:cubicBezTo>
                  <a:cubicBezTo>
                    <a:pt x="69" y="129"/>
                    <a:pt x="72" y="198"/>
                    <a:pt x="146" y="220"/>
                  </a:cubicBezTo>
                  <a:cubicBezTo>
                    <a:pt x="221" y="242"/>
                    <a:pt x="419" y="220"/>
                    <a:pt x="520" y="225"/>
                  </a:cubicBezTo>
                  <a:cubicBezTo>
                    <a:pt x="621" y="230"/>
                    <a:pt x="623" y="255"/>
                    <a:pt x="754" y="251"/>
                  </a:cubicBezTo>
                  <a:cubicBezTo>
                    <a:pt x="885" y="247"/>
                    <a:pt x="1205" y="240"/>
                    <a:pt x="1306" y="203"/>
                  </a:cubicBezTo>
                  <a:cubicBezTo>
                    <a:pt x="1407" y="166"/>
                    <a:pt x="1473" y="58"/>
                    <a:pt x="1360" y="29"/>
                  </a:cubicBezTo>
                  <a:cubicBezTo>
                    <a:pt x="1247" y="0"/>
                    <a:pt x="826" y="32"/>
                    <a:pt x="628" y="29"/>
                  </a:cubicBezTo>
                  <a:cubicBezTo>
                    <a:pt x="430" y="26"/>
                    <a:pt x="267" y="15"/>
                    <a:pt x="172" y="11"/>
                  </a:cubicBezTo>
                  <a:close/>
                </a:path>
              </a:pathLst>
            </a:custGeom>
            <a:solidFill>
              <a:srgbClr val="66CC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he-IL"/>
            </a:p>
          </p:txBody>
        </p:sp>
        <p:sp>
          <p:nvSpPr>
            <p:cNvPr id="54316" name="Text Box 15"/>
            <p:cNvSpPr txBox="1">
              <a:spLocks noChangeArrowheads="1"/>
            </p:cNvSpPr>
            <p:nvPr/>
          </p:nvSpPr>
          <p:spPr bwMode="auto">
            <a:xfrm>
              <a:off x="1226" y="1664"/>
              <a:ext cx="970" cy="212"/>
            </a:xfrm>
            <a:prstGeom prst="rect">
              <a:avLst/>
            </a:prstGeom>
            <a:solidFill>
              <a:srgbClr val="66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defRPr/>
              </a:pPr>
              <a:r>
                <a:rPr lang="en-US" sz="1600" smtClean="0"/>
                <a:t>200.23.18.0/23</a:t>
              </a:r>
              <a:endParaRPr lang="en-US" smtClean="0"/>
            </a:p>
          </p:txBody>
        </p:sp>
      </p:grpSp>
      <p:grpSp>
        <p:nvGrpSpPr>
          <p:cNvPr id="75790" name="Group 16"/>
          <p:cNvGrpSpPr>
            <a:grpSpLocks/>
          </p:cNvGrpSpPr>
          <p:nvPr/>
        </p:nvGrpSpPr>
        <p:grpSpPr bwMode="auto">
          <a:xfrm>
            <a:off x="701675" y="4764088"/>
            <a:ext cx="2338388" cy="404812"/>
            <a:chOff x="1004" y="1639"/>
            <a:chExt cx="1473" cy="255"/>
          </a:xfrm>
        </p:grpSpPr>
        <p:sp>
          <p:nvSpPr>
            <p:cNvPr id="75817" name="Freeform 17"/>
            <p:cNvSpPr>
              <a:spLocks/>
            </p:cNvSpPr>
            <p:nvPr/>
          </p:nvSpPr>
          <p:spPr bwMode="auto">
            <a:xfrm>
              <a:off x="1004" y="1639"/>
              <a:ext cx="1473" cy="255"/>
            </a:xfrm>
            <a:custGeom>
              <a:avLst/>
              <a:gdLst>
                <a:gd name="T0" fmla="*/ 172 w 1473"/>
                <a:gd name="T1" fmla="*/ 11 h 255"/>
                <a:gd name="T2" fmla="*/ 73 w 1473"/>
                <a:gd name="T3" fmla="*/ 94 h 255"/>
                <a:gd name="T4" fmla="*/ 146 w 1473"/>
                <a:gd name="T5" fmla="*/ 220 h 255"/>
                <a:gd name="T6" fmla="*/ 520 w 1473"/>
                <a:gd name="T7" fmla="*/ 225 h 255"/>
                <a:gd name="T8" fmla="*/ 754 w 1473"/>
                <a:gd name="T9" fmla="*/ 251 h 255"/>
                <a:gd name="T10" fmla="*/ 1306 w 1473"/>
                <a:gd name="T11" fmla="*/ 203 h 255"/>
                <a:gd name="T12" fmla="*/ 1360 w 1473"/>
                <a:gd name="T13" fmla="*/ 29 h 255"/>
                <a:gd name="T14" fmla="*/ 628 w 1473"/>
                <a:gd name="T15" fmla="*/ 29 h 255"/>
                <a:gd name="T16" fmla="*/ 172 w 1473"/>
                <a:gd name="T17" fmla="*/ 11 h 25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473" h="255">
                  <a:moveTo>
                    <a:pt x="172" y="11"/>
                  </a:moveTo>
                  <a:cubicBezTo>
                    <a:pt x="0" y="64"/>
                    <a:pt x="77" y="59"/>
                    <a:pt x="73" y="94"/>
                  </a:cubicBezTo>
                  <a:cubicBezTo>
                    <a:pt x="69" y="129"/>
                    <a:pt x="72" y="198"/>
                    <a:pt x="146" y="220"/>
                  </a:cubicBezTo>
                  <a:cubicBezTo>
                    <a:pt x="221" y="242"/>
                    <a:pt x="419" y="220"/>
                    <a:pt x="520" y="225"/>
                  </a:cubicBezTo>
                  <a:cubicBezTo>
                    <a:pt x="621" y="230"/>
                    <a:pt x="623" y="255"/>
                    <a:pt x="754" y="251"/>
                  </a:cubicBezTo>
                  <a:cubicBezTo>
                    <a:pt x="885" y="247"/>
                    <a:pt x="1205" y="240"/>
                    <a:pt x="1306" y="203"/>
                  </a:cubicBezTo>
                  <a:cubicBezTo>
                    <a:pt x="1407" y="166"/>
                    <a:pt x="1473" y="58"/>
                    <a:pt x="1360" y="29"/>
                  </a:cubicBezTo>
                  <a:cubicBezTo>
                    <a:pt x="1247" y="0"/>
                    <a:pt x="826" y="32"/>
                    <a:pt x="628" y="29"/>
                  </a:cubicBezTo>
                  <a:cubicBezTo>
                    <a:pt x="430" y="26"/>
                    <a:pt x="267" y="15"/>
                    <a:pt x="172" y="11"/>
                  </a:cubicBezTo>
                  <a:close/>
                </a:path>
              </a:pathLst>
            </a:custGeom>
            <a:solidFill>
              <a:srgbClr val="66CC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he-IL"/>
            </a:p>
          </p:txBody>
        </p:sp>
        <p:sp>
          <p:nvSpPr>
            <p:cNvPr id="54314" name="Text Box 18"/>
            <p:cNvSpPr txBox="1">
              <a:spLocks noChangeArrowheads="1"/>
            </p:cNvSpPr>
            <p:nvPr/>
          </p:nvSpPr>
          <p:spPr bwMode="auto">
            <a:xfrm>
              <a:off x="1226" y="1664"/>
              <a:ext cx="970" cy="212"/>
            </a:xfrm>
            <a:prstGeom prst="rect">
              <a:avLst/>
            </a:prstGeom>
            <a:solidFill>
              <a:srgbClr val="66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defRPr/>
              </a:pPr>
              <a:r>
                <a:rPr lang="en-US" sz="1600" smtClean="0"/>
                <a:t>200.23.30.0/23</a:t>
              </a:r>
              <a:endParaRPr lang="en-US" smtClean="0"/>
            </a:p>
          </p:txBody>
        </p:sp>
      </p:grpSp>
      <p:sp>
        <p:nvSpPr>
          <p:cNvPr id="54287" name="Text Box 19"/>
          <p:cNvSpPr txBox="1">
            <a:spLocks noChangeArrowheads="1"/>
          </p:cNvSpPr>
          <p:nvPr/>
        </p:nvSpPr>
        <p:spPr bwMode="auto">
          <a:xfrm>
            <a:off x="3606800" y="3992563"/>
            <a:ext cx="1506538"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defRPr/>
            </a:pPr>
            <a:r>
              <a:rPr lang="en-US" sz="1400" smtClean="0"/>
              <a:t>Fly-By-Night-ISP</a:t>
            </a:r>
            <a:endParaRPr lang="en-US" smtClean="0"/>
          </a:p>
        </p:txBody>
      </p:sp>
      <p:sp>
        <p:nvSpPr>
          <p:cNvPr id="54288" name="Text Box 21"/>
          <p:cNvSpPr txBox="1">
            <a:spLocks noChangeArrowheads="1"/>
          </p:cNvSpPr>
          <p:nvPr/>
        </p:nvSpPr>
        <p:spPr bwMode="auto">
          <a:xfrm>
            <a:off x="758825" y="2497138"/>
            <a:ext cx="1336675"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defRPr/>
            </a:pPr>
            <a:r>
              <a:rPr lang="en-US" sz="1400" smtClean="0"/>
              <a:t>Organization 0</a:t>
            </a:r>
          </a:p>
        </p:txBody>
      </p:sp>
      <p:sp>
        <p:nvSpPr>
          <p:cNvPr id="54289" name="Text Box 22"/>
          <p:cNvSpPr txBox="1">
            <a:spLocks noChangeArrowheads="1"/>
          </p:cNvSpPr>
          <p:nvPr/>
        </p:nvSpPr>
        <p:spPr bwMode="auto">
          <a:xfrm>
            <a:off x="787400" y="4506913"/>
            <a:ext cx="1336675"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defRPr/>
            </a:pPr>
            <a:r>
              <a:rPr lang="en-US" sz="1400" smtClean="0"/>
              <a:t>Organization 7</a:t>
            </a:r>
          </a:p>
        </p:txBody>
      </p:sp>
      <p:sp>
        <p:nvSpPr>
          <p:cNvPr id="54290" name="Text Box 23"/>
          <p:cNvSpPr txBox="1">
            <a:spLocks noChangeArrowheads="1"/>
          </p:cNvSpPr>
          <p:nvPr/>
        </p:nvSpPr>
        <p:spPr bwMode="auto">
          <a:xfrm>
            <a:off x="7407275" y="4316413"/>
            <a:ext cx="784225"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defRPr/>
            </a:pPr>
            <a:r>
              <a:rPr lang="en-US" sz="1400" smtClean="0"/>
              <a:t>Internet</a:t>
            </a:r>
          </a:p>
        </p:txBody>
      </p:sp>
      <p:sp>
        <p:nvSpPr>
          <p:cNvPr id="54291" name="Text Box 24"/>
          <p:cNvSpPr txBox="1">
            <a:spLocks noChangeArrowheads="1"/>
          </p:cNvSpPr>
          <p:nvPr/>
        </p:nvSpPr>
        <p:spPr bwMode="auto">
          <a:xfrm>
            <a:off x="949325" y="5630863"/>
            <a:ext cx="1336675"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defRPr/>
            </a:pPr>
            <a:r>
              <a:rPr lang="en-US" sz="1400" smtClean="0"/>
              <a:t>Organization 1</a:t>
            </a:r>
          </a:p>
        </p:txBody>
      </p:sp>
      <p:sp>
        <p:nvSpPr>
          <p:cNvPr id="75796" name="Freeform 25"/>
          <p:cNvSpPr>
            <a:spLocks/>
          </p:cNvSpPr>
          <p:nvPr/>
        </p:nvSpPr>
        <p:spPr bwMode="auto">
          <a:xfrm>
            <a:off x="3516313" y="4875213"/>
            <a:ext cx="1773237" cy="979487"/>
          </a:xfrm>
          <a:custGeom>
            <a:avLst/>
            <a:gdLst>
              <a:gd name="T0" fmla="*/ 2147483646 w 1117"/>
              <a:gd name="T1" fmla="*/ 2147483646 h 617"/>
              <a:gd name="T2" fmla="*/ 2147483646 w 1117"/>
              <a:gd name="T3" fmla="*/ 2147483646 h 617"/>
              <a:gd name="T4" fmla="*/ 2147483646 w 1117"/>
              <a:gd name="T5" fmla="*/ 2147483646 h 617"/>
              <a:gd name="T6" fmla="*/ 2147483646 w 1117"/>
              <a:gd name="T7" fmla="*/ 2147483646 h 617"/>
              <a:gd name="T8" fmla="*/ 2147483646 w 1117"/>
              <a:gd name="T9" fmla="*/ 2147483646 h 617"/>
              <a:gd name="T10" fmla="*/ 2147483646 w 1117"/>
              <a:gd name="T11" fmla="*/ 2147483646 h 617"/>
              <a:gd name="T12" fmla="*/ 2147483646 w 1117"/>
              <a:gd name="T13" fmla="*/ 2147483646 h 617"/>
              <a:gd name="T14" fmla="*/ 2147483646 w 1117"/>
              <a:gd name="T15" fmla="*/ 2147483646 h 617"/>
              <a:gd name="T16" fmla="*/ 2147483646 w 1117"/>
              <a:gd name="T17" fmla="*/ 2147483646 h 617"/>
              <a:gd name="T18" fmla="*/ 2147483646 w 1117"/>
              <a:gd name="T19" fmla="*/ 2147483646 h 617"/>
              <a:gd name="T20" fmla="*/ 2147483646 w 1117"/>
              <a:gd name="T21" fmla="*/ 2147483646 h 617"/>
              <a:gd name="T22" fmla="*/ 2147483646 w 1117"/>
              <a:gd name="T23" fmla="*/ 2147483646 h 61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117" h="617">
                <a:moveTo>
                  <a:pt x="439" y="97"/>
                </a:moveTo>
                <a:cubicBezTo>
                  <a:pt x="358" y="85"/>
                  <a:pt x="269" y="23"/>
                  <a:pt x="205" y="19"/>
                </a:cubicBezTo>
                <a:cubicBezTo>
                  <a:pt x="141" y="15"/>
                  <a:pt x="89" y="0"/>
                  <a:pt x="55" y="73"/>
                </a:cubicBezTo>
                <a:cubicBezTo>
                  <a:pt x="21" y="146"/>
                  <a:pt x="0" y="371"/>
                  <a:pt x="4" y="456"/>
                </a:cubicBezTo>
                <a:cubicBezTo>
                  <a:pt x="8" y="541"/>
                  <a:pt x="3" y="560"/>
                  <a:pt x="77" y="582"/>
                </a:cubicBezTo>
                <a:cubicBezTo>
                  <a:pt x="152" y="604"/>
                  <a:pt x="350" y="582"/>
                  <a:pt x="451" y="587"/>
                </a:cubicBezTo>
                <a:cubicBezTo>
                  <a:pt x="552" y="592"/>
                  <a:pt x="606" y="617"/>
                  <a:pt x="685" y="613"/>
                </a:cubicBezTo>
                <a:cubicBezTo>
                  <a:pt x="764" y="609"/>
                  <a:pt x="856" y="612"/>
                  <a:pt x="925" y="565"/>
                </a:cubicBezTo>
                <a:cubicBezTo>
                  <a:pt x="994" y="518"/>
                  <a:pt x="1081" y="401"/>
                  <a:pt x="1099" y="330"/>
                </a:cubicBezTo>
                <a:cubicBezTo>
                  <a:pt x="1117" y="259"/>
                  <a:pt x="1104" y="178"/>
                  <a:pt x="1036" y="138"/>
                </a:cubicBezTo>
                <a:cubicBezTo>
                  <a:pt x="968" y="98"/>
                  <a:pt x="790" y="98"/>
                  <a:pt x="691" y="91"/>
                </a:cubicBezTo>
                <a:cubicBezTo>
                  <a:pt x="592" y="84"/>
                  <a:pt x="520" y="109"/>
                  <a:pt x="439" y="97"/>
                </a:cubicBezTo>
                <a:close/>
              </a:path>
            </a:pathLst>
          </a:custGeom>
          <a:solidFill>
            <a:srgbClr val="66CC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he-IL"/>
          </a:p>
        </p:txBody>
      </p:sp>
      <p:sp>
        <p:nvSpPr>
          <p:cNvPr id="54293" name="Text Box 26"/>
          <p:cNvSpPr txBox="1">
            <a:spLocks noChangeArrowheads="1"/>
          </p:cNvSpPr>
          <p:nvPr/>
        </p:nvSpPr>
        <p:spPr bwMode="auto">
          <a:xfrm>
            <a:off x="3816350" y="5249863"/>
            <a:ext cx="1023938"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defRPr/>
            </a:pPr>
            <a:r>
              <a:rPr lang="en-US" sz="1400" smtClean="0"/>
              <a:t>ISPs-R-Us</a:t>
            </a:r>
            <a:endParaRPr lang="en-US" smtClean="0"/>
          </a:p>
        </p:txBody>
      </p:sp>
      <p:sp>
        <p:nvSpPr>
          <p:cNvPr id="75798" name="Freeform 27"/>
          <p:cNvSpPr>
            <a:spLocks/>
          </p:cNvSpPr>
          <p:nvPr/>
        </p:nvSpPr>
        <p:spPr bwMode="auto">
          <a:xfrm flipV="1">
            <a:off x="5241925" y="4895850"/>
            <a:ext cx="2019300" cy="295275"/>
          </a:xfrm>
          <a:custGeom>
            <a:avLst/>
            <a:gdLst>
              <a:gd name="T0" fmla="*/ 0 w 1272"/>
              <a:gd name="T1" fmla="*/ 0 h 186"/>
              <a:gd name="T2" fmla="*/ 2147483646 w 1272"/>
              <a:gd name="T3" fmla="*/ 2147483646 h 186"/>
              <a:gd name="T4" fmla="*/ 0 60000 65536"/>
              <a:gd name="T5" fmla="*/ 0 60000 65536"/>
            </a:gdLst>
            <a:ahLst/>
            <a:cxnLst>
              <a:cxn ang="T4">
                <a:pos x="T0" y="T1"/>
              </a:cxn>
              <a:cxn ang="T5">
                <a:pos x="T2" y="T3"/>
              </a:cxn>
            </a:cxnLst>
            <a:rect l="0" t="0" r="r" b="b"/>
            <a:pathLst>
              <a:path w="1272" h="186">
                <a:moveTo>
                  <a:pt x="0" y="0"/>
                </a:moveTo>
                <a:lnTo>
                  <a:pt x="1272" y="186"/>
                </a:lnTo>
              </a:path>
            </a:pathLst>
          </a:custGeom>
          <a:noFill/>
          <a:ln w="19050" cap="flat" cmpd="sng">
            <a:solidFill>
              <a:schemeClr val="tx1"/>
            </a:solidFill>
            <a:prstDash val="solid"/>
            <a:round/>
            <a:headEnd type="none" w="med" len="med"/>
            <a:tailEnd type="arrow"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he-IL"/>
          </a:p>
        </p:txBody>
      </p:sp>
      <p:sp>
        <p:nvSpPr>
          <p:cNvPr id="54295" name="Line 28"/>
          <p:cNvSpPr>
            <a:spLocks noChangeShapeType="1"/>
          </p:cNvSpPr>
          <p:nvPr/>
        </p:nvSpPr>
        <p:spPr bwMode="auto">
          <a:xfrm>
            <a:off x="3032125" y="5438775"/>
            <a:ext cx="485775"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54296" name="Line 29"/>
          <p:cNvSpPr>
            <a:spLocks noChangeShapeType="1"/>
          </p:cNvSpPr>
          <p:nvPr/>
        </p:nvSpPr>
        <p:spPr bwMode="auto">
          <a:xfrm flipV="1">
            <a:off x="2879725" y="5505450"/>
            <a:ext cx="638175" cy="17145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54297" name="Line 30"/>
          <p:cNvSpPr>
            <a:spLocks noChangeShapeType="1"/>
          </p:cNvSpPr>
          <p:nvPr/>
        </p:nvSpPr>
        <p:spPr bwMode="auto">
          <a:xfrm flipV="1">
            <a:off x="3317875" y="5753100"/>
            <a:ext cx="247650" cy="409575"/>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54298" name="Text Box 31"/>
          <p:cNvSpPr txBox="1">
            <a:spLocks noChangeArrowheads="1"/>
          </p:cNvSpPr>
          <p:nvPr/>
        </p:nvSpPr>
        <p:spPr bwMode="auto">
          <a:xfrm>
            <a:off x="5530850" y="5145088"/>
            <a:ext cx="2084388" cy="942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Arial" pitchFamily="34" charset="0"/>
                <a:ea typeface="MS PGothic" pitchFamily="34" charset="-128"/>
              </a:defRPr>
            </a:lvl1pPr>
            <a:lvl2pPr marL="742950" indent="-285750">
              <a:defRPr sz="2400">
                <a:solidFill>
                  <a:schemeClr val="tx1"/>
                </a:solidFill>
                <a:latin typeface="Arial" pitchFamily="34" charset="0"/>
                <a:ea typeface="MS PGothic" pitchFamily="34" charset="-128"/>
              </a:defRPr>
            </a:lvl2pPr>
            <a:lvl3pPr marL="1143000" indent="-228600">
              <a:defRPr sz="2400">
                <a:solidFill>
                  <a:schemeClr val="tx1"/>
                </a:solidFill>
                <a:latin typeface="Arial" pitchFamily="34" charset="0"/>
                <a:ea typeface="MS PGothic" pitchFamily="34" charset="-128"/>
              </a:defRPr>
            </a:lvl3pPr>
            <a:lvl4pPr marL="1600200" indent="-228600">
              <a:defRPr sz="2400">
                <a:solidFill>
                  <a:schemeClr val="tx1"/>
                </a:solidFill>
                <a:latin typeface="Arial" pitchFamily="34" charset="0"/>
                <a:ea typeface="MS PGothic" pitchFamily="34" charset="-128"/>
              </a:defRPr>
            </a:lvl4pPr>
            <a:lvl5pPr marL="2057400" indent="-228600">
              <a:defRPr sz="2400">
                <a:solidFill>
                  <a:schemeClr val="tx1"/>
                </a:solidFill>
                <a:latin typeface="Arial" pitchFamily="34" charset="0"/>
                <a:ea typeface="MS PGothic" pitchFamily="34" charset="-128"/>
              </a:defRPr>
            </a:lvl5pPr>
            <a:lvl6pPr marL="2514600" indent="-228600" algn="l" rtl="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algn="l" rtl="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algn="l" rtl="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algn="l" rtl="0" eaLnBrk="0" fontAlgn="base" hangingPunct="0">
              <a:spcBef>
                <a:spcPct val="0"/>
              </a:spcBef>
              <a:spcAft>
                <a:spcPct val="0"/>
              </a:spcAft>
              <a:defRPr sz="2400">
                <a:solidFill>
                  <a:schemeClr val="tx1"/>
                </a:solidFill>
                <a:latin typeface="Arial" pitchFamily="34" charset="0"/>
                <a:ea typeface="MS PGothic" pitchFamily="34" charset="-128"/>
              </a:defRPr>
            </a:lvl9pPr>
          </a:lstStyle>
          <a:p>
            <a:pPr>
              <a:defRPr/>
            </a:pPr>
            <a:r>
              <a:rPr lang="ja-JP" altLang="en-US" sz="1400" smtClean="0"/>
              <a:t>“</a:t>
            </a:r>
            <a:r>
              <a:rPr lang="en-US" altLang="ja-JP" sz="1400" smtClean="0"/>
              <a:t>Send me anything</a:t>
            </a:r>
          </a:p>
          <a:p>
            <a:pPr>
              <a:defRPr/>
            </a:pPr>
            <a:r>
              <a:rPr lang="en-US" sz="1400" smtClean="0"/>
              <a:t>with addresses </a:t>
            </a:r>
          </a:p>
          <a:p>
            <a:pPr>
              <a:defRPr/>
            </a:pPr>
            <a:r>
              <a:rPr lang="en-US" sz="1400" smtClean="0"/>
              <a:t>beginning 199.31.0.0/16</a:t>
            </a:r>
          </a:p>
          <a:p>
            <a:pPr>
              <a:defRPr/>
            </a:pPr>
            <a:r>
              <a:rPr lang="en-US" sz="1400" smtClean="0"/>
              <a:t>or </a:t>
            </a:r>
            <a:r>
              <a:rPr lang="en-US" sz="1400" u="sng" smtClean="0">
                <a:solidFill>
                  <a:srgbClr val="CC0000"/>
                </a:solidFill>
              </a:rPr>
              <a:t>200.23.18.0/23</a:t>
            </a:r>
            <a:r>
              <a:rPr lang="ja-JP" altLang="en-US" sz="1400" smtClean="0"/>
              <a:t>”</a:t>
            </a:r>
            <a:endParaRPr lang="en-US" sz="1400" smtClean="0"/>
          </a:p>
        </p:txBody>
      </p:sp>
      <p:grpSp>
        <p:nvGrpSpPr>
          <p:cNvPr id="75803" name="Group 32"/>
          <p:cNvGrpSpPr>
            <a:grpSpLocks/>
          </p:cNvGrpSpPr>
          <p:nvPr/>
        </p:nvGrpSpPr>
        <p:grpSpPr bwMode="auto">
          <a:xfrm>
            <a:off x="806450" y="3935413"/>
            <a:ext cx="2338388" cy="404812"/>
            <a:chOff x="1004" y="1639"/>
            <a:chExt cx="1473" cy="255"/>
          </a:xfrm>
        </p:grpSpPr>
        <p:sp>
          <p:nvSpPr>
            <p:cNvPr id="75815" name="Freeform 33"/>
            <p:cNvSpPr>
              <a:spLocks/>
            </p:cNvSpPr>
            <p:nvPr/>
          </p:nvSpPr>
          <p:spPr bwMode="auto">
            <a:xfrm>
              <a:off x="1004" y="1639"/>
              <a:ext cx="1473" cy="255"/>
            </a:xfrm>
            <a:custGeom>
              <a:avLst/>
              <a:gdLst>
                <a:gd name="T0" fmla="*/ 172 w 1473"/>
                <a:gd name="T1" fmla="*/ 11 h 255"/>
                <a:gd name="T2" fmla="*/ 73 w 1473"/>
                <a:gd name="T3" fmla="*/ 94 h 255"/>
                <a:gd name="T4" fmla="*/ 146 w 1473"/>
                <a:gd name="T5" fmla="*/ 220 h 255"/>
                <a:gd name="T6" fmla="*/ 520 w 1473"/>
                <a:gd name="T7" fmla="*/ 225 h 255"/>
                <a:gd name="T8" fmla="*/ 754 w 1473"/>
                <a:gd name="T9" fmla="*/ 251 h 255"/>
                <a:gd name="T10" fmla="*/ 1306 w 1473"/>
                <a:gd name="T11" fmla="*/ 203 h 255"/>
                <a:gd name="T12" fmla="*/ 1360 w 1473"/>
                <a:gd name="T13" fmla="*/ 29 h 255"/>
                <a:gd name="T14" fmla="*/ 628 w 1473"/>
                <a:gd name="T15" fmla="*/ 29 h 255"/>
                <a:gd name="T16" fmla="*/ 172 w 1473"/>
                <a:gd name="T17" fmla="*/ 11 h 25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473" h="255">
                  <a:moveTo>
                    <a:pt x="172" y="11"/>
                  </a:moveTo>
                  <a:cubicBezTo>
                    <a:pt x="0" y="64"/>
                    <a:pt x="77" y="59"/>
                    <a:pt x="73" y="94"/>
                  </a:cubicBezTo>
                  <a:cubicBezTo>
                    <a:pt x="69" y="129"/>
                    <a:pt x="72" y="198"/>
                    <a:pt x="146" y="220"/>
                  </a:cubicBezTo>
                  <a:cubicBezTo>
                    <a:pt x="221" y="242"/>
                    <a:pt x="419" y="220"/>
                    <a:pt x="520" y="225"/>
                  </a:cubicBezTo>
                  <a:cubicBezTo>
                    <a:pt x="621" y="230"/>
                    <a:pt x="623" y="255"/>
                    <a:pt x="754" y="251"/>
                  </a:cubicBezTo>
                  <a:cubicBezTo>
                    <a:pt x="885" y="247"/>
                    <a:pt x="1205" y="240"/>
                    <a:pt x="1306" y="203"/>
                  </a:cubicBezTo>
                  <a:cubicBezTo>
                    <a:pt x="1407" y="166"/>
                    <a:pt x="1473" y="58"/>
                    <a:pt x="1360" y="29"/>
                  </a:cubicBezTo>
                  <a:cubicBezTo>
                    <a:pt x="1247" y="0"/>
                    <a:pt x="826" y="32"/>
                    <a:pt x="628" y="29"/>
                  </a:cubicBezTo>
                  <a:cubicBezTo>
                    <a:pt x="430" y="26"/>
                    <a:pt x="267" y="15"/>
                    <a:pt x="172" y="11"/>
                  </a:cubicBezTo>
                  <a:close/>
                </a:path>
              </a:pathLst>
            </a:custGeom>
            <a:solidFill>
              <a:srgbClr val="66CC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he-IL"/>
            </a:p>
          </p:txBody>
        </p:sp>
        <p:sp>
          <p:nvSpPr>
            <p:cNvPr id="54312" name="Text Box 34"/>
            <p:cNvSpPr txBox="1">
              <a:spLocks noChangeArrowheads="1"/>
            </p:cNvSpPr>
            <p:nvPr/>
          </p:nvSpPr>
          <p:spPr bwMode="auto">
            <a:xfrm>
              <a:off x="1226" y="1664"/>
              <a:ext cx="970" cy="212"/>
            </a:xfrm>
            <a:prstGeom prst="rect">
              <a:avLst/>
            </a:prstGeom>
            <a:solidFill>
              <a:srgbClr val="66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defRPr/>
              </a:pPr>
              <a:r>
                <a:rPr lang="en-US" sz="1600" smtClean="0"/>
                <a:t>200.23.20.0/23</a:t>
              </a:r>
              <a:endParaRPr lang="en-US" smtClean="0"/>
            </a:p>
          </p:txBody>
        </p:sp>
      </p:grpSp>
      <p:sp>
        <p:nvSpPr>
          <p:cNvPr id="54300" name="Text Box 35"/>
          <p:cNvSpPr txBox="1">
            <a:spLocks noChangeArrowheads="1"/>
          </p:cNvSpPr>
          <p:nvPr/>
        </p:nvSpPr>
        <p:spPr bwMode="auto">
          <a:xfrm>
            <a:off x="787400" y="3735388"/>
            <a:ext cx="1336675"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defRPr/>
            </a:pPr>
            <a:r>
              <a:rPr lang="en-US" sz="1400" smtClean="0"/>
              <a:t>Organization 2</a:t>
            </a:r>
          </a:p>
        </p:txBody>
      </p:sp>
      <p:grpSp>
        <p:nvGrpSpPr>
          <p:cNvPr id="75805" name="Group 36"/>
          <p:cNvGrpSpPr>
            <a:grpSpLocks/>
          </p:cNvGrpSpPr>
          <p:nvPr/>
        </p:nvGrpSpPr>
        <p:grpSpPr bwMode="auto">
          <a:xfrm>
            <a:off x="2155825" y="4192588"/>
            <a:ext cx="257175" cy="663575"/>
            <a:chOff x="870" y="2941"/>
            <a:chExt cx="162" cy="418"/>
          </a:xfrm>
        </p:grpSpPr>
        <p:sp>
          <p:nvSpPr>
            <p:cNvPr id="54308" name="Text Box 37"/>
            <p:cNvSpPr txBox="1">
              <a:spLocks noChangeArrowheads="1"/>
            </p:cNvSpPr>
            <p:nvPr/>
          </p:nvSpPr>
          <p:spPr bwMode="auto">
            <a:xfrm>
              <a:off x="872" y="2941"/>
              <a:ext cx="160"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defRPr/>
              </a:pPr>
              <a:r>
                <a:rPr lang="en-US" sz="2000" b="1" smtClean="0"/>
                <a:t>.</a:t>
              </a:r>
              <a:endParaRPr lang="en-US" sz="2000" smtClean="0"/>
            </a:p>
          </p:txBody>
        </p:sp>
        <p:sp>
          <p:nvSpPr>
            <p:cNvPr id="54309" name="Text Box 38"/>
            <p:cNvSpPr txBox="1">
              <a:spLocks noChangeArrowheads="1"/>
            </p:cNvSpPr>
            <p:nvPr/>
          </p:nvSpPr>
          <p:spPr bwMode="auto">
            <a:xfrm>
              <a:off x="870" y="3026"/>
              <a:ext cx="160"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defRPr/>
              </a:pPr>
              <a:r>
                <a:rPr lang="en-US" sz="2000" b="1" smtClean="0"/>
                <a:t>.</a:t>
              </a:r>
              <a:endParaRPr lang="en-US" sz="2000" smtClean="0"/>
            </a:p>
          </p:txBody>
        </p:sp>
        <p:sp>
          <p:nvSpPr>
            <p:cNvPr id="54310" name="Text Box 39"/>
            <p:cNvSpPr txBox="1">
              <a:spLocks noChangeArrowheads="1"/>
            </p:cNvSpPr>
            <p:nvPr/>
          </p:nvSpPr>
          <p:spPr bwMode="auto">
            <a:xfrm>
              <a:off x="871" y="3109"/>
              <a:ext cx="160"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defRPr/>
              </a:pPr>
              <a:r>
                <a:rPr lang="en-US" sz="2000" b="1" smtClean="0"/>
                <a:t>.</a:t>
              </a:r>
              <a:endParaRPr lang="en-US" sz="2000" smtClean="0"/>
            </a:p>
          </p:txBody>
        </p:sp>
      </p:grpSp>
      <p:grpSp>
        <p:nvGrpSpPr>
          <p:cNvPr id="75806" name="Group 40"/>
          <p:cNvGrpSpPr>
            <a:grpSpLocks/>
          </p:cNvGrpSpPr>
          <p:nvPr/>
        </p:nvGrpSpPr>
        <p:grpSpPr bwMode="auto">
          <a:xfrm>
            <a:off x="3184525" y="3897313"/>
            <a:ext cx="257175" cy="663575"/>
            <a:chOff x="870" y="2941"/>
            <a:chExt cx="162" cy="418"/>
          </a:xfrm>
        </p:grpSpPr>
        <p:sp>
          <p:nvSpPr>
            <p:cNvPr id="54305" name="Text Box 41"/>
            <p:cNvSpPr txBox="1">
              <a:spLocks noChangeArrowheads="1"/>
            </p:cNvSpPr>
            <p:nvPr/>
          </p:nvSpPr>
          <p:spPr bwMode="auto">
            <a:xfrm>
              <a:off x="872" y="2941"/>
              <a:ext cx="160"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defRPr/>
              </a:pPr>
              <a:r>
                <a:rPr lang="en-US" sz="2000" b="1" smtClean="0"/>
                <a:t>.</a:t>
              </a:r>
              <a:endParaRPr lang="en-US" sz="2000" smtClean="0"/>
            </a:p>
          </p:txBody>
        </p:sp>
        <p:sp>
          <p:nvSpPr>
            <p:cNvPr id="54306" name="Text Box 42"/>
            <p:cNvSpPr txBox="1">
              <a:spLocks noChangeArrowheads="1"/>
            </p:cNvSpPr>
            <p:nvPr/>
          </p:nvSpPr>
          <p:spPr bwMode="auto">
            <a:xfrm>
              <a:off x="870" y="3026"/>
              <a:ext cx="160"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defRPr/>
              </a:pPr>
              <a:r>
                <a:rPr lang="en-US" sz="2000" b="1" smtClean="0"/>
                <a:t>.</a:t>
              </a:r>
              <a:endParaRPr lang="en-US" sz="2000" smtClean="0"/>
            </a:p>
          </p:txBody>
        </p:sp>
        <p:sp>
          <p:nvSpPr>
            <p:cNvPr id="54307" name="Text Box 43"/>
            <p:cNvSpPr txBox="1">
              <a:spLocks noChangeArrowheads="1"/>
            </p:cNvSpPr>
            <p:nvPr/>
          </p:nvSpPr>
          <p:spPr bwMode="auto">
            <a:xfrm>
              <a:off x="871" y="3109"/>
              <a:ext cx="160"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defRPr/>
              </a:pPr>
              <a:r>
                <a:rPr lang="en-US" sz="2000" b="1" smtClean="0"/>
                <a:t>.</a:t>
              </a:r>
              <a:endParaRPr lang="en-US" sz="2000" smtClean="0"/>
            </a:p>
          </p:txBody>
        </p:sp>
      </p:grpSp>
    </p:spTree>
    <p:extLst>
      <p:ext uri="{BB962C8B-B14F-4D97-AF65-F5344CB8AC3E}">
        <p14:creationId xmlns:p14="http://schemas.microsoft.com/office/powerpoint/2010/main" val="276051961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endParaRPr lang="he-IL"/>
          </a:p>
        </p:txBody>
      </p:sp>
      <p:sp>
        <p:nvSpPr>
          <p:cNvPr id="3" name="מציין מיקום טקסט 2"/>
          <p:cNvSpPr>
            <a:spLocks noGrp="1"/>
          </p:cNvSpPr>
          <p:nvPr>
            <p:ph type="body" idx="1"/>
          </p:nvPr>
        </p:nvSpPr>
        <p:spPr/>
        <p:txBody>
          <a:bodyPr/>
          <a:lstStyle/>
          <a:p>
            <a:endParaRPr lang="he-IL"/>
          </a:p>
        </p:txBody>
      </p:sp>
      <p:sp>
        <p:nvSpPr>
          <p:cNvPr id="4" name="מציין מיקום של כותרת תחתונה 3"/>
          <p:cNvSpPr>
            <a:spLocks noGrp="1"/>
          </p:cNvSpPr>
          <p:nvPr>
            <p:ph type="ftr" sz="quarter" idx="4294967295"/>
          </p:nvPr>
        </p:nvSpPr>
        <p:spPr>
          <a:xfrm>
            <a:off x="6248400" y="6467475"/>
            <a:ext cx="2895600" cy="287338"/>
          </a:xfrm>
          <a:prstGeom prst="rect">
            <a:avLst/>
          </a:prstGeom>
        </p:spPr>
        <p:txBody>
          <a:bodyPr/>
          <a:lstStyle/>
          <a:p>
            <a:pPr>
              <a:defRPr/>
            </a:pPr>
            <a:r>
              <a:rPr lang="en-US" smtClean="0"/>
              <a:t>Introduction</a:t>
            </a:r>
            <a:endParaRPr lang="en-US"/>
          </a:p>
        </p:txBody>
      </p:sp>
      <p:sp>
        <p:nvSpPr>
          <p:cNvPr id="181253" name="מציין מיקום של מספר שקופית 4"/>
          <p:cNvSpPr>
            <a:spLocks noGrp="1"/>
          </p:cNvSpPr>
          <p:nvPr>
            <p:ph type="sldNum" sz="quarter" idx="4294967295"/>
          </p:nvPr>
        </p:nvSpPr>
        <p:spPr>
          <a:xfrm>
            <a:off x="8467725" y="6462713"/>
            <a:ext cx="676275" cy="2762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he-IL" sz="1200" smtClean="0">
                <a:latin typeface="Tahoma" panose="020B0604030504040204" pitchFamily="34" charset="0"/>
              </a:rPr>
              <a:t>2-</a:t>
            </a:r>
            <a:fld id="{8CEC9421-AADC-4C00-B42B-04CA4BF8E776}" type="slidenum">
              <a:rPr lang="en-US" altLang="he-IL" sz="1200" smtClean="0">
                <a:latin typeface="Tahoma" panose="020B0604030504040204" pitchFamily="34" charset="0"/>
              </a:rPr>
              <a:pPr>
                <a:lnSpc>
                  <a:spcPct val="100000"/>
                </a:lnSpc>
                <a:spcBef>
                  <a:spcPct val="0"/>
                </a:spcBef>
                <a:buClrTx/>
                <a:buSzTx/>
                <a:buFontTx/>
                <a:buNone/>
              </a:pPr>
              <a:t>31</a:t>
            </a:fld>
            <a:endParaRPr lang="en-US" altLang="he-IL" sz="1200" smtClean="0">
              <a:latin typeface="Tahoma" panose="020B0604030504040204" pitchFamily="34" charset="0"/>
            </a:endParaRPr>
          </a:p>
        </p:txBody>
      </p:sp>
      <p:pic>
        <p:nvPicPr>
          <p:cNvPr id="18125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12725"/>
            <a:ext cx="9144000" cy="6091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0642366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p:cNvSpPr>
            <a:spLocks noGrp="1"/>
          </p:cNvSpPr>
          <p:nvPr>
            <p:ph type="ctrTitle"/>
          </p:nvPr>
        </p:nvSpPr>
        <p:spPr>
          <a:noFill/>
          <a:ln>
            <a:noFill/>
          </a:ln>
        </p:spPr>
        <p:txBody>
          <a:bodyPr lIns="91425" tIns="91425" rIns="91425" bIns="91425" anchor="b" anchorCtr="0"/>
          <a:lstStyle/>
          <a:p>
            <a:r>
              <a:rPr lang="en-US" b="1" dirty="0"/>
              <a:t>Router</a:t>
            </a:r>
            <a:endParaRPr lang="he-IL" b="1" dirty="0"/>
          </a:p>
        </p:txBody>
      </p:sp>
      <p:sp>
        <p:nvSpPr>
          <p:cNvPr id="3" name="Subtitle 2"/>
          <p:cNvSpPr>
            <a:spLocks noGrp="1"/>
          </p:cNvSpPr>
          <p:nvPr>
            <p:ph type="subTitle" idx="1"/>
          </p:nvPr>
        </p:nvSpPr>
        <p:spPr/>
        <p:txBody>
          <a:bodyPr/>
          <a:lstStyle/>
          <a:p>
            <a:endParaRPr lang="he-IL"/>
          </a:p>
        </p:txBody>
      </p:sp>
    </p:spTree>
    <p:extLst>
      <p:ext uri="{BB962C8B-B14F-4D97-AF65-F5344CB8AC3E}">
        <p14:creationId xmlns:p14="http://schemas.microsoft.com/office/powerpoint/2010/main" val="72879069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8" name="Rectangle 3"/>
          <p:cNvSpPr>
            <a:spLocks noGrp="1" noChangeArrowheads="1"/>
          </p:cNvSpPr>
          <p:nvPr>
            <p:ph type="title"/>
          </p:nvPr>
        </p:nvSpPr>
        <p:spPr/>
        <p:txBody>
          <a:bodyPr/>
          <a:lstStyle/>
          <a:p>
            <a:pPr eaLnBrk="1" hangingPunct="1">
              <a:defRPr/>
            </a:pPr>
            <a:r>
              <a:rPr lang="en-US"/>
              <a:t>Generic Router Architecture</a:t>
            </a:r>
          </a:p>
        </p:txBody>
      </p:sp>
      <p:sp>
        <p:nvSpPr>
          <p:cNvPr id="29698" name="Slide Number Placeholder 4"/>
          <p:cNvSpPr>
            <a:spLocks noGrp="1"/>
          </p:cNvSpPr>
          <p:nvPr>
            <p:ph type="sldNum" sz="quarter" idx="4294967295"/>
          </p:nvPr>
        </p:nvSpPr>
        <p:spPr>
          <a:xfrm>
            <a:off x="7010400" y="6477000"/>
            <a:ext cx="2133600" cy="2286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Tx/>
              <a:buNone/>
            </a:pPr>
            <a:fld id="{A3F8010B-CB66-465F-923F-5CD98386ED66}" type="slidenum">
              <a:rPr lang="en-US" altLang="he-IL" sz="1200" smtClean="0">
                <a:latin typeface="Arial" panose="020B0604020202020204" pitchFamily="34" charset="0"/>
              </a:rPr>
              <a:pPr eaLnBrk="1" hangingPunct="1">
                <a:lnSpc>
                  <a:spcPct val="100000"/>
                </a:lnSpc>
                <a:spcBef>
                  <a:spcPct val="0"/>
                </a:spcBef>
                <a:buClrTx/>
                <a:buSzTx/>
                <a:buFontTx/>
                <a:buNone/>
              </a:pPr>
              <a:t>33</a:t>
            </a:fld>
            <a:endParaRPr lang="en-US" altLang="he-IL" sz="1200" smtClean="0">
              <a:latin typeface="Arial" panose="020B0604020202020204" pitchFamily="34" charset="0"/>
            </a:endParaRPr>
          </a:p>
        </p:txBody>
      </p:sp>
      <p:sp>
        <p:nvSpPr>
          <p:cNvPr id="29699" name="Rectangle 2"/>
          <p:cNvSpPr>
            <a:spLocks noChangeArrowheads="1"/>
          </p:cNvSpPr>
          <p:nvPr/>
        </p:nvSpPr>
        <p:spPr bwMode="auto">
          <a:xfrm>
            <a:off x="1739900" y="1905000"/>
            <a:ext cx="5791200" cy="2362200"/>
          </a:xfrm>
          <a:prstGeom prst="rect">
            <a:avLst/>
          </a:prstGeom>
          <a:solidFill>
            <a:schemeClr val="accent1"/>
          </a:solidFill>
          <a:ln>
            <a:noFill/>
          </a:ln>
          <a:extLs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Tx/>
              <a:buNone/>
            </a:pPr>
            <a:endParaRPr lang="he-IL" altLang="he-IL" sz="1800">
              <a:latin typeface="Arial" panose="020B0604020202020204" pitchFamily="34" charset="0"/>
            </a:endParaRPr>
          </a:p>
        </p:txBody>
      </p:sp>
      <p:sp>
        <p:nvSpPr>
          <p:cNvPr id="29701" name="Rectangle 4"/>
          <p:cNvSpPr>
            <a:spLocks noChangeArrowheads="1"/>
          </p:cNvSpPr>
          <p:nvPr/>
        </p:nvSpPr>
        <p:spPr bwMode="auto">
          <a:xfrm>
            <a:off x="2197100" y="2438400"/>
            <a:ext cx="1752600" cy="1295400"/>
          </a:xfrm>
          <a:prstGeom prst="rect">
            <a:avLst/>
          </a:prstGeom>
          <a:solidFill>
            <a:schemeClr val="bg1"/>
          </a:solidFill>
          <a:ln w="12700" cap="sq">
            <a:solidFill>
              <a:schemeClr val="tx1"/>
            </a:solidFill>
            <a:miter lim="800000"/>
            <a:headEnd type="none" w="sm" len="sm"/>
            <a:tailEnd type="none" w="sm" len="sm"/>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r>
              <a:rPr lang="en-US" altLang="he-IL" sz="2400" b="1">
                <a:latin typeface="Arial" panose="020B0604020202020204" pitchFamily="34" charset="0"/>
              </a:rPr>
              <a:t>Lookup</a:t>
            </a:r>
          </a:p>
          <a:p>
            <a:pPr algn="ctr">
              <a:lnSpc>
                <a:spcPct val="100000"/>
              </a:lnSpc>
              <a:spcBef>
                <a:spcPct val="0"/>
              </a:spcBef>
              <a:buClrTx/>
              <a:buSzTx/>
              <a:buFontTx/>
              <a:buNone/>
            </a:pPr>
            <a:r>
              <a:rPr lang="en-US" altLang="he-IL" sz="2400" b="1">
                <a:latin typeface="Arial" panose="020B0604020202020204" pitchFamily="34" charset="0"/>
              </a:rPr>
              <a:t>IP Address</a:t>
            </a:r>
          </a:p>
        </p:txBody>
      </p:sp>
      <p:sp>
        <p:nvSpPr>
          <p:cNvPr id="29702" name="Rectangle 5"/>
          <p:cNvSpPr>
            <a:spLocks noChangeArrowheads="1"/>
          </p:cNvSpPr>
          <p:nvPr/>
        </p:nvSpPr>
        <p:spPr bwMode="auto">
          <a:xfrm>
            <a:off x="3949700" y="2438400"/>
            <a:ext cx="1447800" cy="1295400"/>
          </a:xfrm>
          <a:prstGeom prst="rect">
            <a:avLst/>
          </a:prstGeom>
          <a:solidFill>
            <a:schemeClr val="bg1"/>
          </a:solidFill>
          <a:ln w="12700" cap="sq">
            <a:solidFill>
              <a:schemeClr val="tx1"/>
            </a:solidFill>
            <a:miter lim="800000"/>
            <a:headEnd type="none" w="sm" len="sm"/>
            <a:tailEnd type="none" w="sm" len="sm"/>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r>
              <a:rPr lang="en-US" altLang="he-IL" sz="2400" b="1">
                <a:latin typeface="Arial" panose="020B0604020202020204" pitchFamily="34" charset="0"/>
              </a:rPr>
              <a:t>Update</a:t>
            </a:r>
          </a:p>
          <a:p>
            <a:pPr algn="ctr">
              <a:lnSpc>
                <a:spcPct val="100000"/>
              </a:lnSpc>
              <a:spcBef>
                <a:spcPct val="0"/>
              </a:spcBef>
              <a:buClrTx/>
              <a:buSzTx/>
              <a:buFontTx/>
              <a:buNone/>
            </a:pPr>
            <a:r>
              <a:rPr lang="en-US" altLang="he-IL" sz="2400" b="1">
                <a:latin typeface="Arial" panose="020B0604020202020204" pitchFamily="34" charset="0"/>
              </a:rPr>
              <a:t>Header</a:t>
            </a:r>
          </a:p>
        </p:txBody>
      </p:sp>
      <p:sp>
        <p:nvSpPr>
          <p:cNvPr id="29703" name="Text Box 6"/>
          <p:cNvSpPr txBox="1">
            <a:spLocks noChangeArrowheads="1"/>
          </p:cNvSpPr>
          <p:nvPr/>
        </p:nvSpPr>
        <p:spPr bwMode="auto">
          <a:xfrm>
            <a:off x="1892300" y="1919288"/>
            <a:ext cx="3405188"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he-IL" b="1">
                <a:solidFill>
                  <a:srgbClr val="FF0000"/>
                </a:solidFill>
                <a:latin typeface="Arial" panose="020B0604020202020204" pitchFamily="34" charset="0"/>
              </a:rPr>
              <a:t>Header Processing</a:t>
            </a:r>
          </a:p>
        </p:txBody>
      </p:sp>
      <p:grpSp>
        <p:nvGrpSpPr>
          <p:cNvPr id="2" name="Group 7"/>
          <p:cNvGrpSpPr>
            <a:grpSpLocks/>
          </p:cNvGrpSpPr>
          <p:nvPr/>
        </p:nvGrpSpPr>
        <p:grpSpPr bwMode="auto">
          <a:xfrm>
            <a:off x="444500" y="2438400"/>
            <a:ext cx="1752600" cy="609600"/>
            <a:chOff x="192" y="2064"/>
            <a:chExt cx="1104" cy="384"/>
          </a:xfrm>
        </p:grpSpPr>
        <p:sp>
          <p:nvSpPr>
            <p:cNvPr id="29722" name="Line 8"/>
            <p:cNvSpPr>
              <a:spLocks noChangeShapeType="1"/>
            </p:cNvSpPr>
            <p:nvPr/>
          </p:nvSpPr>
          <p:spPr bwMode="auto">
            <a:xfrm>
              <a:off x="192" y="2448"/>
              <a:ext cx="1104" cy="0"/>
            </a:xfrm>
            <a:prstGeom prst="line">
              <a:avLst/>
            </a:prstGeom>
            <a:noFill/>
            <a:ln w="76200" cap="sq">
              <a:solidFill>
                <a:schemeClr val="tx2"/>
              </a:solidFill>
              <a:round/>
              <a:headEnd type="none" w="sm" len="sm"/>
              <a:tailEnd type="triangle" w="med" len="med"/>
            </a:ln>
            <a:extLst>
              <a:ext uri="{909E8E84-426E-40DD-AFC4-6F175D3DCCD1}">
                <a14:hiddenFill xmlns:a14="http://schemas.microsoft.com/office/drawing/2010/main">
                  <a:noFill/>
                </a14:hiddenFill>
              </a:ext>
            </a:extLst>
          </p:spPr>
          <p:txBody>
            <a:bodyPr wrap="none"/>
            <a:lstStyle/>
            <a:p>
              <a:endParaRPr lang="he-IL"/>
            </a:p>
          </p:txBody>
        </p:sp>
        <p:sp>
          <p:nvSpPr>
            <p:cNvPr id="29723" name="Rectangle 9"/>
            <p:cNvSpPr>
              <a:spLocks noChangeArrowheads="1"/>
            </p:cNvSpPr>
            <p:nvPr/>
          </p:nvSpPr>
          <p:spPr bwMode="auto">
            <a:xfrm>
              <a:off x="192" y="2064"/>
              <a:ext cx="912" cy="240"/>
            </a:xfrm>
            <a:prstGeom prst="rect">
              <a:avLst/>
            </a:prstGeom>
            <a:solidFill>
              <a:schemeClr val="bg1"/>
            </a:solidFill>
            <a:ln w="12700" cap="sq">
              <a:solidFill>
                <a:schemeClr val="tx1"/>
              </a:solidFill>
              <a:miter lim="800000"/>
              <a:headEnd type="none" w="sm" len="sm"/>
              <a:tailEnd type="none" w="sm" len="sm"/>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he-IL" sz="2000" b="1">
                  <a:latin typeface="Arial" panose="020B0604020202020204" pitchFamily="34" charset="0"/>
                </a:rPr>
                <a:t>Data</a:t>
              </a:r>
            </a:p>
          </p:txBody>
        </p:sp>
        <p:sp>
          <p:nvSpPr>
            <p:cNvPr id="29724" name="Rectangle 10"/>
            <p:cNvSpPr>
              <a:spLocks noChangeArrowheads="1"/>
            </p:cNvSpPr>
            <p:nvPr/>
          </p:nvSpPr>
          <p:spPr bwMode="auto">
            <a:xfrm>
              <a:off x="768" y="2064"/>
              <a:ext cx="336" cy="240"/>
            </a:xfrm>
            <a:prstGeom prst="rect">
              <a:avLst/>
            </a:prstGeom>
            <a:solidFill>
              <a:schemeClr val="accent1"/>
            </a:solidFill>
            <a:ln w="12700" cap="sq">
              <a:solidFill>
                <a:schemeClr val="tx1"/>
              </a:solidFill>
              <a:miter lim="800000"/>
              <a:headEnd type="none" w="sm" len="sm"/>
              <a:tailEnd type="none" w="sm" len="sm"/>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r>
                <a:rPr lang="en-US" altLang="he-IL" sz="2000" b="1">
                  <a:solidFill>
                    <a:schemeClr val="bg1"/>
                  </a:solidFill>
                  <a:latin typeface="Arial" panose="020B0604020202020204" pitchFamily="34" charset="0"/>
                </a:rPr>
                <a:t>Hdr</a:t>
              </a:r>
            </a:p>
          </p:txBody>
        </p:sp>
      </p:grpSp>
      <p:grpSp>
        <p:nvGrpSpPr>
          <p:cNvPr id="3" name="Group 11"/>
          <p:cNvGrpSpPr>
            <a:grpSpLocks/>
          </p:cNvGrpSpPr>
          <p:nvPr/>
        </p:nvGrpSpPr>
        <p:grpSpPr bwMode="auto">
          <a:xfrm>
            <a:off x="5443538" y="2438400"/>
            <a:ext cx="3429000" cy="609600"/>
            <a:chOff x="3504" y="1536"/>
            <a:chExt cx="2160" cy="384"/>
          </a:xfrm>
        </p:grpSpPr>
        <p:sp>
          <p:nvSpPr>
            <p:cNvPr id="29719" name="Line 12"/>
            <p:cNvSpPr>
              <a:spLocks noChangeShapeType="1"/>
            </p:cNvSpPr>
            <p:nvPr/>
          </p:nvSpPr>
          <p:spPr bwMode="auto">
            <a:xfrm>
              <a:off x="3504" y="1920"/>
              <a:ext cx="2160" cy="0"/>
            </a:xfrm>
            <a:prstGeom prst="line">
              <a:avLst/>
            </a:prstGeom>
            <a:noFill/>
            <a:ln w="76200" cap="sq">
              <a:solidFill>
                <a:schemeClr val="tx2"/>
              </a:solidFill>
              <a:round/>
              <a:headEnd type="none" w="sm" len="sm"/>
              <a:tailEnd type="triangle" w="med" len="med"/>
            </a:ln>
            <a:extLst>
              <a:ext uri="{909E8E84-426E-40DD-AFC4-6F175D3DCCD1}">
                <a14:hiddenFill xmlns:a14="http://schemas.microsoft.com/office/drawing/2010/main">
                  <a:noFill/>
                </a14:hiddenFill>
              </a:ext>
            </a:extLst>
          </p:spPr>
          <p:txBody>
            <a:bodyPr wrap="none"/>
            <a:lstStyle/>
            <a:p>
              <a:endParaRPr lang="he-IL"/>
            </a:p>
          </p:txBody>
        </p:sp>
        <p:sp>
          <p:nvSpPr>
            <p:cNvPr id="29720" name="Rectangle 13"/>
            <p:cNvSpPr>
              <a:spLocks noChangeArrowheads="1"/>
            </p:cNvSpPr>
            <p:nvPr/>
          </p:nvSpPr>
          <p:spPr bwMode="auto">
            <a:xfrm>
              <a:off x="4656" y="1536"/>
              <a:ext cx="912" cy="240"/>
            </a:xfrm>
            <a:prstGeom prst="rect">
              <a:avLst/>
            </a:prstGeom>
            <a:solidFill>
              <a:schemeClr val="bg1"/>
            </a:solidFill>
            <a:ln w="12700" cap="sq">
              <a:solidFill>
                <a:schemeClr val="tx1"/>
              </a:solidFill>
              <a:miter lim="800000"/>
              <a:headEnd type="none" w="sm" len="sm"/>
              <a:tailEnd type="none" w="sm" len="sm"/>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he-IL" sz="2000" b="1">
                  <a:latin typeface="Arial" panose="020B0604020202020204" pitchFamily="34" charset="0"/>
                </a:rPr>
                <a:t>Data</a:t>
              </a:r>
            </a:p>
          </p:txBody>
        </p:sp>
        <p:sp>
          <p:nvSpPr>
            <p:cNvPr id="29721" name="Rectangle 14"/>
            <p:cNvSpPr>
              <a:spLocks noChangeArrowheads="1"/>
            </p:cNvSpPr>
            <p:nvPr/>
          </p:nvSpPr>
          <p:spPr bwMode="auto">
            <a:xfrm>
              <a:off x="5232" y="1536"/>
              <a:ext cx="336" cy="240"/>
            </a:xfrm>
            <a:prstGeom prst="rect">
              <a:avLst/>
            </a:prstGeom>
            <a:solidFill>
              <a:schemeClr val="accent1"/>
            </a:solidFill>
            <a:ln w="12700" cap="sq">
              <a:solidFill>
                <a:schemeClr val="tx1"/>
              </a:solidFill>
              <a:miter lim="800000"/>
              <a:headEnd type="none" w="sm" len="sm"/>
              <a:tailEnd type="none" w="sm" len="sm"/>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r>
                <a:rPr lang="en-US" altLang="he-IL" sz="2000" b="1">
                  <a:solidFill>
                    <a:schemeClr val="bg1"/>
                  </a:solidFill>
                  <a:latin typeface="Arial" panose="020B0604020202020204" pitchFamily="34" charset="0"/>
                </a:rPr>
                <a:t>Hdr</a:t>
              </a:r>
            </a:p>
          </p:txBody>
        </p:sp>
      </p:grpSp>
      <p:sp>
        <p:nvSpPr>
          <p:cNvPr id="12303" name="Text Box 15"/>
          <p:cNvSpPr txBox="1">
            <a:spLocks noChangeArrowheads="1"/>
          </p:cNvSpPr>
          <p:nvPr/>
        </p:nvSpPr>
        <p:spPr bwMode="auto">
          <a:xfrm>
            <a:off x="544513" y="4748213"/>
            <a:ext cx="18097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r">
              <a:lnSpc>
                <a:spcPct val="100000"/>
              </a:lnSpc>
              <a:spcBef>
                <a:spcPct val="0"/>
              </a:spcBef>
              <a:buClrTx/>
              <a:buSzTx/>
              <a:buFontTx/>
              <a:buNone/>
            </a:pPr>
            <a:r>
              <a:rPr lang="en-US" altLang="he-IL" sz="1800" b="1">
                <a:latin typeface="Arial" panose="020B0604020202020204" pitchFamily="34" charset="0"/>
              </a:rPr>
              <a:t>1M prefixes</a:t>
            </a:r>
          </a:p>
          <a:p>
            <a:pPr algn="r">
              <a:lnSpc>
                <a:spcPct val="100000"/>
              </a:lnSpc>
              <a:spcBef>
                <a:spcPct val="0"/>
              </a:spcBef>
              <a:buClrTx/>
              <a:buSzTx/>
              <a:buFontTx/>
              <a:buNone/>
            </a:pPr>
            <a:r>
              <a:rPr lang="en-US" altLang="he-IL" sz="1800" b="1">
                <a:latin typeface="Arial" panose="020B0604020202020204" pitchFamily="34" charset="0"/>
              </a:rPr>
              <a:t>Off-chip DRAM</a:t>
            </a:r>
          </a:p>
        </p:txBody>
      </p:sp>
      <p:sp>
        <p:nvSpPr>
          <p:cNvPr id="29707" name="Rectangle 17"/>
          <p:cNvSpPr>
            <a:spLocks noChangeArrowheads="1"/>
          </p:cNvSpPr>
          <p:nvPr/>
        </p:nvSpPr>
        <p:spPr bwMode="auto">
          <a:xfrm>
            <a:off x="2349500" y="4495800"/>
            <a:ext cx="1447800" cy="1219200"/>
          </a:xfrm>
          <a:prstGeom prst="rect">
            <a:avLst/>
          </a:prstGeom>
          <a:solidFill>
            <a:srgbClr val="F6F6A8"/>
          </a:solidFill>
          <a:ln w="12700" cap="sq">
            <a:solidFill>
              <a:schemeClr val="tx1"/>
            </a:solidFill>
            <a:miter lim="800000"/>
            <a:headEnd type="none" w="sm" len="sm"/>
            <a:tailEnd type="none" w="sm" len="sm"/>
          </a:ln>
          <a:effectLst>
            <a:outerShdw dist="107763" dir="2700000" algn="ctr" rotWithShape="0">
              <a:schemeClr val="bg2"/>
            </a:outerShdw>
          </a:effec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r>
              <a:rPr lang="en-US" altLang="he-IL" sz="2400" b="1">
                <a:latin typeface="Arial" panose="020B0604020202020204" pitchFamily="34" charset="0"/>
              </a:rPr>
              <a:t>Address</a:t>
            </a:r>
          </a:p>
          <a:p>
            <a:pPr algn="ctr">
              <a:lnSpc>
                <a:spcPct val="100000"/>
              </a:lnSpc>
              <a:spcBef>
                <a:spcPct val="0"/>
              </a:spcBef>
              <a:buClrTx/>
              <a:buSzTx/>
              <a:buFontTx/>
              <a:buNone/>
            </a:pPr>
            <a:r>
              <a:rPr lang="en-US" altLang="he-IL" sz="2400" b="1">
                <a:latin typeface="Arial" panose="020B0604020202020204" pitchFamily="34" charset="0"/>
              </a:rPr>
              <a:t>Table</a:t>
            </a:r>
          </a:p>
        </p:txBody>
      </p:sp>
      <p:grpSp>
        <p:nvGrpSpPr>
          <p:cNvPr id="29708" name="Group 18"/>
          <p:cNvGrpSpPr>
            <a:grpSpLocks/>
          </p:cNvGrpSpPr>
          <p:nvPr/>
        </p:nvGrpSpPr>
        <p:grpSpPr bwMode="auto">
          <a:xfrm>
            <a:off x="1816100" y="3733800"/>
            <a:ext cx="1246188" cy="762000"/>
            <a:chOff x="1056" y="2352"/>
            <a:chExt cx="785" cy="480"/>
          </a:xfrm>
        </p:grpSpPr>
        <p:sp>
          <p:nvSpPr>
            <p:cNvPr id="29717" name="Line 19"/>
            <p:cNvSpPr>
              <a:spLocks noChangeShapeType="1"/>
            </p:cNvSpPr>
            <p:nvPr/>
          </p:nvSpPr>
          <p:spPr bwMode="auto">
            <a:xfrm>
              <a:off x="1632" y="2352"/>
              <a:ext cx="0" cy="480"/>
            </a:xfrm>
            <a:prstGeom prst="line">
              <a:avLst/>
            </a:prstGeom>
            <a:noFill/>
            <a:ln w="38100" cap="rnd">
              <a:solidFill>
                <a:schemeClr val="tx1"/>
              </a:solidFill>
              <a:prstDash val="sysDot"/>
              <a:round/>
              <a:headEnd type="none" w="sm" len="sm"/>
              <a:tailEnd type="triangle" w="sm" len="sm"/>
            </a:ln>
            <a:extLst>
              <a:ext uri="{909E8E84-426E-40DD-AFC4-6F175D3DCCD1}">
                <a14:hiddenFill xmlns:a14="http://schemas.microsoft.com/office/drawing/2010/main">
                  <a:noFill/>
                </a14:hiddenFill>
              </a:ext>
            </a:extLst>
          </p:spPr>
          <p:txBody>
            <a:bodyPr wrap="none"/>
            <a:lstStyle/>
            <a:p>
              <a:endParaRPr lang="he-IL"/>
            </a:p>
          </p:txBody>
        </p:sp>
        <p:sp>
          <p:nvSpPr>
            <p:cNvPr id="29718" name="Text Box 20"/>
            <p:cNvSpPr txBox="1">
              <a:spLocks noChangeArrowheads="1"/>
            </p:cNvSpPr>
            <p:nvPr/>
          </p:nvSpPr>
          <p:spPr bwMode="auto">
            <a:xfrm>
              <a:off x="1056" y="2473"/>
              <a:ext cx="785" cy="212"/>
            </a:xfrm>
            <a:prstGeom prst="rect">
              <a:avLst/>
            </a:prstGeom>
            <a:solidFill>
              <a:schemeClr val="bg2"/>
            </a:solidFill>
            <a:ln>
              <a:noFill/>
            </a:ln>
            <a:extLs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he-IL" sz="1600" b="1">
                  <a:latin typeface="Arial" panose="020B0604020202020204" pitchFamily="34" charset="0"/>
                </a:rPr>
                <a:t>IP Address</a:t>
              </a:r>
            </a:p>
          </p:txBody>
        </p:sp>
      </p:grpSp>
      <p:grpSp>
        <p:nvGrpSpPr>
          <p:cNvPr id="5" name="Group 21"/>
          <p:cNvGrpSpPr>
            <a:grpSpLocks/>
          </p:cNvGrpSpPr>
          <p:nvPr/>
        </p:nvGrpSpPr>
        <p:grpSpPr bwMode="auto">
          <a:xfrm>
            <a:off x="3151188" y="3733800"/>
            <a:ext cx="1076325" cy="762000"/>
            <a:chOff x="1897" y="2352"/>
            <a:chExt cx="678" cy="480"/>
          </a:xfrm>
        </p:grpSpPr>
        <p:sp>
          <p:nvSpPr>
            <p:cNvPr id="29715" name="Line 22"/>
            <p:cNvSpPr>
              <a:spLocks noChangeShapeType="1"/>
            </p:cNvSpPr>
            <p:nvPr/>
          </p:nvSpPr>
          <p:spPr bwMode="auto">
            <a:xfrm flipV="1">
              <a:off x="2064" y="2352"/>
              <a:ext cx="0" cy="480"/>
            </a:xfrm>
            <a:prstGeom prst="line">
              <a:avLst/>
            </a:prstGeom>
            <a:noFill/>
            <a:ln w="38100" cap="rnd">
              <a:solidFill>
                <a:schemeClr val="tx1"/>
              </a:solidFill>
              <a:prstDash val="sysDot"/>
              <a:round/>
              <a:headEnd type="none" w="sm" len="sm"/>
              <a:tailEnd type="triangle" w="sm" len="sm"/>
            </a:ln>
            <a:extLst>
              <a:ext uri="{909E8E84-426E-40DD-AFC4-6F175D3DCCD1}">
                <a14:hiddenFill xmlns:a14="http://schemas.microsoft.com/office/drawing/2010/main">
                  <a:noFill/>
                </a14:hiddenFill>
              </a:ext>
            </a:extLst>
          </p:spPr>
          <p:txBody>
            <a:bodyPr wrap="none"/>
            <a:lstStyle/>
            <a:p>
              <a:endParaRPr lang="he-IL"/>
            </a:p>
          </p:txBody>
        </p:sp>
        <p:sp>
          <p:nvSpPr>
            <p:cNvPr id="29716" name="Text Box 23"/>
            <p:cNvSpPr txBox="1">
              <a:spLocks noChangeArrowheads="1"/>
            </p:cNvSpPr>
            <p:nvPr/>
          </p:nvSpPr>
          <p:spPr bwMode="auto">
            <a:xfrm>
              <a:off x="1897" y="2473"/>
              <a:ext cx="678" cy="212"/>
            </a:xfrm>
            <a:prstGeom prst="rect">
              <a:avLst/>
            </a:prstGeom>
            <a:solidFill>
              <a:schemeClr val="bg2"/>
            </a:solidFill>
            <a:ln>
              <a:noFill/>
            </a:ln>
            <a:extLs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he-IL" sz="1600" b="1">
                  <a:latin typeface="Arial" panose="020B0604020202020204" pitchFamily="34" charset="0"/>
                </a:rPr>
                <a:t>Next Hop</a:t>
              </a:r>
            </a:p>
          </p:txBody>
        </p:sp>
      </p:grpSp>
      <p:sp>
        <p:nvSpPr>
          <p:cNvPr id="29710" name="Rectangle 24"/>
          <p:cNvSpPr>
            <a:spLocks noChangeArrowheads="1"/>
          </p:cNvSpPr>
          <p:nvPr/>
        </p:nvSpPr>
        <p:spPr bwMode="auto">
          <a:xfrm>
            <a:off x="5748338" y="2438400"/>
            <a:ext cx="1371600" cy="1265238"/>
          </a:xfrm>
          <a:prstGeom prst="rect">
            <a:avLst/>
          </a:prstGeom>
          <a:solidFill>
            <a:schemeClr val="bg1"/>
          </a:solidFill>
          <a:ln w="12700" cap="sq">
            <a:solidFill>
              <a:schemeClr val="tx1"/>
            </a:solidFill>
            <a:miter lim="800000"/>
            <a:headEnd type="none" w="sm" len="sm"/>
            <a:tailEnd type="none" w="sm" len="sm"/>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r>
              <a:rPr lang="en-US" altLang="he-IL" sz="2400" b="1">
                <a:latin typeface="Arial" panose="020B0604020202020204" pitchFamily="34" charset="0"/>
              </a:rPr>
              <a:t>Queue</a:t>
            </a:r>
          </a:p>
          <a:p>
            <a:pPr algn="ctr">
              <a:lnSpc>
                <a:spcPct val="100000"/>
              </a:lnSpc>
              <a:spcBef>
                <a:spcPct val="0"/>
              </a:spcBef>
              <a:buClrTx/>
              <a:buSzTx/>
              <a:buFontTx/>
              <a:buNone/>
            </a:pPr>
            <a:r>
              <a:rPr lang="en-US" altLang="he-IL" sz="2400" b="1">
                <a:latin typeface="Arial" panose="020B0604020202020204" pitchFamily="34" charset="0"/>
              </a:rPr>
              <a:t>Packet</a:t>
            </a:r>
          </a:p>
        </p:txBody>
      </p:sp>
      <p:sp>
        <p:nvSpPr>
          <p:cNvPr id="29711" name="Rectangle 26"/>
          <p:cNvSpPr>
            <a:spLocks noChangeArrowheads="1"/>
          </p:cNvSpPr>
          <p:nvPr/>
        </p:nvSpPr>
        <p:spPr bwMode="auto">
          <a:xfrm>
            <a:off x="5672138" y="4495800"/>
            <a:ext cx="1447800" cy="1219200"/>
          </a:xfrm>
          <a:prstGeom prst="rect">
            <a:avLst/>
          </a:prstGeom>
          <a:solidFill>
            <a:srgbClr val="F6F6A8"/>
          </a:solidFill>
          <a:ln w="12700" cap="sq">
            <a:solidFill>
              <a:schemeClr val="tx1"/>
            </a:solidFill>
            <a:miter lim="800000"/>
            <a:headEnd type="none" w="sm" len="sm"/>
            <a:tailEnd type="none" w="sm" len="sm"/>
          </a:ln>
          <a:effectLst>
            <a:outerShdw dist="107763" dir="2700000" algn="ctr" rotWithShape="0">
              <a:schemeClr val="bg2"/>
            </a:outerShdw>
          </a:effec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r>
              <a:rPr lang="en-US" altLang="he-IL" sz="2400" b="1">
                <a:latin typeface="Arial" panose="020B0604020202020204" pitchFamily="34" charset="0"/>
              </a:rPr>
              <a:t>Buffer</a:t>
            </a:r>
          </a:p>
          <a:p>
            <a:pPr algn="ctr">
              <a:lnSpc>
                <a:spcPct val="100000"/>
              </a:lnSpc>
              <a:spcBef>
                <a:spcPct val="0"/>
              </a:spcBef>
              <a:buClrTx/>
              <a:buSzTx/>
              <a:buFontTx/>
              <a:buNone/>
            </a:pPr>
            <a:r>
              <a:rPr lang="en-US" altLang="he-IL" sz="2400" b="1">
                <a:latin typeface="Arial" panose="020B0604020202020204" pitchFamily="34" charset="0"/>
              </a:rPr>
              <a:t>Memory</a:t>
            </a:r>
          </a:p>
        </p:txBody>
      </p:sp>
      <p:sp>
        <p:nvSpPr>
          <p:cNvPr id="29712" name="Line 27"/>
          <p:cNvSpPr>
            <a:spLocks noChangeShapeType="1"/>
          </p:cNvSpPr>
          <p:nvPr/>
        </p:nvSpPr>
        <p:spPr bwMode="auto">
          <a:xfrm>
            <a:off x="6053138" y="3733800"/>
            <a:ext cx="0" cy="762000"/>
          </a:xfrm>
          <a:prstGeom prst="line">
            <a:avLst/>
          </a:prstGeom>
          <a:noFill/>
          <a:ln w="57150">
            <a:solidFill>
              <a:schemeClr val="tx2"/>
            </a:solidFill>
            <a:round/>
            <a:headEnd type="none" w="sm" len="sm"/>
            <a:tailEnd type="triangle" w="med" len="med"/>
          </a:ln>
          <a:extLst>
            <a:ext uri="{909E8E84-426E-40DD-AFC4-6F175D3DCCD1}">
              <a14:hiddenFill xmlns:a14="http://schemas.microsoft.com/office/drawing/2010/main">
                <a:noFill/>
              </a14:hiddenFill>
            </a:ext>
          </a:extLst>
        </p:spPr>
        <p:txBody>
          <a:bodyPr wrap="none"/>
          <a:lstStyle/>
          <a:p>
            <a:endParaRPr lang="he-IL"/>
          </a:p>
        </p:txBody>
      </p:sp>
      <p:sp>
        <p:nvSpPr>
          <p:cNvPr id="12316" name="Line 28"/>
          <p:cNvSpPr>
            <a:spLocks noChangeShapeType="1"/>
          </p:cNvSpPr>
          <p:nvPr/>
        </p:nvSpPr>
        <p:spPr bwMode="auto">
          <a:xfrm flipV="1">
            <a:off x="6738938" y="3733800"/>
            <a:ext cx="0" cy="762000"/>
          </a:xfrm>
          <a:prstGeom prst="line">
            <a:avLst/>
          </a:prstGeom>
          <a:noFill/>
          <a:ln w="57150">
            <a:solidFill>
              <a:schemeClr val="tx2"/>
            </a:solidFill>
            <a:round/>
            <a:headEnd type="none" w="sm" len="sm"/>
            <a:tailEnd type="triangle" w="med" len="med"/>
          </a:ln>
          <a:extLst>
            <a:ext uri="{909E8E84-426E-40DD-AFC4-6F175D3DCCD1}">
              <a14:hiddenFill xmlns:a14="http://schemas.microsoft.com/office/drawing/2010/main">
                <a:noFill/>
              </a14:hiddenFill>
            </a:ext>
          </a:extLst>
        </p:spPr>
        <p:txBody>
          <a:bodyPr wrap="none"/>
          <a:lstStyle/>
          <a:p>
            <a:endParaRPr lang="he-IL"/>
          </a:p>
        </p:txBody>
      </p:sp>
      <p:sp>
        <p:nvSpPr>
          <p:cNvPr id="12317" name="Text Box 29"/>
          <p:cNvSpPr txBox="1">
            <a:spLocks noChangeArrowheads="1"/>
          </p:cNvSpPr>
          <p:nvPr/>
        </p:nvSpPr>
        <p:spPr bwMode="auto">
          <a:xfrm>
            <a:off x="7181850" y="4764088"/>
            <a:ext cx="18097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he-IL" sz="1800" b="1">
                <a:latin typeface="Arial" panose="020B0604020202020204" pitchFamily="34" charset="0"/>
              </a:rPr>
              <a:t>1M packets</a:t>
            </a:r>
          </a:p>
          <a:p>
            <a:pPr>
              <a:lnSpc>
                <a:spcPct val="100000"/>
              </a:lnSpc>
              <a:spcBef>
                <a:spcPct val="0"/>
              </a:spcBef>
              <a:buClrTx/>
              <a:buSzTx/>
              <a:buFontTx/>
              <a:buNone/>
            </a:pPr>
            <a:r>
              <a:rPr lang="en-US" altLang="he-IL" sz="1800" b="1">
                <a:latin typeface="Arial" panose="020B0604020202020204" pitchFamily="34" charset="0"/>
              </a:rPr>
              <a:t>Off-chip DRAM</a:t>
            </a:r>
          </a:p>
        </p:txBody>
      </p:sp>
    </p:spTree>
    <p:extLst>
      <p:ext uri="{BB962C8B-B14F-4D97-AF65-F5344CB8AC3E}">
        <p14:creationId xmlns:p14="http://schemas.microsoft.com/office/powerpoint/2010/main" val="353505344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grpId="0" nodeType="clickEffect">
                                  <p:stCondLst>
                                    <p:cond delay="0"/>
                                  </p:stCondLst>
                                  <p:childTnLst>
                                    <p:set>
                                      <p:cBhvr>
                                        <p:cTn id="11" dur="1" fill="hold">
                                          <p:stCondLst>
                                            <p:cond delay="499"/>
                                          </p:stCondLst>
                                        </p:cTn>
                                        <p:tgtEl>
                                          <p:spTgt spid="12303"/>
                                        </p:tgtEl>
                                        <p:attrNameLst>
                                          <p:attrName>style.visibility</p:attrName>
                                        </p:attrNameLst>
                                      </p:cBhvr>
                                      <p:to>
                                        <p:strVal val="visible"/>
                                      </p:to>
                                    </p:se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4" fill="hold" nodeType="click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wipe(down)">
                                      <p:cBhvr>
                                        <p:cTn id="16" dur="500"/>
                                        <p:tgtEl>
                                          <p:spTgt spid="5"/>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499"/>
                                          </p:stCondLst>
                                        </p:cTn>
                                        <p:tgtEl>
                                          <p:spTgt spid="12317"/>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22" presetClass="entr" presetSubtype="4" fill="hold" grpId="0" nodeType="clickEffect">
                                  <p:stCondLst>
                                    <p:cond delay="0"/>
                                  </p:stCondLst>
                                  <p:childTnLst>
                                    <p:set>
                                      <p:cBhvr>
                                        <p:cTn id="24" dur="1" fill="hold">
                                          <p:stCondLst>
                                            <p:cond delay="0"/>
                                          </p:stCondLst>
                                        </p:cTn>
                                        <p:tgtEl>
                                          <p:spTgt spid="12316"/>
                                        </p:tgtEl>
                                        <p:attrNameLst>
                                          <p:attrName>style.visibility</p:attrName>
                                        </p:attrNameLst>
                                      </p:cBhvr>
                                      <p:to>
                                        <p:strVal val="visible"/>
                                      </p:to>
                                    </p:set>
                                    <p:animEffect transition="in" filter="wipe(down)">
                                      <p:cBhvr>
                                        <p:cTn id="25" dur="500"/>
                                        <p:tgtEl>
                                          <p:spTgt spid="12316"/>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22" presetClass="entr" presetSubtype="8" fill="hold" nodeType="clickEffect">
                                  <p:stCondLst>
                                    <p:cond delay="0"/>
                                  </p:stCondLst>
                                  <p:childTnLst>
                                    <p:set>
                                      <p:cBhvr>
                                        <p:cTn id="29" dur="1" fill="hold">
                                          <p:stCondLst>
                                            <p:cond delay="0"/>
                                          </p:stCondLst>
                                        </p:cTn>
                                        <p:tgtEl>
                                          <p:spTgt spid="3"/>
                                        </p:tgtEl>
                                        <p:attrNameLst>
                                          <p:attrName>style.visibility</p:attrName>
                                        </p:attrNameLst>
                                      </p:cBhvr>
                                      <p:to>
                                        <p:strVal val="visible"/>
                                      </p:to>
                                    </p:set>
                                    <p:animEffect transition="in" filter="wipe(left)">
                                      <p:cBhvr>
                                        <p:cTn id="3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03" grpId="0" autoUpdateAnimBg="0"/>
      <p:bldP spid="12316" grpId="0" animBg="1"/>
      <p:bldP spid="12317" grpId="0" autoUpdateAnimBg="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4" name="Rectangle 2"/>
          <p:cNvSpPr>
            <a:spLocks noGrp="1" noChangeArrowheads="1"/>
          </p:cNvSpPr>
          <p:nvPr>
            <p:ph type="title"/>
          </p:nvPr>
        </p:nvSpPr>
        <p:spPr/>
        <p:txBody>
          <a:bodyPr/>
          <a:lstStyle/>
          <a:p>
            <a:pPr eaLnBrk="1" hangingPunct="1">
              <a:defRPr/>
            </a:pPr>
            <a:r>
              <a:rPr lang="en-US" sz="3200"/>
              <a:t>What a Router Chassis Looks Like</a:t>
            </a:r>
          </a:p>
        </p:txBody>
      </p:sp>
      <p:pic>
        <p:nvPicPr>
          <p:cNvPr id="33795" name="Picture 2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2362200"/>
            <a:ext cx="2432050" cy="358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7" name="Text Box 4"/>
          <p:cNvSpPr txBox="1">
            <a:spLocks noChangeArrowheads="1"/>
          </p:cNvSpPr>
          <p:nvPr/>
        </p:nvSpPr>
        <p:spPr bwMode="auto">
          <a:xfrm>
            <a:off x="196850" y="6101370"/>
            <a:ext cx="2012950" cy="45720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Tx/>
              <a:buNone/>
            </a:pPr>
            <a:r>
              <a:rPr lang="es-ES" altLang="he-IL" sz="2400" b="1">
                <a:solidFill>
                  <a:srgbClr val="FF0000"/>
                </a:solidFill>
                <a:latin typeface="Arial" panose="020B0604020202020204" pitchFamily="34" charset="0"/>
              </a:rPr>
              <a:t>Cisco CRS-1</a:t>
            </a:r>
            <a:endParaRPr lang="en-US" altLang="he-IL" sz="2400" b="1">
              <a:solidFill>
                <a:srgbClr val="FF0000"/>
              </a:solidFill>
              <a:latin typeface="Arial" panose="020B0604020202020204" pitchFamily="34" charset="0"/>
            </a:endParaRPr>
          </a:p>
        </p:txBody>
      </p:sp>
      <p:sp>
        <p:nvSpPr>
          <p:cNvPr id="33798" name="Text Box 6"/>
          <p:cNvSpPr txBox="1">
            <a:spLocks noChangeArrowheads="1"/>
          </p:cNvSpPr>
          <p:nvPr/>
        </p:nvSpPr>
        <p:spPr bwMode="auto">
          <a:xfrm>
            <a:off x="4546601" y="6195731"/>
            <a:ext cx="2132012" cy="45720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Tx/>
              <a:buNone/>
            </a:pPr>
            <a:r>
              <a:rPr lang="es-ES" altLang="he-IL" sz="2400" b="1">
                <a:solidFill>
                  <a:srgbClr val="FF0000"/>
                </a:solidFill>
                <a:latin typeface="Arial" panose="020B0604020202020204" pitchFamily="34" charset="0"/>
              </a:rPr>
              <a:t>Juniper M320</a:t>
            </a:r>
            <a:endParaRPr lang="en-US" altLang="he-IL" sz="2400" b="1">
              <a:solidFill>
                <a:srgbClr val="FF0000"/>
              </a:solidFill>
              <a:latin typeface="Arial" panose="020B0604020202020204" pitchFamily="34" charset="0"/>
            </a:endParaRPr>
          </a:p>
        </p:txBody>
      </p:sp>
      <p:sp>
        <p:nvSpPr>
          <p:cNvPr id="33799" name="Line 7"/>
          <p:cNvSpPr>
            <a:spLocks noChangeShapeType="1"/>
          </p:cNvSpPr>
          <p:nvPr/>
        </p:nvSpPr>
        <p:spPr bwMode="auto">
          <a:xfrm>
            <a:off x="1073150" y="2460625"/>
            <a:ext cx="0" cy="350520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he-IL"/>
          </a:p>
        </p:txBody>
      </p:sp>
      <p:sp>
        <p:nvSpPr>
          <p:cNvPr id="33800" name="Rectangle 8"/>
          <p:cNvSpPr>
            <a:spLocks noChangeArrowheads="1"/>
          </p:cNvSpPr>
          <p:nvPr/>
        </p:nvSpPr>
        <p:spPr bwMode="auto">
          <a:xfrm>
            <a:off x="349250" y="4060825"/>
            <a:ext cx="7239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Tx/>
              <a:buNone/>
            </a:pPr>
            <a:r>
              <a:rPr lang="en-US" altLang="he-IL" sz="1800" b="1">
                <a:solidFill>
                  <a:srgbClr val="FF0000"/>
                </a:solidFill>
                <a:latin typeface="Arial" panose="020B0604020202020204" pitchFamily="34" charset="0"/>
              </a:rPr>
              <a:t>6ft</a:t>
            </a:r>
          </a:p>
        </p:txBody>
      </p:sp>
      <p:sp>
        <p:nvSpPr>
          <p:cNvPr id="33801" name="Line 9"/>
          <p:cNvSpPr>
            <a:spLocks noChangeShapeType="1"/>
          </p:cNvSpPr>
          <p:nvPr/>
        </p:nvSpPr>
        <p:spPr bwMode="auto">
          <a:xfrm>
            <a:off x="1225550" y="2220913"/>
            <a:ext cx="914400" cy="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he-IL"/>
          </a:p>
        </p:txBody>
      </p:sp>
      <p:sp>
        <p:nvSpPr>
          <p:cNvPr id="33802" name="Rectangle 10"/>
          <p:cNvSpPr>
            <a:spLocks noChangeArrowheads="1"/>
          </p:cNvSpPr>
          <p:nvPr/>
        </p:nvSpPr>
        <p:spPr bwMode="auto">
          <a:xfrm>
            <a:off x="1295400" y="1828800"/>
            <a:ext cx="914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Tx/>
              <a:buNone/>
            </a:pPr>
            <a:r>
              <a:rPr lang="en-US" altLang="he-IL" sz="1800" b="1">
                <a:solidFill>
                  <a:srgbClr val="FF0000"/>
                </a:solidFill>
                <a:latin typeface="Arial" panose="020B0604020202020204" pitchFamily="34" charset="0"/>
              </a:rPr>
              <a:t>19</a:t>
            </a:r>
            <a:r>
              <a:rPr lang="en-US" altLang="he-IL" sz="1800" b="1">
                <a:solidFill>
                  <a:srgbClr val="FF0000"/>
                </a:solidFill>
                <a:latin typeface="Comic Sans MS" panose="030F0702030302020204" pitchFamily="66" charset="0"/>
              </a:rPr>
              <a:t>”</a:t>
            </a:r>
            <a:endParaRPr lang="en-US" altLang="he-IL" sz="1800" b="1">
              <a:solidFill>
                <a:srgbClr val="FF0000"/>
              </a:solidFill>
              <a:latin typeface="Arial" panose="020B0604020202020204" pitchFamily="34" charset="0"/>
            </a:endParaRPr>
          </a:p>
        </p:txBody>
      </p:sp>
      <p:sp>
        <p:nvSpPr>
          <p:cNvPr id="33803" name="Line 11"/>
          <p:cNvSpPr>
            <a:spLocks noChangeShapeType="1"/>
          </p:cNvSpPr>
          <p:nvPr/>
        </p:nvSpPr>
        <p:spPr bwMode="auto">
          <a:xfrm flipV="1">
            <a:off x="2292350" y="5965825"/>
            <a:ext cx="381000" cy="30480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he-IL"/>
          </a:p>
        </p:txBody>
      </p:sp>
      <p:sp>
        <p:nvSpPr>
          <p:cNvPr id="33804" name="Rectangle 12"/>
          <p:cNvSpPr>
            <a:spLocks noChangeArrowheads="1"/>
          </p:cNvSpPr>
          <p:nvPr/>
        </p:nvSpPr>
        <p:spPr bwMode="auto">
          <a:xfrm>
            <a:off x="2590800" y="5965825"/>
            <a:ext cx="914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Tx/>
              <a:buNone/>
            </a:pPr>
            <a:r>
              <a:rPr lang="en-US" altLang="he-IL" sz="1800" b="1">
                <a:solidFill>
                  <a:srgbClr val="FF0000"/>
                </a:solidFill>
                <a:latin typeface="Arial" panose="020B0604020202020204" pitchFamily="34" charset="0"/>
              </a:rPr>
              <a:t>2ft</a:t>
            </a:r>
          </a:p>
        </p:txBody>
      </p:sp>
      <p:sp>
        <p:nvSpPr>
          <p:cNvPr id="33805" name="Rectangle 13"/>
          <p:cNvSpPr>
            <a:spLocks noChangeArrowheads="1"/>
          </p:cNvSpPr>
          <p:nvPr/>
        </p:nvSpPr>
        <p:spPr bwMode="auto">
          <a:xfrm>
            <a:off x="2057400" y="3124200"/>
            <a:ext cx="2133600" cy="114300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Tx/>
              <a:buNone/>
            </a:pPr>
            <a:r>
              <a:rPr lang="en-US" altLang="he-IL" sz="1800" b="1">
                <a:latin typeface="Arial" panose="020B0604020202020204" pitchFamily="34" charset="0"/>
              </a:rPr>
              <a:t>Capacity: 1.2Tb/s</a:t>
            </a:r>
            <a:r>
              <a:rPr lang="en-US" altLang="he-IL" sz="1800" b="1">
                <a:solidFill>
                  <a:srgbClr val="FF0000"/>
                </a:solidFill>
                <a:latin typeface="Arial" panose="020B0604020202020204" pitchFamily="34" charset="0"/>
              </a:rPr>
              <a:t> </a:t>
            </a:r>
            <a:br>
              <a:rPr lang="en-US" altLang="he-IL" sz="1800" b="1">
                <a:solidFill>
                  <a:srgbClr val="FF0000"/>
                </a:solidFill>
                <a:latin typeface="Arial" panose="020B0604020202020204" pitchFamily="34" charset="0"/>
              </a:rPr>
            </a:br>
            <a:r>
              <a:rPr lang="en-US" altLang="he-IL" sz="1800" b="1">
                <a:latin typeface="Arial" panose="020B0604020202020204" pitchFamily="34" charset="0"/>
              </a:rPr>
              <a:t>Power: 10.4kW</a:t>
            </a:r>
            <a:br>
              <a:rPr lang="en-US" altLang="he-IL" sz="1800" b="1">
                <a:latin typeface="Arial" panose="020B0604020202020204" pitchFamily="34" charset="0"/>
              </a:rPr>
            </a:br>
            <a:r>
              <a:rPr lang="en-US" altLang="he-IL" sz="1800" b="1">
                <a:latin typeface="Arial" panose="020B0604020202020204" pitchFamily="34" charset="0"/>
              </a:rPr>
              <a:t>Weight: 0.5 Ton</a:t>
            </a:r>
            <a:br>
              <a:rPr lang="en-US" altLang="he-IL" sz="1800" b="1">
                <a:latin typeface="Arial" panose="020B0604020202020204" pitchFamily="34" charset="0"/>
              </a:rPr>
            </a:br>
            <a:r>
              <a:rPr lang="en-US" altLang="he-IL" sz="1800" b="1">
                <a:latin typeface="Arial" panose="020B0604020202020204" pitchFamily="34" charset="0"/>
              </a:rPr>
              <a:t>Cost: $500k</a:t>
            </a:r>
            <a:endParaRPr lang="en-US" altLang="he-IL" sz="1800" b="1">
              <a:solidFill>
                <a:srgbClr val="FF0000"/>
              </a:solidFill>
              <a:latin typeface="Arial" panose="020B0604020202020204" pitchFamily="34" charset="0"/>
            </a:endParaRPr>
          </a:p>
        </p:txBody>
      </p:sp>
      <p:sp>
        <p:nvSpPr>
          <p:cNvPr id="33806" name="Rectangle 14"/>
          <p:cNvSpPr>
            <a:spLocks noChangeArrowheads="1"/>
          </p:cNvSpPr>
          <p:nvPr/>
        </p:nvSpPr>
        <p:spPr bwMode="auto">
          <a:xfrm>
            <a:off x="3733800" y="4213225"/>
            <a:ext cx="7239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Tx/>
              <a:buNone/>
            </a:pPr>
            <a:r>
              <a:rPr lang="en-US" altLang="he-IL" sz="1800" b="1">
                <a:solidFill>
                  <a:srgbClr val="FF0000"/>
                </a:solidFill>
                <a:latin typeface="Arial" panose="020B0604020202020204" pitchFamily="34" charset="0"/>
              </a:rPr>
              <a:t>3ft</a:t>
            </a:r>
          </a:p>
        </p:txBody>
      </p:sp>
      <p:sp>
        <p:nvSpPr>
          <p:cNvPr id="33807" name="Line 15"/>
          <p:cNvSpPr>
            <a:spLocks noChangeShapeType="1"/>
          </p:cNvSpPr>
          <p:nvPr/>
        </p:nvSpPr>
        <p:spPr bwMode="auto">
          <a:xfrm>
            <a:off x="4343400" y="3070225"/>
            <a:ext cx="0" cy="2674938"/>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he-IL"/>
          </a:p>
        </p:txBody>
      </p:sp>
      <p:sp>
        <p:nvSpPr>
          <p:cNvPr id="33808" name="Line 16"/>
          <p:cNvSpPr>
            <a:spLocks noChangeShapeType="1"/>
          </p:cNvSpPr>
          <p:nvPr/>
        </p:nvSpPr>
        <p:spPr bwMode="auto">
          <a:xfrm flipH="1" flipV="1">
            <a:off x="4343400" y="5813425"/>
            <a:ext cx="304800" cy="45720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he-IL"/>
          </a:p>
        </p:txBody>
      </p:sp>
      <p:sp>
        <p:nvSpPr>
          <p:cNvPr id="33809" name="Rectangle 17"/>
          <p:cNvSpPr>
            <a:spLocks noChangeArrowheads="1"/>
          </p:cNvSpPr>
          <p:nvPr/>
        </p:nvSpPr>
        <p:spPr bwMode="auto">
          <a:xfrm>
            <a:off x="3733800" y="5965825"/>
            <a:ext cx="914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Tx/>
              <a:buNone/>
            </a:pPr>
            <a:r>
              <a:rPr lang="en-US" altLang="he-IL" sz="1800" b="1">
                <a:solidFill>
                  <a:srgbClr val="FF0000"/>
                </a:solidFill>
                <a:latin typeface="Arial" panose="020B0604020202020204" pitchFamily="34" charset="0"/>
              </a:rPr>
              <a:t>2ft</a:t>
            </a:r>
          </a:p>
        </p:txBody>
      </p:sp>
      <p:sp>
        <p:nvSpPr>
          <p:cNvPr id="33810" name="Line 18"/>
          <p:cNvSpPr>
            <a:spLocks noChangeShapeType="1"/>
          </p:cNvSpPr>
          <p:nvPr/>
        </p:nvSpPr>
        <p:spPr bwMode="auto">
          <a:xfrm>
            <a:off x="4740275" y="2489200"/>
            <a:ext cx="1938338" cy="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he-IL"/>
          </a:p>
        </p:txBody>
      </p:sp>
      <p:sp>
        <p:nvSpPr>
          <p:cNvPr id="33811" name="Rectangle 19"/>
          <p:cNvSpPr>
            <a:spLocks noChangeArrowheads="1"/>
          </p:cNvSpPr>
          <p:nvPr/>
        </p:nvSpPr>
        <p:spPr bwMode="auto">
          <a:xfrm>
            <a:off x="5303838" y="1992313"/>
            <a:ext cx="914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Tx/>
              <a:buNone/>
            </a:pPr>
            <a:r>
              <a:rPr lang="en-US" altLang="he-IL" sz="1800" b="1">
                <a:solidFill>
                  <a:srgbClr val="FF0000"/>
                </a:solidFill>
                <a:latin typeface="Arial" panose="020B0604020202020204" pitchFamily="34" charset="0"/>
              </a:rPr>
              <a:t>17</a:t>
            </a:r>
            <a:r>
              <a:rPr lang="en-US" altLang="he-IL" sz="1800" b="1">
                <a:solidFill>
                  <a:srgbClr val="FF0000"/>
                </a:solidFill>
                <a:latin typeface="Comic Sans MS" panose="030F0702030302020204" pitchFamily="66" charset="0"/>
              </a:rPr>
              <a:t>”</a:t>
            </a:r>
            <a:endParaRPr lang="en-US" altLang="he-IL" sz="1800" b="1">
              <a:solidFill>
                <a:srgbClr val="FF0000"/>
              </a:solidFill>
              <a:latin typeface="Arial" panose="020B0604020202020204" pitchFamily="34" charset="0"/>
            </a:endParaRPr>
          </a:p>
        </p:txBody>
      </p:sp>
      <p:sp>
        <p:nvSpPr>
          <p:cNvPr id="33812" name="Rectangle 20"/>
          <p:cNvSpPr>
            <a:spLocks noChangeArrowheads="1"/>
          </p:cNvSpPr>
          <p:nvPr/>
        </p:nvSpPr>
        <p:spPr bwMode="auto">
          <a:xfrm>
            <a:off x="6629400" y="3352800"/>
            <a:ext cx="2438400" cy="60960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Tx/>
              <a:buNone/>
            </a:pPr>
            <a:r>
              <a:rPr lang="en-US" altLang="he-IL" sz="1800" b="1">
                <a:latin typeface="Arial" panose="020B0604020202020204" pitchFamily="34" charset="0"/>
              </a:rPr>
              <a:t>Capacity: 320 Gb/s</a:t>
            </a:r>
            <a:r>
              <a:rPr lang="en-US" altLang="he-IL" sz="1800" b="1">
                <a:solidFill>
                  <a:srgbClr val="FF0000"/>
                </a:solidFill>
                <a:latin typeface="Arial" panose="020B0604020202020204" pitchFamily="34" charset="0"/>
              </a:rPr>
              <a:t> </a:t>
            </a:r>
            <a:br>
              <a:rPr lang="en-US" altLang="he-IL" sz="1800" b="1">
                <a:solidFill>
                  <a:srgbClr val="FF0000"/>
                </a:solidFill>
                <a:latin typeface="Arial" panose="020B0604020202020204" pitchFamily="34" charset="0"/>
              </a:rPr>
            </a:br>
            <a:r>
              <a:rPr lang="en-US" altLang="he-IL" sz="1800" b="1">
                <a:latin typeface="Arial" panose="020B0604020202020204" pitchFamily="34" charset="0"/>
              </a:rPr>
              <a:t>Power: 3.1kW</a:t>
            </a:r>
            <a:endParaRPr lang="en-US" altLang="he-IL" sz="1800" b="1">
              <a:solidFill>
                <a:srgbClr val="FF0000"/>
              </a:solidFill>
              <a:latin typeface="Arial" panose="020B0604020202020204" pitchFamily="34" charset="0"/>
            </a:endParaRPr>
          </a:p>
        </p:txBody>
      </p:sp>
      <p:pic>
        <p:nvPicPr>
          <p:cNvPr id="33813" name="Picture 2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19600" y="2624138"/>
            <a:ext cx="2209800" cy="3624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68267005"/>
      </p:ext>
    </p:extLst>
  </p:cSld>
  <p:clrMapOvr>
    <a:masterClrMapping/>
  </p:clrMapOv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7" name="Rectangle 2"/>
          <p:cNvSpPr>
            <a:spLocks noGrp="1" noChangeArrowheads="1"/>
          </p:cNvSpPr>
          <p:nvPr>
            <p:ph type="title"/>
          </p:nvPr>
        </p:nvSpPr>
        <p:spPr/>
        <p:txBody>
          <a:bodyPr/>
          <a:lstStyle/>
          <a:p>
            <a:pPr eaLnBrk="1" hangingPunct="1">
              <a:defRPr/>
            </a:pPr>
            <a:r>
              <a:rPr lang="en-US"/>
              <a:t>IP Lookups find Longest Prefixes</a:t>
            </a:r>
          </a:p>
        </p:txBody>
      </p:sp>
      <p:sp>
        <p:nvSpPr>
          <p:cNvPr id="46084" name="Text Box 3"/>
          <p:cNvSpPr txBox="1">
            <a:spLocks noChangeArrowheads="1"/>
          </p:cNvSpPr>
          <p:nvPr/>
        </p:nvSpPr>
        <p:spPr bwMode="auto">
          <a:xfrm>
            <a:off x="3278188" y="2667000"/>
            <a:ext cx="14478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he-IL" sz="1800">
                <a:latin typeface="Times New Roman" panose="02020603050405020304" pitchFamily="18" charset="0"/>
              </a:rPr>
              <a:t>128.9.16.0/21</a:t>
            </a:r>
          </a:p>
        </p:txBody>
      </p:sp>
      <p:sp>
        <p:nvSpPr>
          <p:cNvPr id="46085" name="Text Box 4"/>
          <p:cNvSpPr txBox="1">
            <a:spLocks noChangeArrowheads="1"/>
          </p:cNvSpPr>
          <p:nvPr/>
        </p:nvSpPr>
        <p:spPr bwMode="auto">
          <a:xfrm>
            <a:off x="4573588" y="2667000"/>
            <a:ext cx="15621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he-IL" sz="1800">
                <a:latin typeface="Times New Roman" panose="02020603050405020304" pitchFamily="18" charset="0"/>
              </a:rPr>
              <a:t>128.9.172.0/21</a:t>
            </a:r>
          </a:p>
        </p:txBody>
      </p:sp>
      <p:sp>
        <p:nvSpPr>
          <p:cNvPr id="46086" name="Line 5"/>
          <p:cNvSpPr>
            <a:spLocks noChangeShapeType="1"/>
          </p:cNvSpPr>
          <p:nvPr/>
        </p:nvSpPr>
        <p:spPr bwMode="auto">
          <a:xfrm>
            <a:off x="4802188" y="2667000"/>
            <a:ext cx="22860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he-IL"/>
          </a:p>
        </p:txBody>
      </p:sp>
      <p:sp>
        <p:nvSpPr>
          <p:cNvPr id="46087" name="Text Box 6"/>
          <p:cNvSpPr txBox="1">
            <a:spLocks noChangeArrowheads="1"/>
          </p:cNvSpPr>
          <p:nvPr/>
        </p:nvSpPr>
        <p:spPr bwMode="auto">
          <a:xfrm>
            <a:off x="4116388" y="2286000"/>
            <a:ext cx="15621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he-IL" sz="1800">
                <a:latin typeface="Times New Roman" panose="02020603050405020304" pitchFamily="18" charset="0"/>
              </a:rPr>
              <a:t>128.9.176.0/24</a:t>
            </a:r>
          </a:p>
        </p:txBody>
      </p:sp>
      <p:sp>
        <p:nvSpPr>
          <p:cNvPr id="46088" name="Text Box 7"/>
          <p:cNvSpPr txBox="1">
            <a:spLocks noChangeArrowheads="1"/>
          </p:cNvSpPr>
          <p:nvPr/>
        </p:nvSpPr>
        <p:spPr bwMode="auto">
          <a:xfrm>
            <a:off x="1030288" y="4173538"/>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he-IL" sz="2400">
                <a:latin typeface="Times New Roman" panose="02020603050405020304" pitchFamily="18" charset="0"/>
              </a:rPr>
              <a:t>0</a:t>
            </a:r>
          </a:p>
        </p:txBody>
      </p:sp>
      <p:sp>
        <p:nvSpPr>
          <p:cNvPr id="46089" name="Line 8"/>
          <p:cNvSpPr>
            <a:spLocks noChangeShapeType="1"/>
          </p:cNvSpPr>
          <p:nvPr/>
        </p:nvSpPr>
        <p:spPr bwMode="auto">
          <a:xfrm>
            <a:off x="1219200" y="4081463"/>
            <a:ext cx="6291263" cy="0"/>
          </a:xfrm>
          <a:prstGeom prst="line">
            <a:avLst/>
          </a:prstGeom>
          <a:noFill/>
          <a:ln w="57150">
            <a:solidFill>
              <a:schemeClr val="tx2"/>
            </a:solidFill>
            <a:round/>
            <a:headEnd/>
            <a:tailEnd/>
          </a:ln>
          <a:extLst>
            <a:ext uri="{909E8E84-426E-40DD-AFC4-6F175D3DCCD1}">
              <a14:hiddenFill xmlns:a14="http://schemas.microsoft.com/office/drawing/2010/main">
                <a:noFill/>
              </a14:hiddenFill>
            </a:ext>
          </a:extLst>
        </p:spPr>
        <p:txBody>
          <a:bodyPr wrap="none" anchor="ctr"/>
          <a:lstStyle/>
          <a:p>
            <a:endParaRPr lang="he-IL"/>
          </a:p>
        </p:txBody>
      </p:sp>
      <p:sp>
        <p:nvSpPr>
          <p:cNvPr id="46090" name="Text Box 9"/>
          <p:cNvSpPr txBox="1">
            <a:spLocks noChangeArrowheads="1"/>
          </p:cNvSpPr>
          <p:nvPr/>
        </p:nvSpPr>
        <p:spPr bwMode="auto">
          <a:xfrm>
            <a:off x="7062788" y="4206875"/>
            <a:ext cx="7937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he-IL" sz="2400">
                <a:latin typeface="Times New Roman" panose="02020603050405020304" pitchFamily="18" charset="0"/>
              </a:rPr>
              <a:t>2</a:t>
            </a:r>
            <a:r>
              <a:rPr lang="en-US" altLang="he-IL" sz="2400" baseline="30000">
                <a:latin typeface="Times New Roman" panose="02020603050405020304" pitchFamily="18" charset="0"/>
              </a:rPr>
              <a:t>32</a:t>
            </a:r>
            <a:r>
              <a:rPr lang="en-US" altLang="he-IL" sz="2400">
                <a:latin typeface="Times New Roman" panose="02020603050405020304" pitchFamily="18" charset="0"/>
              </a:rPr>
              <a:t>-1</a:t>
            </a:r>
          </a:p>
        </p:txBody>
      </p:sp>
      <p:sp>
        <p:nvSpPr>
          <p:cNvPr id="46091" name="Line 10"/>
          <p:cNvSpPr>
            <a:spLocks noChangeShapeType="1"/>
          </p:cNvSpPr>
          <p:nvPr/>
        </p:nvSpPr>
        <p:spPr bwMode="auto">
          <a:xfrm>
            <a:off x="1568450" y="3775075"/>
            <a:ext cx="1725613"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he-IL"/>
          </a:p>
        </p:txBody>
      </p:sp>
      <p:sp>
        <p:nvSpPr>
          <p:cNvPr id="46092" name="Line 11"/>
          <p:cNvSpPr>
            <a:spLocks noChangeShapeType="1"/>
          </p:cNvSpPr>
          <p:nvPr/>
        </p:nvSpPr>
        <p:spPr bwMode="auto">
          <a:xfrm>
            <a:off x="6151563" y="3452813"/>
            <a:ext cx="60960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he-IL"/>
          </a:p>
        </p:txBody>
      </p:sp>
      <p:sp>
        <p:nvSpPr>
          <p:cNvPr id="46093" name="Text Box 12"/>
          <p:cNvSpPr txBox="1">
            <a:spLocks noChangeArrowheads="1"/>
          </p:cNvSpPr>
          <p:nvPr/>
        </p:nvSpPr>
        <p:spPr bwMode="auto">
          <a:xfrm>
            <a:off x="3829050" y="3198813"/>
            <a:ext cx="13335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he-IL" sz="1800">
                <a:latin typeface="Times New Roman" panose="02020603050405020304" pitchFamily="18" charset="0"/>
              </a:rPr>
              <a:t>128.9.0.0/16</a:t>
            </a:r>
          </a:p>
        </p:txBody>
      </p:sp>
      <p:sp>
        <p:nvSpPr>
          <p:cNvPr id="46094" name="Text Box 13"/>
          <p:cNvSpPr txBox="1">
            <a:spLocks noChangeArrowheads="1"/>
          </p:cNvSpPr>
          <p:nvPr/>
        </p:nvSpPr>
        <p:spPr bwMode="auto">
          <a:xfrm>
            <a:off x="5791200" y="3036888"/>
            <a:ext cx="14478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he-IL" sz="1800">
                <a:latin typeface="Times New Roman" panose="02020603050405020304" pitchFamily="18" charset="0"/>
              </a:rPr>
              <a:t>142.12.0.0/19</a:t>
            </a:r>
          </a:p>
        </p:txBody>
      </p:sp>
      <p:sp>
        <p:nvSpPr>
          <p:cNvPr id="46095" name="Text Box 14"/>
          <p:cNvSpPr txBox="1">
            <a:spLocks noChangeArrowheads="1"/>
          </p:cNvSpPr>
          <p:nvPr/>
        </p:nvSpPr>
        <p:spPr bwMode="auto">
          <a:xfrm>
            <a:off x="1839913" y="3068638"/>
            <a:ext cx="11049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he-IL" sz="1800">
                <a:latin typeface="Times New Roman" panose="02020603050405020304" pitchFamily="18" charset="0"/>
              </a:rPr>
              <a:t>65.0.0.0/8</a:t>
            </a:r>
          </a:p>
        </p:txBody>
      </p:sp>
      <p:sp>
        <p:nvSpPr>
          <p:cNvPr id="46096" name="Line 15"/>
          <p:cNvSpPr>
            <a:spLocks noChangeShapeType="1"/>
          </p:cNvSpPr>
          <p:nvPr/>
        </p:nvSpPr>
        <p:spPr bwMode="auto">
          <a:xfrm>
            <a:off x="1208088" y="3832225"/>
            <a:ext cx="0" cy="381000"/>
          </a:xfrm>
          <a:prstGeom prst="line">
            <a:avLst/>
          </a:prstGeom>
          <a:noFill/>
          <a:ln w="9525">
            <a:solidFill>
              <a:schemeClr val="tx2"/>
            </a:solidFill>
            <a:round/>
            <a:headEnd/>
            <a:tailEnd/>
          </a:ln>
          <a:extLst>
            <a:ext uri="{909E8E84-426E-40DD-AFC4-6F175D3DCCD1}">
              <a14:hiddenFill xmlns:a14="http://schemas.microsoft.com/office/drawing/2010/main">
                <a:noFill/>
              </a14:hiddenFill>
            </a:ext>
          </a:extLst>
        </p:spPr>
        <p:txBody>
          <a:bodyPr wrap="none" anchor="ctr"/>
          <a:lstStyle/>
          <a:p>
            <a:endParaRPr lang="he-IL"/>
          </a:p>
        </p:txBody>
      </p:sp>
      <p:sp>
        <p:nvSpPr>
          <p:cNvPr id="46097" name="Line 16"/>
          <p:cNvSpPr>
            <a:spLocks noChangeShapeType="1"/>
          </p:cNvSpPr>
          <p:nvPr/>
        </p:nvSpPr>
        <p:spPr bwMode="auto">
          <a:xfrm>
            <a:off x="7499350" y="3852863"/>
            <a:ext cx="0" cy="381000"/>
          </a:xfrm>
          <a:prstGeom prst="line">
            <a:avLst/>
          </a:prstGeom>
          <a:noFill/>
          <a:ln w="9525">
            <a:solidFill>
              <a:schemeClr val="tx2"/>
            </a:solidFill>
            <a:round/>
            <a:headEnd/>
            <a:tailEnd/>
          </a:ln>
          <a:extLst>
            <a:ext uri="{909E8E84-426E-40DD-AFC4-6F175D3DCCD1}">
              <a14:hiddenFill xmlns:a14="http://schemas.microsoft.com/office/drawing/2010/main">
                <a:noFill/>
              </a14:hiddenFill>
            </a:ext>
          </a:extLst>
        </p:spPr>
        <p:txBody>
          <a:bodyPr wrap="none" anchor="ctr"/>
          <a:lstStyle/>
          <a:p>
            <a:endParaRPr lang="he-IL"/>
          </a:p>
        </p:txBody>
      </p:sp>
      <p:sp>
        <p:nvSpPr>
          <p:cNvPr id="46098" name="Line 17"/>
          <p:cNvSpPr>
            <a:spLocks noChangeShapeType="1"/>
          </p:cNvSpPr>
          <p:nvPr/>
        </p:nvSpPr>
        <p:spPr bwMode="auto">
          <a:xfrm>
            <a:off x="3735388" y="3581400"/>
            <a:ext cx="1573212"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he-IL"/>
          </a:p>
        </p:txBody>
      </p:sp>
      <p:sp>
        <p:nvSpPr>
          <p:cNvPr id="46099" name="Line 18"/>
          <p:cNvSpPr>
            <a:spLocks noChangeShapeType="1"/>
          </p:cNvSpPr>
          <p:nvPr/>
        </p:nvSpPr>
        <p:spPr bwMode="auto">
          <a:xfrm>
            <a:off x="3811588" y="3048000"/>
            <a:ext cx="45720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spAutoFit/>
          </a:bodyPr>
          <a:lstStyle/>
          <a:p>
            <a:endParaRPr lang="he-IL"/>
          </a:p>
        </p:txBody>
      </p:sp>
      <p:sp>
        <p:nvSpPr>
          <p:cNvPr id="46100" name="Line 19"/>
          <p:cNvSpPr>
            <a:spLocks noChangeShapeType="1"/>
          </p:cNvSpPr>
          <p:nvPr/>
        </p:nvSpPr>
        <p:spPr bwMode="auto">
          <a:xfrm>
            <a:off x="4725988" y="3048000"/>
            <a:ext cx="45720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spAutoFit/>
          </a:bodyPr>
          <a:lstStyle/>
          <a:p>
            <a:endParaRPr lang="he-IL"/>
          </a:p>
        </p:txBody>
      </p:sp>
      <p:grpSp>
        <p:nvGrpSpPr>
          <p:cNvPr id="46101" name="Group 20"/>
          <p:cNvGrpSpPr>
            <a:grpSpLocks/>
          </p:cNvGrpSpPr>
          <p:nvPr/>
        </p:nvGrpSpPr>
        <p:grpSpPr bwMode="auto">
          <a:xfrm>
            <a:off x="3403600" y="3865563"/>
            <a:ext cx="1631950" cy="777875"/>
            <a:chOff x="2206" y="3380"/>
            <a:chExt cx="1028" cy="490"/>
          </a:xfrm>
        </p:grpSpPr>
        <p:sp>
          <p:nvSpPr>
            <p:cNvPr id="46104" name="Text Box 21"/>
            <p:cNvSpPr txBox="1">
              <a:spLocks noChangeArrowheads="1"/>
            </p:cNvSpPr>
            <p:nvPr/>
          </p:nvSpPr>
          <p:spPr bwMode="auto">
            <a:xfrm>
              <a:off x="2206" y="3582"/>
              <a:ext cx="102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he-IL" sz="2400">
                  <a:solidFill>
                    <a:srgbClr val="FF3300"/>
                  </a:solidFill>
                  <a:latin typeface="Times New Roman" panose="02020603050405020304" pitchFamily="18" charset="0"/>
                </a:rPr>
                <a:t>128.9.16.14</a:t>
              </a:r>
            </a:p>
          </p:txBody>
        </p:sp>
        <p:sp>
          <p:nvSpPr>
            <p:cNvPr id="46105" name="Oval 22"/>
            <p:cNvSpPr>
              <a:spLocks noChangeArrowheads="1"/>
            </p:cNvSpPr>
            <p:nvPr/>
          </p:nvSpPr>
          <p:spPr bwMode="auto">
            <a:xfrm>
              <a:off x="2623" y="3380"/>
              <a:ext cx="116" cy="303"/>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Tx/>
                <a:buNone/>
              </a:pPr>
              <a:endParaRPr lang="he-IL" altLang="he-IL" sz="1800">
                <a:latin typeface="Arial" panose="020B0604020202020204" pitchFamily="34" charset="0"/>
              </a:endParaRPr>
            </a:p>
          </p:txBody>
        </p:sp>
      </p:grpSp>
      <p:sp>
        <p:nvSpPr>
          <p:cNvPr id="24599" name="Line 23"/>
          <p:cNvSpPr>
            <a:spLocks noChangeShapeType="1"/>
          </p:cNvSpPr>
          <p:nvPr/>
        </p:nvSpPr>
        <p:spPr bwMode="auto">
          <a:xfrm flipH="1" flipV="1">
            <a:off x="4146550" y="3079750"/>
            <a:ext cx="1588" cy="1089025"/>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he-IL"/>
          </a:p>
        </p:txBody>
      </p:sp>
      <p:sp>
        <p:nvSpPr>
          <p:cNvPr id="24600" name="Text Box 24"/>
          <p:cNvSpPr txBox="1">
            <a:spLocks noChangeArrowheads="1"/>
          </p:cNvSpPr>
          <p:nvPr/>
        </p:nvSpPr>
        <p:spPr bwMode="auto">
          <a:xfrm>
            <a:off x="1905000" y="5470525"/>
            <a:ext cx="5907088" cy="1006475"/>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he-IL" sz="2000">
                <a:solidFill>
                  <a:srgbClr val="FFFF00"/>
                </a:solidFill>
                <a:latin typeface="Arial" panose="020B0604020202020204" pitchFamily="34" charset="0"/>
              </a:rPr>
              <a:t>Routing lookup: Find the longest matching prefix (aka the most specific route) among all prefixes that match the destination address.</a:t>
            </a:r>
          </a:p>
        </p:txBody>
      </p:sp>
    </p:spTree>
    <p:extLst>
      <p:ext uri="{BB962C8B-B14F-4D97-AF65-F5344CB8AC3E}">
        <p14:creationId xmlns:p14="http://schemas.microsoft.com/office/powerpoint/2010/main" val="226284618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4599"/>
                                        </p:tgtEl>
                                        <p:attrNameLst>
                                          <p:attrName>style.visibility</p:attrName>
                                        </p:attrNameLst>
                                      </p:cBhvr>
                                      <p:to>
                                        <p:strVal val="visible"/>
                                      </p:to>
                                    </p:set>
                                    <p:animEffect transition="in" filter="wipe(down)">
                                      <p:cBhvr>
                                        <p:cTn id="7" dur="500"/>
                                        <p:tgtEl>
                                          <p:spTgt spid="2459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grpId="0" nodeType="clickEffect">
                                  <p:stCondLst>
                                    <p:cond delay="0"/>
                                  </p:stCondLst>
                                  <p:childTnLst>
                                    <p:set>
                                      <p:cBhvr>
                                        <p:cTn id="11" dur="1" fill="hold">
                                          <p:stCondLst>
                                            <p:cond delay="499"/>
                                          </p:stCondLst>
                                        </p:cTn>
                                        <p:tgtEl>
                                          <p:spTgt spid="246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99" grpId="0" animBg="1"/>
      <p:bldP spid="24600" grpId="0" animBg="1" autoUpdateAnimBg="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8" name="Rectangle 2"/>
          <p:cNvSpPr>
            <a:spLocks noGrp="1" noChangeArrowheads="1"/>
          </p:cNvSpPr>
          <p:nvPr>
            <p:ph type="title"/>
          </p:nvPr>
        </p:nvSpPr>
        <p:spPr/>
        <p:txBody>
          <a:bodyPr/>
          <a:lstStyle/>
          <a:p>
            <a:pPr eaLnBrk="1" hangingPunct="1">
              <a:defRPr/>
            </a:pPr>
            <a:r>
              <a:rPr lang="en-US"/>
              <a:t>IP Address Lookup: Binary Tries</a:t>
            </a:r>
            <a:endParaRPr lang="en-US" sz="2800" i="1"/>
          </a:p>
        </p:txBody>
      </p:sp>
      <p:sp>
        <p:nvSpPr>
          <p:cNvPr id="56322" name="Slide Number Placeholder 4"/>
          <p:cNvSpPr>
            <a:spLocks noGrp="1"/>
          </p:cNvSpPr>
          <p:nvPr>
            <p:ph type="sldNum" sz="quarter" idx="4294967295"/>
          </p:nvPr>
        </p:nvSpPr>
        <p:spPr>
          <a:xfrm>
            <a:off x="7010400" y="6477000"/>
            <a:ext cx="2133600" cy="2286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Tx/>
              <a:buNone/>
            </a:pPr>
            <a:fld id="{347FD559-2A7C-4995-9E7A-47D402C9177E}" type="slidenum">
              <a:rPr lang="en-US" altLang="he-IL" sz="1200" smtClean="0">
                <a:latin typeface="Arial" panose="020B0604020202020204" pitchFamily="34" charset="0"/>
              </a:rPr>
              <a:pPr eaLnBrk="1" hangingPunct="1">
                <a:lnSpc>
                  <a:spcPct val="100000"/>
                </a:lnSpc>
                <a:spcBef>
                  <a:spcPct val="0"/>
                </a:spcBef>
                <a:buClrTx/>
                <a:buSzTx/>
                <a:buFontTx/>
                <a:buNone/>
              </a:pPr>
              <a:t>36</a:t>
            </a:fld>
            <a:endParaRPr lang="en-US" altLang="he-IL" sz="1200" smtClean="0">
              <a:latin typeface="Arial" panose="020B0604020202020204" pitchFamily="34" charset="0"/>
            </a:endParaRPr>
          </a:p>
        </p:txBody>
      </p:sp>
      <p:sp>
        <p:nvSpPr>
          <p:cNvPr id="29770" name="AutoShape 74"/>
          <p:cNvSpPr>
            <a:spLocks noChangeArrowheads="1"/>
          </p:cNvSpPr>
          <p:nvPr/>
        </p:nvSpPr>
        <p:spPr bwMode="auto">
          <a:xfrm>
            <a:off x="4114800" y="4953000"/>
            <a:ext cx="1752600" cy="1600200"/>
          </a:xfrm>
          <a:prstGeom prst="roundRect">
            <a:avLst>
              <a:gd name="adj" fmla="val 16667"/>
            </a:avLst>
          </a:prstGeom>
          <a:solidFill>
            <a:srgbClr val="F6F6A8"/>
          </a:soli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Tx/>
              <a:buNone/>
            </a:pPr>
            <a:endParaRPr lang="he-IL" altLang="he-IL" sz="1800">
              <a:latin typeface="Arial" panose="020B0604020202020204" pitchFamily="34" charset="0"/>
            </a:endParaRPr>
          </a:p>
        </p:txBody>
      </p:sp>
      <p:sp>
        <p:nvSpPr>
          <p:cNvPr id="56325" name="Rectangle 3"/>
          <p:cNvSpPr>
            <a:spLocks noChangeArrowheads="1"/>
          </p:cNvSpPr>
          <p:nvPr/>
        </p:nvSpPr>
        <p:spPr bwMode="auto">
          <a:xfrm>
            <a:off x="6073775" y="1781175"/>
            <a:ext cx="2625725" cy="328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90000"/>
              </a:lnSpc>
              <a:spcBef>
                <a:spcPct val="0"/>
              </a:spcBef>
              <a:buClrTx/>
              <a:buSzTx/>
              <a:buFontTx/>
              <a:buNone/>
            </a:pPr>
            <a:r>
              <a:rPr lang="en-US" altLang="he-IL" sz="2400" b="1">
                <a:solidFill>
                  <a:srgbClr val="000099"/>
                </a:solidFill>
                <a:latin typeface="Arial" panose="020B0604020202020204" pitchFamily="34" charset="0"/>
              </a:rPr>
              <a:t>Example Prefixes:</a:t>
            </a:r>
            <a:endParaRPr lang="en-US" altLang="he-IL" sz="1800" b="1" i="1">
              <a:solidFill>
                <a:srgbClr val="000099"/>
              </a:solidFill>
              <a:latin typeface="Arial" panose="020B0604020202020204" pitchFamily="34" charset="0"/>
            </a:endParaRPr>
          </a:p>
        </p:txBody>
      </p:sp>
      <p:sp>
        <p:nvSpPr>
          <p:cNvPr id="56326" name="Rectangle 4"/>
          <p:cNvSpPr>
            <a:spLocks noChangeArrowheads="1"/>
          </p:cNvSpPr>
          <p:nvPr/>
        </p:nvSpPr>
        <p:spPr bwMode="auto">
          <a:xfrm>
            <a:off x="6822338" y="2222500"/>
            <a:ext cx="1301638" cy="332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90000"/>
              </a:lnSpc>
              <a:spcBef>
                <a:spcPct val="0"/>
              </a:spcBef>
              <a:buClrTx/>
              <a:buSzTx/>
              <a:buFontTx/>
              <a:buNone/>
            </a:pPr>
            <a:r>
              <a:rPr lang="en-US" altLang="he-IL" sz="2400" b="1">
                <a:latin typeface="Arial" panose="020B0604020202020204" pitchFamily="34" charset="0"/>
              </a:rPr>
              <a:t>a)  00001</a:t>
            </a:r>
            <a:endParaRPr lang="en-US" altLang="he-IL" sz="1800" b="1" i="1">
              <a:latin typeface="Arial" panose="020B0604020202020204" pitchFamily="34" charset="0"/>
            </a:endParaRPr>
          </a:p>
        </p:txBody>
      </p:sp>
      <p:sp>
        <p:nvSpPr>
          <p:cNvPr id="56327" name="Rectangle 5"/>
          <p:cNvSpPr>
            <a:spLocks noChangeArrowheads="1"/>
          </p:cNvSpPr>
          <p:nvPr/>
        </p:nvSpPr>
        <p:spPr bwMode="auto">
          <a:xfrm>
            <a:off x="6813529" y="2568575"/>
            <a:ext cx="1317668" cy="332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90000"/>
              </a:lnSpc>
              <a:spcBef>
                <a:spcPct val="0"/>
              </a:spcBef>
              <a:buClrTx/>
              <a:buSzTx/>
              <a:buFontTx/>
              <a:buNone/>
            </a:pPr>
            <a:r>
              <a:rPr lang="en-US" altLang="he-IL" sz="2400" b="1">
                <a:latin typeface="Arial" panose="020B0604020202020204" pitchFamily="34" charset="0"/>
              </a:rPr>
              <a:t>b)  00010</a:t>
            </a:r>
            <a:endParaRPr lang="en-US" altLang="he-IL" sz="1800" b="1" i="1">
              <a:latin typeface="Arial" panose="020B0604020202020204" pitchFamily="34" charset="0"/>
            </a:endParaRPr>
          </a:p>
        </p:txBody>
      </p:sp>
      <p:sp>
        <p:nvSpPr>
          <p:cNvPr id="56328" name="Rectangle 6"/>
          <p:cNvSpPr>
            <a:spLocks noChangeArrowheads="1"/>
          </p:cNvSpPr>
          <p:nvPr/>
        </p:nvSpPr>
        <p:spPr bwMode="auto">
          <a:xfrm>
            <a:off x="6822338" y="2916238"/>
            <a:ext cx="1301638" cy="332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90000"/>
              </a:lnSpc>
              <a:spcBef>
                <a:spcPct val="0"/>
              </a:spcBef>
              <a:buClrTx/>
              <a:buSzTx/>
              <a:buFontTx/>
              <a:buNone/>
            </a:pPr>
            <a:r>
              <a:rPr lang="en-US" altLang="he-IL" sz="2400" b="1">
                <a:latin typeface="Arial" panose="020B0604020202020204" pitchFamily="34" charset="0"/>
              </a:rPr>
              <a:t>c)  00011</a:t>
            </a:r>
            <a:endParaRPr lang="en-US" altLang="he-IL" sz="1800" b="1" i="1">
              <a:latin typeface="Arial" panose="020B0604020202020204" pitchFamily="34" charset="0"/>
            </a:endParaRPr>
          </a:p>
        </p:txBody>
      </p:sp>
      <p:sp>
        <p:nvSpPr>
          <p:cNvPr id="56329" name="Rectangle 7"/>
          <p:cNvSpPr>
            <a:spLocks noChangeArrowheads="1"/>
          </p:cNvSpPr>
          <p:nvPr/>
        </p:nvSpPr>
        <p:spPr bwMode="auto">
          <a:xfrm>
            <a:off x="6802487" y="3263900"/>
            <a:ext cx="974626" cy="332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90000"/>
              </a:lnSpc>
              <a:spcBef>
                <a:spcPct val="0"/>
              </a:spcBef>
              <a:buClrTx/>
              <a:buSzTx/>
              <a:buFontTx/>
              <a:buNone/>
            </a:pPr>
            <a:r>
              <a:rPr lang="en-US" altLang="he-IL" sz="2400" b="1">
                <a:latin typeface="Arial" panose="020B0604020202020204" pitchFamily="34" charset="0"/>
              </a:rPr>
              <a:t>d)  001</a:t>
            </a:r>
            <a:endParaRPr lang="en-US" altLang="he-IL" sz="1800" b="1" i="1">
              <a:latin typeface="Arial" panose="020B0604020202020204" pitchFamily="34" charset="0"/>
            </a:endParaRPr>
          </a:p>
        </p:txBody>
      </p:sp>
      <p:sp>
        <p:nvSpPr>
          <p:cNvPr id="56330" name="Rectangle 8"/>
          <p:cNvSpPr>
            <a:spLocks noChangeArrowheads="1"/>
          </p:cNvSpPr>
          <p:nvPr/>
        </p:nvSpPr>
        <p:spPr bwMode="auto">
          <a:xfrm>
            <a:off x="6816023" y="3611563"/>
            <a:ext cx="1130118" cy="332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90000"/>
              </a:lnSpc>
              <a:spcBef>
                <a:spcPct val="0"/>
              </a:spcBef>
              <a:buClrTx/>
              <a:buSzTx/>
              <a:buFontTx/>
              <a:buNone/>
            </a:pPr>
            <a:r>
              <a:rPr lang="en-US" altLang="he-IL" sz="2400" b="1">
                <a:latin typeface="Arial" panose="020B0604020202020204" pitchFamily="34" charset="0"/>
              </a:rPr>
              <a:t>e)  0101</a:t>
            </a:r>
            <a:endParaRPr lang="en-US" altLang="he-IL" sz="1800" b="1" i="1">
              <a:latin typeface="Arial" panose="020B0604020202020204" pitchFamily="34" charset="0"/>
            </a:endParaRPr>
          </a:p>
        </p:txBody>
      </p:sp>
      <p:sp>
        <p:nvSpPr>
          <p:cNvPr id="56331" name="Rectangle 9"/>
          <p:cNvSpPr>
            <a:spLocks noChangeArrowheads="1"/>
          </p:cNvSpPr>
          <p:nvPr/>
        </p:nvSpPr>
        <p:spPr bwMode="auto">
          <a:xfrm>
            <a:off x="6845761" y="3957638"/>
            <a:ext cx="889667" cy="332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90000"/>
              </a:lnSpc>
              <a:spcBef>
                <a:spcPct val="0"/>
              </a:spcBef>
              <a:buClrTx/>
              <a:buSzTx/>
              <a:buFontTx/>
              <a:buNone/>
            </a:pPr>
            <a:r>
              <a:rPr lang="en-US" altLang="he-IL" sz="2400" b="1">
                <a:latin typeface="Arial" panose="020B0604020202020204" pitchFamily="34" charset="0"/>
              </a:rPr>
              <a:t>f)  011</a:t>
            </a:r>
            <a:endParaRPr lang="en-US" altLang="he-IL" sz="1800" b="1" i="1">
              <a:latin typeface="Arial" panose="020B0604020202020204" pitchFamily="34" charset="0"/>
            </a:endParaRPr>
          </a:p>
        </p:txBody>
      </p:sp>
      <p:sp>
        <p:nvSpPr>
          <p:cNvPr id="56332" name="Rectangle 10"/>
          <p:cNvSpPr>
            <a:spLocks noChangeArrowheads="1"/>
          </p:cNvSpPr>
          <p:nvPr/>
        </p:nvSpPr>
        <p:spPr bwMode="auto">
          <a:xfrm>
            <a:off x="6802487" y="4305300"/>
            <a:ext cx="974626" cy="332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90000"/>
              </a:lnSpc>
              <a:spcBef>
                <a:spcPct val="0"/>
              </a:spcBef>
              <a:buClrTx/>
              <a:buSzTx/>
              <a:buFontTx/>
              <a:buNone/>
            </a:pPr>
            <a:r>
              <a:rPr lang="en-US" altLang="he-IL" sz="2400" b="1">
                <a:latin typeface="Arial" panose="020B0604020202020204" pitchFamily="34" charset="0"/>
              </a:rPr>
              <a:t>g)  100</a:t>
            </a:r>
            <a:endParaRPr lang="en-US" altLang="he-IL" sz="1800" b="1" i="1">
              <a:latin typeface="Arial" panose="020B0604020202020204" pitchFamily="34" charset="0"/>
            </a:endParaRPr>
          </a:p>
        </p:txBody>
      </p:sp>
      <p:sp>
        <p:nvSpPr>
          <p:cNvPr id="56333" name="Rectangle 11"/>
          <p:cNvSpPr>
            <a:spLocks noChangeArrowheads="1"/>
          </p:cNvSpPr>
          <p:nvPr/>
        </p:nvSpPr>
        <p:spPr bwMode="auto">
          <a:xfrm>
            <a:off x="6808008" y="4652963"/>
            <a:ext cx="1146148" cy="332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90000"/>
              </a:lnSpc>
              <a:spcBef>
                <a:spcPct val="0"/>
              </a:spcBef>
              <a:buClrTx/>
              <a:buSzTx/>
              <a:buFontTx/>
              <a:buNone/>
            </a:pPr>
            <a:r>
              <a:rPr lang="en-US" altLang="he-IL" sz="2400" b="1">
                <a:latin typeface="Arial" panose="020B0604020202020204" pitchFamily="34" charset="0"/>
              </a:rPr>
              <a:t>h)  1010</a:t>
            </a:r>
            <a:endParaRPr lang="en-US" altLang="he-IL" sz="1800" b="1" i="1">
              <a:latin typeface="Arial" panose="020B0604020202020204" pitchFamily="34" charset="0"/>
            </a:endParaRPr>
          </a:p>
        </p:txBody>
      </p:sp>
      <p:sp>
        <p:nvSpPr>
          <p:cNvPr id="56334" name="Rectangle 12"/>
          <p:cNvSpPr>
            <a:spLocks noChangeArrowheads="1"/>
          </p:cNvSpPr>
          <p:nvPr/>
        </p:nvSpPr>
        <p:spPr bwMode="auto">
          <a:xfrm>
            <a:off x="6859304" y="5000625"/>
            <a:ext cx="1043555" cy="332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90000"/>
              </a:lnSpc>
              <a:spcBef>
                <a:spcPct val="0"/>
              </a:spcBef>
              <a:buClrTx/>
              <a:buSzTx/>
              <a:buFontTx/>
              <a:buNone/>
            </a:pPr>
            <a:r>
              <a:rPr lang="en-US" altLang="he-IL" sz="2400" b="1">
                <a:latin typeface="Arial" panose="020B0604020202020204" pitchFamily="34" charset="0"/>
              </a:rPr>
              <a:t>i)  1100</a:t>
            </a:r>
            <a:endParaRPr lang="en-US" altLang="he-IL" sz="1800" b="1" i="1">
              <a:latin typeface="Arial" panose="020B0604020202020204" pitchFamily="34" charset="0"/>
            </a:endParaRPr>
          </a:p>
        </p:txBody>
      </p:sp>
      <p:sp>
        <p:nvSpPr>
          <p:cNvPr id="56335" name="Rectangle 13"/>
          <p:cNvSpPr>
            <a:spLocks noChangeArrowheads="1"/>
          </p:cNvSpPr>
          <p:nvPr/>
        </p:nvSpPr>
        <p:spPr bwMode="auto">
          <a:xfrm>
            <a:off x="6882180" y="5348288"/>
            <a:ext cx="1729641" cy="332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90000"/>
              </a:lnSpc>
              <a:spcBef>
                <a:spcPct val="0"/>
              </a:spcBef>
              <a:buClrTx/>
              <a:buSzTx/>
              <a:buFontTx/>
              <a:buNone/>
            </a:pPr>
            <a:r>
              <a:rPr lang="en-US" altLang="he-IL" sz="2400" b="1">
                <a:latin typeface="Arial" panose="020B0604020202020204" pitchFamily="34" charset="0"/>
              </a:rPr>
              <a:t>j)  11110000</a:t>
            </a:r>
            <a:endParaRPr lang="en-US" altLang="he-IL" sz="1800" b="1" i="1">
              <a:latin typeface="Arial" panose="020B0604020202020204" pitchFamily="34" charset="0"/>
            </a:endParaRPr>
          </a:p>
        </p:txBody>
      </p:sp>
      <p:sp>
        <p:nvSpPr>
          <p:cNvPr id="56336" name="Freeform 14"/>
          <p:cNvSpPr>
            <a:spLocks/>
          </p:cNvSpPr>
          <p:nvPr/>
        </p:nvSpPr>
        <p:spPr bwMode="auto">
          <a:xfrm>
            <a:off x="2919413" y="1816100"/>
            <a:ext cx="1485900" cy="584200"/>
          </a:xfrm>
          <a:custGeom>
            <a:avLst/>
            <a:gdLst>
              <a:gd name="T0" fmla="*/ 0 w 936"/>
              <a:gd name="T1" fmla="*/ 0 h 368"/>
              <a:gd name="T2" fmla="*/ 0 w 936"/>
              <a:gd name="T3" fmla="*/ 2147483646 h 368"/>
              <a:gd name="T4" fmla="*/ 2147483646 w 936"/>
              <a:gd name="T5" fmla="*/ 2147483646 h 368"/>
              <a:gd name="T6" fmla="*/ 2147483646 w 936"/>
              <a:gd name="T7" fmla="*/ 2147483646 h 368"/>
              <a:gd name="T8" fmla="*/ 0 w 936"/>
              <a:gd name="T9" fmla="*/ 0 h 368"/>
              <a:gd name="T10" fmla="*/ 0 60000 65536"/>
              <a:gd name="T11" fmla="*/ 0 60000 65536"/>
              <a:gd name="T12" fmla="*/ 0 60000 65536"/>
              <a:gd name="T13" fmla="*/ 0 60000 65536"/>
              <a:gd name="T14" fmla="*/ 0 60000 65536"/>
              <a:gd name="T15" fmla="*/ 0 w 936"/>
              <a:gd name="T16" fmla="*/ 0 h 368"/>
              <a:gd name="T17" fmla="*/ 936 w 936"/>
              <a:gd name="T18" fmla="*/ 368 h 368"/>
            </a:gdLst>
            <a:ahLst/>
            <a:cxnLst>
              <a:cxn ang="T10">
                <a:pos x="T0" y="T1"/>
              </a:cxn>
              <a:cxn ang="T11">
                <a:pos x="T2" y="T3"/>
              </a:cxn>
              <a:cxn ang="T12">
                <a:pos x="T4" y="T5"/>
              </a:cxn>
              <a:cxn ang="T13">
                <a:pos x="T6" y="T7"/>
              </a:cxn>
              <a:cxn ang="T14">
                <a:pos x="T8" y="T9"/>
              </a:cxn>
            </a:cxnLst>
            <a:rect l="T15" t="T16" r="T17" b="T18"/>
            <a:pathLst>
              <a:path w="936" h="368">
                <a:moveTo>
                  <a:pt x="0" y="0"/>
                </a:moveTo>
                <a:lnTo>
                  <a:pt x="0" y="8"/>
                </a:lnTo>
                <a:lnTo>
                  <a:pt x="936" y="368"/>
                </a:lnTo>
                <a:lnTo>
                  <a:pt x="936" y="360"/>
                </a:lnTo>
                <a:lnTo>
                  <a:pt x="0" y="0"/>
                </a:lnTo>
                <a:close/>
              </a:path>
            </a:pathLst>
          </a:custGeom>
          <a:solidFill>
            <a:schemeClr val="tx1"/>
          </a:solidFill>
          <a:ln w="19050" cmpd="sng">
            <a:solidFill>
              <a:schemeClr val="tx1"/>
            </a:solidFill>
            <a:round/>
            <a:headEnd/>
            <a:tailEnd/>
          </a:ln>
        </p:spPr>
        <p:txBody>
          <a:bodyPr/>
          <a:lstStyle/>
          <a:p>
            <a:endParaRPr lang="he-IL"/>
          </a:p>
        </p:txBody>
      </p:sp>
      <p:sp>
        <p:nvSpPr>
          <p:cNvPr id="56337" name="Freeform 15"/>
          <p:cNvSpPr>
            <a:spLocks/>
          </p:cNvSpPr>
          <p:nvPr/>
        </p:nvSpPr>
        <p:spPr bwMode="auto">
          <a:xfrm>
            <a:off x="1547813" y="1816100"/>
            <a:ext cx="1371600" cy="584200"/>
          </a:xfrm>
          <a:custGeom>
            <a:avLst/>
            <a:gdLst>
              <a:gd name="T0" fmla="*/ 2147483646 w 864"/>
              <a:gd name="T1" fmla="*/ 2147483646 h 368"/>
              <a:gd name="T2" fmla="*/ 2147483646 w 864"/>
              <a:gd name="T3" fmla="*/ 0 h 368"/>
              <a:gd name="T4" fmla="*/ 0 w 864"/>
              <a:gd name="T5" fmla="*/ 2147483646 h 368"/>
              <a:gd name="T6" fmla="*/ 0 w 864"/>
              <a:gd name="T7" fmla="*/ 2147483646 h 368"/>
              <a:gd name="T8" fmla="*/ 2147483646 w 864"/>
              <a:gd name="T9" fmla="*/ 2147483646 h 368"/>
              <a:gd name="T10" fmla="*/ 0 60000 65536"/>
              <a:gd name="T11" fmla="*/ 0 60000 65536"/>
              <a:gd name="T12" fmla="*/ 0 60000 65536"/>
              <a:gd name="T13" fmla="*/ 0 60000 65536"/>
              <a:gd name="T14" fmla="*/ 0 60000 65536"/>
              <a:gd name="T15" fmla="*/ 0 w 864"/>
              <a:gd name="T16" fmla="*/ 0 h 368"/>
              <a:gd name="T17" fmla="*/ 864 w 864"/>
              <a:gd name="T18" fmla="*/ 368 h 368"/>
            </a:gdLst>
            <a:ahLst/>
            <a:cxnLst>
              <a:cxn ang="T10">
                <a:pos x="T0" y="T1"/>
              </a:cxn>
              <a:cxn ang="T11">
                <a:pos x="T2" y="T3"/>
              </a:cxn>
              <a:cxn ang="T12">
                <a:pos x="T4" y="T5"/>
              </a:cxn>
              <a:cxn ang="T13">
                <a:pos x="T6" y="T7"/>
              </a:cxn>
              <a:cxn ang="T14">
                <a:pos x="T8" y="T9"/>
              </a:cxn>
            </a:cxnLst>
            <a:rect l="T15" t="T16" r="T17" b="T18"/>
            <a:pathLst>
              <a:path w="864" h="368">
                <a:moveTo>
                  <a:pt x="864" y="8"/>
                </a:moveTo>
                <a:lnTo>
                  <a:pt x="864" y="0"/>
                </a:lnTo>
                <a:lnTo>
                  <a:pt x="0" y="360"/>
                </a:lnTo>
                <a:lnTo>
                  <a:pt x="0" y="368"/>
                </a:lnTo>
                <a:lnTo>
                  <a:pt x="864" y="8"/>
                </a:lnTo>
                <a:close/>
              </a:path>
            </a:pathLst>
          </a:custGeom>
          <a:solidFill>
            <a:schemeClr val="tx1"/>
          </a:solidFill>
          <a:ln w="19050" cmpd="sng">
            <a:solidFill>
              <a:schemeClr val="tx1"/>
            </a:solidFill>
            <a:round/>
            <a:headEnd/>
            <a:tailEnd/>
          </a:ln>
        </p:spPr>
        <p:txBody>
          <a:bodyPr/>
          <a:lstStyle/>
          <a:p>
            <a:endParaRPr lang="he-IL"/>
          </a:p>
        </p:txBody>
      </p:sp>
      <p:sp>
        <p:nvSpPr>
          <p:cNvPr id="56338" name="Freeform 16"/>
          <p:cNvSpPr>
            <a:spLocks/>
          </p:cNvSpPr>
          <p:nvPr/>
        </p:nvSpPr>
        <p:spPr bwMode="auto">
          <a:xfrm>
            <a:off x="3948113" y="2387600"/>
            <a:ext cx="469900" cy="914400"/>
          </a:xfrm>
          <a:custGeom>
            <a:avLst/>
            <a:gdLst>
              <a:gd name="T0" fmla="*/ 2147483646 w 296"/>
              <a:gd name="T1" fmla="*/ 0 h 576"/>
              <a:gd name="T2" fmla="*/ 2147483646 w 296"/>
              <a:gd name="T3" fmla="*/ 0 h 576"/>
              <a:gd name="T4" fmla="*/ 0 w 296"/>
              <a:gd name="T5" fmla="*/ 2147483646 h 576"/>
              <a:gd name="T6" fmla="*/ 2147483646 w 296"/>
              <a:gd name="T7" fmla="*/ 2147483646 h 576"/>
              <a:gd name="T8" fmla="*/ 2147483646 w 296"/>
              <a:gd name="T9" fmla="*/ 0 h 576"/>
              <a:gd name="T10" fmla="*/ 0 60000 65536"/>
              <a:gd name="T11" fmla="*/ 0 60000 65536"/>
              <a:gd name="T12" fmla="*/ 0 60000 65536"/>
              <a:gd name="T13" fmla="*/ 0 60000 65536"/>
              <a:gd name="T14" fmla="*/ 0 60000 65536"/>
              <a:gd name="T15" fmla="*/ 0 w 296"/>
              <a:gd name="T16" fmla="*/ 0 h 576"/>
              <a:gd name="T17" fmla="*/ 296 w 296"/>
              <a:gd name="T18" fmla="*/ 576 h 576"/>
            </a:gdLst>
            <a:ahLst/>
            <a:cxnLst>
              <a:cxn ang="T10">
                <a:pos x="T0" y="T1"/>
              </a:cxn>
              <a:cxn ang="T11">
                <a:pos x="T2" y="T3"/>
              </a:cxn>
              <a:cxn ang="T12">
                <a:pos x="T4" y="T5"/>
              </a:cxn>
              <a:cxn ang="T13">
                <a:pos x="T6" y="T7"/>
              </a:cxn>
              <a:cxn ang="T14">
                <a:pos x="T8" y="T9"/>
              </a:cxn>
            </a:cxnLst>
            <a:rect l="T15" t="T16" r="T17" b="T18"/>
            <a:pathLst>
              <a:path w="296" h="576">
                <a:moveTo>
                  <a:pt x="296" y="0"/>
                </a:moveTo>
                <a:lnTo>
                  <a:pt x="288" y="0"/>
                </a:lnTo>
                <a:lnTo>
                  <a:pt x="0" y="576"/>
                </a:lnTo>
                <a:lnTo>
                  <a:pt x="8" y="576"/>
                </a:lnTo>
                <a:lnTo>
                  <a:pt x="296" y="0"/>
                </a:lnTo>
                <a:close/>
              </a:path>
            </a:pathLst>
          </a:custGeom>
          <a:solidFill>
            <a:schemeClr val="tx1"/>
          </a:solidFill>
          <a:ln w="19050" cmpd="sng">
            <a:solidFill>
              <a:schemeClr val="tx1"/>
            </a:solidFill>
            <a:round/>
            <a:headEnd/>
            <a:tailEnd/>
          </a:ln>
        </p:spPr>
        <p:txBody>
          <a:bodyPr/>
          <a:lstStyle/>
          <a:p>
            <a:endParaRPr lang="he-IL"/>
          </a:p>
        </p:txBody>
      </p:sp>
      <p:sp>
        <p:nvSpPr>
          <p:cNvPr id="56339" name="Freeform 17"/>
          <p:cNvSpPr>
            <a:spLocks/>
          </p:cNvSpPr>
          <p:nvPr/>
        </p:nvSpPr>
        <p:spPr bwMode="auto">
          <a:xfrm>
            <a:off x="4405313" y="2387600"/>
            <a:ext cx="469900" cy="914400"/>
          </a:xfrm>
          <a:custGeom>
            <a:avLst/>
            <a:gdLst>
              <a:gd name="T0" fmla="*/ 2147483646 w 296"/>
              <a:gd name="T1" fmla="*/ 0 h 576"/>
              <a:gd name="T2" fmla="*/ 0 w 296"/>
              <a:gd name="T3" fmla="*/ 0 h 576"/>
              <a:gd name="T4" fmla="*/ 2147483646 w 296"/>
              <a:gd name="T5" fmla="*/ 2147483646 h 576"/>
              <a:gd name="T6" fmla="*/ 2147483646 w 296"/>
              <a:gd name="T7" fmla="*/ 2147483646 h 576"/>
              <a:gd name="T8" fmla="*/ 2147483646 w 296"/>
              <a:gd name="T9" fmla="*/ 0 h 576"/>
              <a:gd name="T10" fmla="*/ 0 60000 65536"/>
              <a:gd name="T11" fmla="*/ 0 60000 65536"/>
              <a:gd name="T12" fmla="*/ 0 60000 65536"/>
              <a:gd name="T13" fmla="*/ 0 60000 65536"/>
              <a:gd name="T14" fmla="*/ 0 60000 65536"/>
              <a:gd name="T15" fmla="*/ 0 w 296"/>
              <a:gd name="T16" fmla="*/ 0 h 576"/>
              <a:gd name="T17" fmla="*/ 296 w 296"/>
              <a:gd name="T18" fmla="*/ 576 h 576"/>
            </a:gdLst>
            <a:ahLst/>
            <a:cxnLst>
              <a:cxn ang="T10">
                <a:pos x="T0" y="T1"/>
              </a:cxn>
              <a:cxn ang="T11">
                <a:pos x="T2" y="T3"/>
              </a:cxn>
              <a:cxn ang="T12">
                <a:pos x="T4" y="T5"/>
              </a:cxn>
              <a:cxn ang="T13">
                <a:pos x="T6" y="T7"/>
              </a:cxn>
              <a:cxn ang="T14">
                <a:pos x="T8" y="T9"/>
              </a:cxn>
            </a:cxnLst>
            <a:rect l="T15" t="T16" r="T17" b="T18"/>
            <a:pathLst>
              <a:path w="296" h="576">
                <a:moveTo>
                  <a:pt x="8" y="0"/>
                </a:moveTo>
                <a:lnTo>
                  <a:pt x="0" y="0"/>
                </a:lnTo>
                <a:lnTo>
                  <a:pt x="288" y="576"/>
                </a:lnTo>
                <a:lnTo>
                  <a:pt x="296" y="576"/>
                </a:lnTo>
                <a:lnTo>
                  <a:pt x="8" y="0"/>
                </a:lnTo>
                <a:close/>
              </a:path>
            </a:pathLst>
          </a:custGeom>
          <a:solidFill>
            <a:schemeClr val="tx1"/>
          </a:solidFill>
          <a:ln w="19050" cmpd="sng">
            <a:solidFill>
              <a:schemeClr val="tx1"/>
            </a:solidFill>
            <a:round/>
            <a:headEnd/>
            <a:tailEnd/>
          </a:ln>
        </p:spPr>
        <p:txBody>
          <a:bodyPr/>
          <a:lstStyle/>
          <a:p>
            <a:endParaRPr lang="he-IL"/>
          </a:p>
        </p:txBody>
      </p:sp>
      <p:sp>
        <p:nvSpPr>
          <p:cNvPr id="56340" name="Freeform 18"/>
          <p:cNvSpPr>
            <a:spLocks/>
          </p:cNvSpPr>
          <p:nvPr/>
        </p:nvSpPr>
        <p:spPr bwMode="auto">
          <a:xfrm>
            <a:off x="3490913" y="3302000"/>
            <a:ext cx="469900" cy="585788"/>
          </a:xfrm>
          <a:custGeom>
            <a:avLst/>
            <a:gdLst>
              <a:gd name="T0" fmla="*/ 2147483646 w 296"/>
              <a:gd name="T1" fmla="*/ 2147483646 h 369"/>
              <a:gd name="T2" fmla="*/ 2147483646 w 296"/>
              <a:gd name="T3" fmla="*/ 0 h 369"/>
              <a:gd name="T4" fmla="*/ 0 w 296"/>
              <a:gd name="T5" fmla="*/ 2147483646 h 369"/>
              <a:gd name="T6" fmla="*/ 2147483646 w 296"/>
              <a:gd name="T7" fmla="*/ 2147483646 h 369"/>
              <a:gd name="T8" fmla="*/ 2147483646 w 296"/>
              <a:gd name="T9" fmla="*/ 2147483646 h 369"/>
              <a:gd name="T10" fmla="*/ 0 60000 65536"/>
              <a:gd name="T11" fmla="*/ 0 60000 65536"/>
              <a:gd name="T12" fmla="*/ 0 60000 65536"/>
              <a:gd name="T13" fmla="*/ 0 60000 65536"/>
              <a:gd name="T14" fmla="*/ 0 60000 65536"/>
              <a:gd name="T15" fmla="*/ 0 w 296"/>
              <a:gd name="T16" fmla="*/ 0 h 369"/>
              <a:gd name="T17" fmla="*/ 296 w 296"/>
              <a:gd name="T18" fmla="*/ 369 h 369"/>
            </a:gdLst>
            <a:ahLst/>
            <a:cxnLst>
              <a:cxn ang="T10">
                <a:pos x="T0" y="T1"/>
              </a:cxn>
              <a:cxn ang="T11">
                <a:pos x="T2" y="T3"/>
              </a:cxn>
              <a:cxn ang="T12">
                <a:pos x="T4" y="T5"/>
              </a:cxn>
              <a:cxn ang="T13">
                <a:pos x="T6" y="T7"/>
              </a:cxn>
              <a:cxn ang="T14">
                <a:pos x="T8" y="T9"/>
              </a:cxn>
            </a:cxnLst>
            <a:rect l="T15" t="T16" r="T17" b="T18"/>
            <a:pathLst>
              <a:path w="296" h="369">
                <a:moveTo>
                  <a:pt x="296" y="8"/>
                </a:moveTo>
                <a:lnTo>
                  <a:pt x="288" y="0"/>
                </a:lnTo>
                <a:lnTo>
                  <a:pt x="0" y="361"/>
                </a:lnTo>
                <a:lnTo>
                  <a:pt x="8" y="369"/>
                </a:lnTo>
                <a:lnTo>
                  <a:pt x="296" y="8"/>
                </a:lnTo>
                <a:close/>
              </a:path>
            </a:pathLst>
          </a:custGeom>
          <a:solidFill>
            <a:schemeClr val="tx1"/>
          </a:solidFill>
          <a:ln w="19050" cmpd="sng">
            <a:solidFill>
              <a:schemeClr val="tx1"/>
            </a:solidFill>
            <a:round/>
            <a:headEnd/>
            <a:tailEnd/>
          </a:ln>
        </p:spPr>
        <p:txBody>
          <a:bodyPr/>
          <a:lstStyle/>
          <a:p>
            <a:endParaRPr lang="he-IL"/>
          </a:p>
        </p:txBody>
      </p:sp>
      <p:sp>
        <p:nvSpPr>
          <p:cNvPr id="56341" name="Freeform 19"/>
          <p:cNvSpPr>
            <a:spLocks/>
          </p:cNvSpPr>
          <p:nvPr/>
        </p:nvSpPr>
        <p:spPr bwMode="auto">
          <a:xfrm>
            <a:off x="3948113" y="3302000"/>
            <a:ext cx="469900" cy="585788"/>
          </a:xfrm>
          <a:custGeom>
            <a:avLst/>
            <a:gdLst>
              <a:gd name="T0" fmla="*/ 2147483646 w 296"/>
              <a:gd name="T1" fmla="*/ 0 h 369"/>
              <a:gd name="T2" fmla="*/ 0 w 296"/>
              <a:gd name="T3" fmla="*/ 2147483646 h 369"/>
              <a:gd name="T4" fmla="*/ 2147483646 w 296"/>
              <a:gd name="T5" fmla="*/ 2147483646 h 369"/>
              <a:gd name="T6" fmla="*/ 2147483646 w 296"/>
              <a:gd name="T7" fmla="*/ 2147483646 h 369"/>
              <a:gd name="T8" fmla="*/ 2147483646 w 296"/>
              <a:gd name="T9" fmla="*/ 0 h 369"/>
              <a:gd name="T10" fmla="*/ 0 60000 65536"/>
              <a:gd name="T11" fmla="*/ 0 60000 65536"/>
              <a:gd name="T12" fmla="*/ 0 60000 65536"/>
              <a:gd name="T13" fmla="*/ 0 60000 65536"/>
              <a:gd name="T14" fmla="*/ 0 60000 65536"/>
              <a:gd name="T15" fmla="*/ 0 w 296"/>
              <a:gd name="T16" fmla="*/ 0 h 369"/>
              <a:gd name="T17" fmla="*/ 296 w 296"/>
              <a:gd name="T18" fmla="*/ 369 h 369"/>
            </a:gdLst>
            <a:ahLst/>
            <a:cxnLst>
              <a:cxn ang="T10">
                <a:pos x="T0" y="T1"/>
              </a:cxn>
              <a:cxn ang="T11">
                <a:pos x="T2" y="T3"/>
              </a:cxn>
              <a:cxn ang="T12">
                <a:pos x="T4" y="T5"/>
              </a:cxn>
              <a:cxn ang="T13">
                <a:pos x="T6" y="T7"/>
              </a:cxn>
              <a:cxn ang="T14">
                <a:pos x="T8" y="T9"/>
              </a:cxn>
            </a:cxnLst>
            <a:rect l="T15" t="T16" r="T17" b="T18"/>
            <a:pathLst>
              <a:path w="296" h="369">
                <a:moveTo>
                  <a:pt x="8" y="0"/>
                </a:moveTo>
                <a:lnTo>
                  <a:pt x="0" y="8"/>
                </a:lnTo>
                <a:lnTo>
                  <a:pt x="288" y="369"/>
                </a:lnTo>
                <a:lnTo>
                  <a:pt x="296" y="361"/>
                </a:lnTo>
                <a:lnTo>
                  <a:pt x="8" y="0"/>
                </a:lnTo>
                <a:close/>
              </a:path>
            </a:pathLst>
          </a:custGeom>
          <a:solidFill>
            <a:schemeClr val="tx1"/>
          </a:solidFill>
          <a:ln w="19050" cmpd="sng">
            <a:solidFill>
              <a:schemeClr val="tx1"/>
            </a:solidFill>
            <a:round/>
            <a:headEnd/>
            <a:tailEnd/>
          </a:ln>
        </p:spPr>
        <p:txBody>
          <a:bodyPr/>
          <a:lstStyle/>
          <a:p>
            <a:endParaRPr lang="he-IL"/>
          </a:p>
        </p:txBody>
      </p:sp>
      <p:sp>
        <p:nvSpPr>
          <p:cNvPr id="56342" name="Freeform 20"/>
          <p:cNvSpPr>
            <a:spLocks/>
          </p:cNvSpPr>
          <p:nvPr/>
        </p:nvSpPr>
        <p:spPr bwMode="auto">
          <a:xfrm>
            <a:off x="4862513" y="3302000"/>
            <a:ext cx="800100" cy="471488"/>
          </a:xfrm>
          <a:custGeom>
            <a:avLst/>
            <a:gdLst>
              <a:gd name="T0" fmla="*/ 0 w 504"/>
              <a:gd name="T1" fmla="*/ 0 h 297"/>
              <a:gd name="T2" fmla="*/ 0 w 504"/>
              <a:gd name="T3" fmla="*/ 2147483646 h 297"/>
              <a:gd name="T4" fmla="*/ 2147483646 w 504"/>
              <a:gd name="T5" fmla="*/ 2147483646 h 297"/>
              <a:gd name="T6" fmla="*/ 2147483646 w 504"/>
              <a:gd name="T7" fmla="*/ 2147483646 h 297"/>
              <a:gd name="T8" fmla="*/ 0 w 504"/>
              <a:gd name="T9" fmla="*/ 0 h 297"/>
              <a:gd name="T10" fmla="*/ 0 60000 65536"/>
              <a:gd name="T11" fmla="*/ 0 60000 65536"/>
              <a:gd name="T12" fmla="*/ 0 60000 65536"/>
              <a:gd name="T13" fmla="*/ 0 60000 65536"/>
              <a:gd name="T14" fmla="*/ 0 60000 65536"/>
              <a:gd name="T15" fmla="*/ 0 w 504"/>
              <a:gd name="T16" fmla="*/ 0 h 297"/>
              <a:gd name="T17" fmla="*/ 504 w 504"/>
              <a:gd name="T18" fmla="*/ 297 h 297"/>
            </a:gdLst>
            <a:ahLst/>
            <a:cxnLst>
              <a:cxn ang="T10">
                <a:pos x="T0" y="T1"/>
              </a:cxn>
              <a:cxn ang="T11">
                <a:pos x="T2" y="T3"/>
              </a:cxn>
              <a:cxn ang="T12">
                <a:pos x="T4" y="T5"/>
              </a:cxn>
              <a:cxn ang="T13">
                <a:pos x="T6" y="T7"/>
              </a:cxn>
              <a:cxn ang="T14">
                <a:pos x="T8" y="T9"/>
              </a:cxn>
            </a:cxnLst>
            <a:rect l="T15" t="T16" r="T17" b="T18"/>
            <a:pathLst>
              <a:path w="504" h="297">
                <a:moveTo>
                  <a:pt x="0" y="0"/>
                </a:moveTo>
                <a:lnTo>
                  <a:pt x="0" y="8"/>
                </a:lnTo>
                <a:lnTo>
                  <a:pt x="504" y="297"/>
                </a:lnTo>
                <a:lnTo>
                  <a:pt x="504" y="289"/>
                </a:lnTo>
                <a:lnTo>
                  <a:pt x="0" y="0"/>
                </a:lnTo>
                <a:close/>
              </a:path>
            </a:pathLst>
          </a:custGeom>
          <a:solidFill>
            <a:schemeClr val="tx1"/>
          </a:solidFill>
          <a:ln w="19050" cmpd="sng">
            <a:solidFill>
              <a:schemeClr val="tx1"/>
            </a:solidFill>
            <a:round/>
            <a:headEnd/>
            <a:tailEnd/>
          </a:ln>
        </p:spPr>
        <p:txBody>
          <a:bodyPr/>
          <a:lstStyle/>
          <a:p>
            <a:endParaRPr lang="he-IL"/>
          </a:p>
        </p:txBody>
      </p:sp>
      <p:sp>
        <p:nvSpPr>
          <p:cNvPr id="56343" name="Freeform 21"/>
          <p:cNvSpPr>
            <a:spLocks/>
          </p:cNvSpPr>
          <p:nvPr/>
        </p:nvSpPr>
        <p:spPr bwMode="auto">
          <a:xfrm>
            <a:off x="4633913" y="3302000"/>
            <a:ext cx="241300" cy="573088"/>
          </a:xfrm>
          <a:custGeom>
            <a:avLst/>
            <a:gdLst>
              <a:gd name="T0" fmla="*/ 2147483646 w 152"/>
              <a:gd name="T1" fmla="*/ 0 h 361"/>
              <a:gd name="T2" fmla="*/ 2147483646 w 152"/>
              <a:gd name="T3" fmla="*/ 0 h 361"/>
              <a:gd name="T4" fmla="*/ 0 w 152"/>
              <a:gd name="T5" fmla="*/ 2147483646 h 361"/>
              <a:gd name="T6" fmla="*/ 2147483646 w 152"/>
              <a:gd name="T7" fmla="*/ 2147483646 h 361"/>
              <a:gd name="T8" fmla="*/ 2147483646 w 152"/>
              <a:gd name="T9" fmla="*/ 0 h 361"/>
              <a:gd name="T10" fmla="*/ 0 60000 65536"/>
              <a:gd name="T11" fmla="*/ 0 60000 65536"/>
              <a:gd name="T12" fmla="*/ 0 60000 65536"/>
              <a:gd name="T13" fmla="*/ 0 60000 65536"/>
              <a:gd name="T14" fmla="*/ 0 60000 65536"/>
              <a:gd name="T15" fmla="*/ 0 w 152"/>
              <a:gd name="T16" fmla="*/ 0 h 361"/>
              <a:gd name="T17" fmla="*/ 152 w 152"/>
              <a:gd name="T18" fmla="*/ 361 h 361"/>
            </a:gdLst>
            <a:ahLst/>
            <a:cxnLst>
              <a:cxn ang="T10">
                <a:pos x="T0" y="T1"/>
              </a:cxn>
              <a:cxn ang="T11">
                <a:pos x="T2" y="T3"/>
              </a:cxn>
              <a:cxn ang="T12">
                <a:pos x="T4" y="T5"/>
              </a:cxn>
              <a:cxn ang="T13">
                <a:pos x="T6" y="T7"/>
              </a:cxn>
              <a:cxn ang="T14">
                <a:pos x="T8" y="T9"/>
              </a:cxn>
            </a:cxnLst>
            <a:rect l="T15" t="T16" r="T17" b="T18"/>
            <a:pathLst>
              <a:path w="152" h="361">
                <a:moveTo>
                  <a:pt x="152" y="0"/>
                </a:moveTo>
                <a:lnTo>
                  <a:pt x="144" y="0"/>
                </a:lnTo>
                <a:lnTo>
                  <a:pt x="0" y="361"/>
                </a:lnTo>
                <a:lnTo>
                  <a:pt x="8" y="361"/>
                </a:lnTo>
                <a:lnTo>
                  <a:pt x="152" y="0"/>
                </a:lnTo>
                <a:close/>
              </a:path>
            </a:pathLst>
          </a:custGeom>
          <a:solidFill>
            <a:schemeClr val="tx1"/>
          </a:solidFill>
          <a:ln w="19050" cmpd="sng">
            <a:solidFill>
              <a:schemeClr val="tx1"/>
            </a:solidFill>
            <a:round/>
            <a:headEnd/>
            <a:tailEnd/>
          </a:ln>
        </p:spPr>
        <p:txBody>
          <a:bodyPr/>
          <a:lstStyle/>
          <a:p>
            <a:endParaRPr lang="he-IL"/>
          </a:p>
        </p:txBody>
      </p:sp>
      <p:sp>
        <p:nvSpPr>
          <p:cNvPr id="56344" name="Freeform 22"/>
          <p:cNvSpPr>
            <a:spLocks/>
          </p:cNvSpPr>
          <p:nvPr/>
        </p:nvSpPr>
        <p:spPr bwMode="auto">
          <a:xfrm>
            <a:off x="3719513" y="3875088"/>
            <a:ext cx="698500" cy="812800"/>
          </a:xfrm>
          <a:custGeom>
            <a:avLst/>
            <a:gdLst>
              <a:gd name="T0" fmla="*/ 2147483646 w 440"/>
              <a:gd name="T1" fmla="*/ 2147483646 h 512"/>
              <a:gd name="T2" fmla="*/ 2147483646 w 440"/>
              <a:gd name="T3" fmla="*/ 0 h 512"/>
              <a:gd name="T4" fmla="*/ 0 w 440"/>
              <a:gd name="T5" fmla="*/ 2147483646 h 512"/>
              <a:gd name="T6" fmla="*/ 2147483646 w 440"/>
              <a:gd name="T7" fmla="*/ 2147483646 h 512"/>
              <a:gd name="T8" fmla="*/ 2147483646 w 440"/>
              <a:gd name="T9" fmla="*/ 2147483646 h 512"/>
              <a:gd name="T10" fmla="*/ 0 60000 65536"/>
              <a:gd name="T11" fmla="*/ 0 60000 65536"/>
              <a:gd name="T12" fmla="*/ 0 60000 65536"/>
              <a:gd name="T13" fmla="*/ 0 60000 65536"/>
              <a:gd name="T14" fmla="*/ 0 60000 65536"/>
              <a:gd name="T15" fmla="*/ 0 w 440"/>
              <a:gd name="T16" fmla="*/ 0 h 512"/>
              <a:gd name="T17" fmla="*/ 440 w 440"/>
              <a:gd name="T18" fmla="*/ 512 h 512"/>
            </a:gdLst>
            <a:ahLst/>
            <a:cxnLst>
              <a:cxn ang="T10">
                <a:pos x="T0" y="T1"/>
              </a:cxn>
              <a:cxn ang="T11">
                <a:pos x="T2" y="T3"/>
              </a:cxn>
              <a:cxn ang="T12">
                <a:pos x="T4" y="T5"/>
              </a:cxn>
              <a:cxn ang="T13">
                <a:pos x="T6" y="T7"/>
              </a:cxn>
              <a:cxn ang="T14">
                <a:pos x="T8" y="T9"/>
              </a:cxn>
            </a:cxnLst>
            <a:rect l="T15" t="T16" r="T17" b="T18"/>
            <a:pathLst>
              <a:path w="440" h="512">
                <a:moveTo>
                  <a:pt x="440" y="8"/>
                </a:moveTo>
                <a:lnTo>
                  <a:pt x="432" y="0"/>
                </a:lnTo>
                <a:lnTo>
                  <a:pt x="0" y="504"/>
                </a:lnTo>
                <a:lnTo>
                  <a:pt x="8" y="512"/>
                </a:lnTo>
                <a:lnTo>
                  <a:pt x="440" y="8"/>
                </a:lnTo>
                <a:close/>
              </a:path>
            </a:pathLst>
          </a:custGeom>
          <a:solidFill>
            <a:schemeClr val="tx1"/>
          </a:solidFill>
          <a:ln w="19050" cmpd="sng">
            <a:solidFill>
              <a:schemeClr val="tx1"/>
            </a:solidFill>
            <a:round/>
            <a:headEnd/>
            <a:tailEnd/>
          </a:ln>
        </p:spPr>
        <p:txBody>
          <a:bodyPr/>
          <a:lstStyle/>
          <a:p>
            <a:endParaRPr lang="he-IL"/>
          </a:p>
        </p:txBody>
      </p:sp>
      <p:sp>
        <p:nvSpPr>
          <p:cNvPr id="56345" name="Freeform 23"/>
          <p:cNvSpPr>
            <a:spLocks/>
          </p:cNvSpPr>
          <p:nvPr/>
        </p:nvSpPr>
        <p:spPr bwMode="auto">
          <a:xfrm>
            <a:off x="4379913" y="3875088"/>
            <a:ext cx="38100" cy="838200"/>
          </a:xfrm>
          <a:custGeom>
            <a:avLst/>
            <a:gdLst>
              <a:gd name="T0" fmla="*/ 2147483646 w 24"/>
              <a:gd name="T1" fmla="*/ 0 h 528"/>
              <a:gd name="T2" fmla="*/ 2147483646 w 24"/>
              <a:gd name="T3" fmla="*/ 0 h 528"/>
              <a:gd name="T4" fmla="*/ 0 w 24"/>
              <a:gd name="T5" fmla="*/ 2147483646 h 528"/>
              <a:gd name="T6" fmla="*/ 2147483646 w 24"/>
              <a:gd name="T7" fmla="*/ 2147483646 h 528"/>
              <a:gd name="T8" fmla="*/ 2147483646 w 24"/>
              <a:gd name="T9" fmla="*/ 0 h 528"/>
              <a:gd name="T10" fmla="*/ 0 60000 65536"/>
              <a:gd name="T11" fmla="*/ 0 60000 65536"/>
              <a:gd name="T12" fmla="*/ 0 60000 65536"/>
              <a:gd name="T13" fmla="*/ 0 60000 65536"/>
              <a:gd name="T14" fmla="*/ 0 60000 65536"/>
              <a:gd name="T15" fmla="*/ 0 w 24"/>
              <a:gd name="T16" fmla="*/ 0 h 528"/>
              <a:gd name="T17" fmla="*/ 24 w 24"/>
              <a:gd name="T18" fmla="*/ 528 h 528"/>
            </a:gdLst>
            <a:ahLst/>
            <a:cxnLst>
              <a:cxn ang="T10">
                <a:pos x="T0" y="T1"/>
              </a:cxn>
              <a:cxn ang="T11">
                <a:pos x="T2" y="T3"/>
              </a:cxn>
              <a:cxn ang="T12">
                <a:pos x="T4" y="T5"/>
              </a:cxn>
              <a:cxn ang="T13">
                <a:pos x="T6" y="T7"/>
              </a:cxn>
              <a:cxn ang="T14">
                <a:pos x="T8" y="T9"/>
              </a:cxn>
            </a:cxnLst>
            <a:rect l="T15" t="T16" r="T17" b="T18"/>
            <a:pathLst>
              <a:path w="24" h="528">
                <a:moveTo>
                  <a:pt x="24" y="0"/>
                </a:moveTo>
                <a:lnTo>
                  <a:pt x="16" y="0"/>
                </a:lnTo>
                <a:lnTo>
                  <a:pt x="0" y="528"/>
                </a:lnTo>
                <a:lnTo>
                  <a:pt x="8" y="528"/>
                </a:lnTo>
                <a:lnTo>
                  <a:pt x="24" y="0"/>
                </a:lnTo>
                <a:close/>
              </a:path>
            </a:pathLst>
          </a:custGeom>
          <a:solidFill>
            <a:schemeClr val="tx1"/>
          </a:solidFill>
          <a:ln w="19050" cmpd="sng">
            <a:solidFill>
              <a:schemeClr val="tx1"/>
            </a:solidFill>
            <a:round/>
            <a:headEnd/>
            <a:tailEnd/>
          </a:ln>
        </p:spPr>
        <p:txBody>
          <a:bodyPr/>
          <a:lstStyle/>
          <a:p>
            <a:endParaRPr lang="he-IL"/>
          </a:p>
        </p:txBody>
      </p:sp>
      <p:sp>
        <p:nvSpPr>
          <p:cNvPr id="56346" name="Freeform 24"/>
          <p:cNvSpPr>
            <a:spLocks/>
          </p:cNvSpPr>
          <p:nvPr/>
        </p:nvSpPr>
        <p:spPr bwMode="auto">
          <a:xfrm>
            <a:off x="4633913" y="3875088"/>
            <a:ext cx="12700" cy="12700"/>
          </a:xfrm>
          <a:custGeom>
            <a:avLst/>
            <a:gdLst>
              <a:gd name="T0" fmla="*/ 2147483646 w 8"/>
              <a:gd name="T1" fmla="*/ 0 h 8"/>
              <a:gd name="T2" fmla="*/ 2147483646 w 8"/>
              <a:gd name="T3" fmla="*/ 0 h 8"/>
              <a:gd name="T4" fmla="*/ 0 w 8"/>
              <a:gd name="T5" fmla="*/ 2147483646 h 8"/>
              <a:gd name="T6" fmla="*/ 0 w 8"/>
              <a:gd name="T7" fmla="*/ 2147483646 h 8"/>
              <a:gd name="T8" fmla="*/ 2147483646 w 8"/>
              <a:gd name="T9" fmla="*/ 0 h 8"/>
              <a:gd name="T10" fmla="*/ 0 60000 65536"/>
              <a:gd name="T11" fmla="*/ 0 60000 65536"/>
              <a:gd name="T12" fmla="*/ 0 60000 65536"/>
              <a:gd name="T13" fmla="*/ 0 60000 65536"/>
              <a:gd name="T14" fmla="*/ 0 60000 65536"/>
              <a:gd name="T15" fmla="*/ 0 w 8"/>
              <a:gd name="T16" fmla="*/ 0 h 8"/>
              <a:gd name="T17" fmla="*/ 8 w 8"/>
              <a:gd name="T18" fmla="*/ 8 h 8"/>
            </a:gdLst>
            <a:ahLst/>
            <a:cxnLst>
              <a:cxn ang="T10">
                <a:pos x="T0" y="T1"/>
              </a:cxn>
              <a:cxn ang="T11">
                <a:pos x="T2" y="T3"/>
              </a:cxn>
              <a:cxn ang="T12">
                <a:pos x="T4" y="T5"/>
              </a:cxn>
              <a:cxn ang="T13">
                <a:pos x="T6" y="T7"/>
              </a:cxn>
              <a:cxn ang="T14">
                <a:pos x="T8" y="T9"/>
              </a:cxn>
            </a:cxnLst>
            <a:rect l="T15" t="T16" r="T17" b="T18"/>
            <a:pathLst>
              <a:path w="8" h="8">
                <a:moveTo>
                  <a:pt x="8" y="0"/>
                </a:moveTo>
                <a:lnTo>
                  <a:pt x="8" y="0"/>
                </a:lnTo>
                <a:lnTo>
                  <a:pt x="0" y="8"/>
                </a:lnTo>
                <a:lnTo>
                  <a:pt x="8" y="0"/>
                </a:lnTo>
                <a:close/>
              </a:path>
            </a:pathLst>
          </a:custGeom>
          <a:solidFill>
            <a:schemeClr val="tx1"/>
          </a:solidFill>
          <a:ln w="19050" cmpd="sng">
            <a:solidFill>
              <a:schemeClr val="tx1"/>
            </a:solidFill>
            <a:round/>
            <a:headEnd/>
            <a:tailEnd/>
          </a:ln>
        </p:spPr>
        <p:txBody>
          <a:bodyPr/>
          <a:lstStyle/>
          <a:p>
            <a:endParaRPr lang="he-IL"/>
          </a:p>
        </p:txBody>
      </p:sp>
      <p:sp>
        <p:nvSpPr>
          <p:cNvPr id="56347" name="Freeform 25"/>
          <p:cNvSpPr>
            <a:spLocks/>
          </p:cNvSpPr>
          <p:nvPr/>
        </p:nvSpPr>
        <p:spPr bwMode="auto">
          <a:xfrm>
            <a:off x="4633913" y="3875088"/>
            <a:ext cx="584200" cy="698500"/>
          </a:xfrm>
          <a:custGeom>
            <a:avLst/>
            <a:gdLst>
              <a:gd name="T0" fmla="*/ 2147483646 w 368"/>
              <a:gd name="T1" fmla="*/ 0 h 440"/>
              <a:gd name="T2" fmla="*/ 0 w 368"/>
              <a:gd name="T3" fmla="*/ 2147483646 h 440"/>
              <a:gd name="T4" fmla="*/ 2147483646 w 368"/>
              <a:gd name="T5" fmla="*/ 2147483646 h 440"/>
              <a:gd name="T6" fmla="*/ 2147483646 w 368"/>
              <a:gd name="T7" fmla="*/ 2147483646 h 440"/>
              <a:gd name="T8" fmla="*/ 2147483646 w 368"/>
              <a:gd name="T9" fmla="*/ 0 h 440"/>
              <a:gd name="T10" fmla="*/ 0 60000 65536"/>
              <a:gd name="T11" fmla="*/ 0 60000 65536"/>
              <a:gd name="T12" fmla="*/ 0 60000 65536"/>
              <a:gd name="T13" fmla="*/ 0 60000 65536"/>
              <a:gd name="T14" fmla="*/ 0 60000 65536"/>
              <a:gd name="T15" fmla="*/ 0 w 368"/>
              <a:gd name="T16" fmla="*/ 0 h 440"/>
              <a:gd name="T17" fmla="*/ 368 w 368"/>
              <a:gd name="T18" fmla="*/ 440 h 440"/>
            </a:gdLst>
            <a:ahLst/>
            <a:cxnLst>
              <a:cxn ang="T10">
                <a:pos x="T0" y="T1"/>
              </a:cxn>
              <a:cxn ang="T11">
                <a:pos x="T2" y="T3"/>
              </a:cxn>
              <a:cxn ang="T12">
                <a:pos x="T4" y="T5"/>
              </a:cxn>
              <a:cxn ang="T13">
                <a:pos x="T6" y="T7"/>
              </a:cxn>
              <a:cxn ang="T14">
                <a:pos x="T8" y="T9"/>
              </a:cxn>
            </a:cxnLst>
            <a:rect l="T15" t="T16" r="T17" b="T18"/>
            <a:pathLst>
              <a:path w="368" h="440">
                <a:moveTo>
                  <a:pt x="8" y="0"/>
                </a:moveTo>
                <a:lnTo>
                  <a:pt x="0" y="8"/>
                </a:lnTo>
                <a:lnTo>
                  <a:pt x="360" y="440"/>
                </a:lnTo>
                <a:lnTo>
                  <a:pt x="368" y="432"/>
                </a:lnTo>
                <a:lnTo>
                  <a:pt x="8" y="0"/>
                </a:lnTo>
                <a:close/>
              </a:path>
            </a:pathLst>
          </a:custGeom>
          <a:solidFill>
            <a:schemeClr val="tx1"/>
          </a:solidFill>
          <a:ln w="19050" cmpd="sng">
            <a:solidFill>
              <a:schemeClr val="tx1"/>
            </a:solidFill>
            <a:round/>
            <a:headEnd/>
            <a:tailEnd/>
          </a:ln>
        </p:spPr>
        <p:txBody>
          <a:bodyPr/>
          <a:lstStyle/>
          <a:p>
            <a:endParaRPr lang="he-IL"/>
          </a:p>
        </p:txBody>
      </p:sp>
      <p:sp>
        <p:nvSpPr>
          <p:cNvPr id="56348" name="Rectangle 26"/>
          <p:cNvSpPr>
            <a:spLocks noChangeArrowheads="1"/>
          </p:cNvSpPr>
          <p:nvPr/>
        </p:nvSpPr>
        <p:spPr bwMode="auto">
          <a:xfrm>
            <a:off x="4633913" y="3875088"/>
            <a:ext cx="12700" cy="800100"/>
          </a:xfrm>
          <a:prstGeom prst="rect">
            <a:avLst/>
          </a:prstGeom>
          <a:solidFill>
            <a:schemeClr val="tx1"/>
          </a:solidFill>
          <a:ln w="19050">
            <a:solidFill>
              <a:schemeClr val="tx1"/>
            </a:solidFill>
            <a:miter lim="800000"/>
            <a:headEnd/>
            <a:tailEnd/>
          </a:ln>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Tx/>
              <a:buNone/>
            </a:pPr>
            <a:endParaRPr lang="he-IL" altLang="he-IL" sz="1800">
              <a:latin typeface="Arial" panose="020B0604020202020204" pitchFamily="34" charset="0"/>
            </a:endParaRPr>
          </a:p>
        </p:txBody>
      </p:sp>
      <p:sp>
        <p:nvSpPr>
          <p:cNvPr id="56349" name="Freeform 27"/>
          <p:cNvSpPr>
            <a:spLocks/>
          </p:cNvSpPr>
          <p:nvPr/>
        </p:nvSpPr>
        <p:spPr bwMode="auto">
          <a:xfrm>
            <a:off x="5319713" y="3760788"/>
            <a:ext cx="355600" cy="800100"/>
          </a:xfrm>
          <a:custGeom>
            <a:avLst/>
            <a:gdLst>
              <a:gd name="T0" fmla="*/ 2147483646 w 224"/>
              <a:gd name="T1" fmla="*/ 0 h 504"/>
              <a:gd name="T2" fmla="*/ 2147483646 w 224"/>
              <a:gd name="T3" fmla="*/ 0 h 504"/>
              <a:gd name="T4" fmla="*/ 0 w 224"/>
              <a:gd name="T5" fmla="*/ 2147483646 h 504"/>
              <a:gd name="T6" fmla="*/ 2147483646 w 224"/>
              <a:gd name="T7" fmla="*/ 2147483646 h 504"/>
              <a:gd name="T8" fmla="*/ 2147483646 w 224"/>
              <a:gd name="T9" fmla="*/ 0 h 504"/>
              <a:gd name="T10" fmla="*/ 0 60000 65536"/>
              <a:gd name="T11" fmla="*/ 0 60000 65536"/>
              <a:gd name="T12" fmla="*/ 0 60000 65536"/>
              <a:gd name="T13" fmla="*/ 0 60000 65536"/>
              <a:gd name="T14" fmla="*/ 0 60000 65536"/>
              <a:gd name="T15" fmla="*/ 0 w 224"/>
              <a:gd name="T16" fmla="*/ 0 h 504"/>
              <a:gd name="T17" fmla="*/ 224 w 224"/>
              <a:gd name="T18" fmla="*/ 504 h 504"/>
            </a:gdLst>
            <a:ahLst/>
            <a:cxnLst>
              <a:cxn ang="T10">
                <a:pos x="T0" y="T1"/>
              </a:cxn>
              <a:cxn ang="T11">
                <a:pos x="T2" y="T3"/>
              </a:cxn>
              <a:cxn ang="T12">
                <a:pos x="T4" y="T5"/>
              </a:cxn>
              <a:cxn ang="T13">
                <a:pos x="T6" y="T7"/>
              </a:cxn>
              <a:cxn ang="T14">
                <a:pos x="T8" y="T9"/>
              </a:cxn>
            </a:cxnLst>
            <a:rect l="T15" t="T16" r="T17" b="T18"/>
            <a:pathLst>
              <a:path w="224" h="504">
                <a:moveTo>
                  <a:pt x="224" y="0"/>
                </a:moveTo>
                <a:lnTo>
                  <a:pt x="216" y="0"/>
                </a:lnTo>
                <a:lnTo>
                  <a:pt x="0" y="504"/>
                </a:lnTo>
                <a:lnTo>
                  <a:pt x="8" y="504"/>
                </a:lnTo>
                <a:lnTo>
                  <a:pt x="224" y="0"/>
                </a:lnTo>
                <a:close/>
              </a:path>
            </a:pathLst>
          </a:custGeom>
          <a:solidFill>
            <a:schemeClr val="tx1"/>
          </a:solidFill>
          <a:ln w="19050" cmpd="sng">
            <a:solidFill>
              <a:schemeClr val="tx1"/>
            </a:solidFill>
            <a:round/>
            <a:headEnd/>
            <a:tailEnd/>
          </a:ln>
        </p:spPr>
        <p:txBody>
          <a:bodyPr/>
          <a:lstStyle/>
          <a:p>
            <a:endParaRPr lang="he-IL"/>
          </a:p>
        </p:txBody>
      </p:sp>
      <p:sp>
        <p:nvSpPr>
          <p:cNvPr id="56350" name="Freeform 28"/>
          <p:cNvSpPr>
            <a:spLocks/>
          </p:cNvSpPr>
          <p:nvPr/>
        </p:nvSpPr>
        <p:spPr bwMode="auto">
          <a:xfrm>
            <a:off x="5662613" y="3760788"/>
            <a:ext cx="127000" cy="800100"/>
          </a:xfrm>
          <a:custGeom>
            <a:avLst/>
            <a:gdLst>
              <a:gd name="T0" fmla="*/ 2147483646 w 80"/>
              <a:gd name="T1" fmla="*/ 0 h 504"/>
              <a:gd name="T2" fmla="*/ 0 w 80"/>
              <a:gd name="T3" fmla="*/ 0 h 504"/>
              <a:gd name="T4" fmla="*/ 2147483646 w 80"/>
              <a:gd name="T5" fmla="*/ 2147483646 h 504"/>
              <a:gd name="T6" fmla="*/ 2147483646 w 80"/>
              <a:gd name="T7" fmla="*/ 2147483646 h 504"/>
              <a:gd name="T8" fmla="*/ 2147483646 w 80"/>
              <a:gd name="T9" fmla="*/ 0 h 504"/>
              <a:gd name="T10" fmla="*/ 0 60000 65536"/>
              <a:gd name="T11" fmla="*/ 0 60000 65536"/>
              <a:gd name="T12" fmla="*/ 0 60000 65536"/>
              <a:gd name="T13" fmla="*/ 0 60000 65536"/>
              <a:gd name="T14" fmla="*/ 0 60000 65536"/>
              <a:gd name="T15" fmla="*/ 0 w 80"/>
              <a:gd name="T16" fmla="*/ 0 h 504"/>
              <a:gd name="T17" fmla="*/ 80 w 80"/>
              <a:gd name="T18" fmla="*/ 504 h 504"/>
            </a:gdLst>
            <a:ahLst/>
            <a:cxnLst>
              <a:cxn ang="T10">
                <a:pos x="T0" y="T1"/>
              </a:cxn>
              <a:cxn ang="T11">
                <a:pos x="T2" y="T3"/>
              </a:cxn>
              <a:cxn ang="T12">
                <a:pos x="T4" y="T5"/>
              </a:cxn>
              <a:cxn ang="T13">
                <a:pos x="T6" y="T7"/>
              </a:cxn>
              <a:cxn ang="T14">
                <a:pos x="T8" y="T9"/>
              </a:cxn>
            </a:cxnLst>
            <a:rect l="T15" t="T16" r="T17" b="T18"/>
            <a:pathLst>
              <a:path w="80" h="504">
                <a:moveTo>
                  <a:pt x="8" y="0"/>
                </a:moveTo>
                <a:lnTo>
                  <a:pt x="0" y="0"/>
                </a:lnTo>
                <a:lnTo>
                  <a:pt x="72" y="504"/>
                </a:lnTo>
                <a:lnTo>
                  <a:pt x="80" y="504"/>
                </a:lnTo>
                <a:lnTo>
                  <a:pt x="8" y="0"/>
                </a:lnTo>
                <a:close/>
              </a:path>
            </a:pathLst>
          </a:custGeom>
          <a:solidFill>
            <a:schemeClr val="tx1"/>
          </a:solidFill>
          <a:ln w="19050" cmpd="sng">
            <a:solidFill>
              <a:schemeClr val="tx1"/>
            </a:solidFill>
            <a:round/>
            <a:headEnd/>
            <a:tailEnd/>
          </a:ln>
        </p:spPr>
        <p:txBody>
          <a:bodyPr/>
          <a:lstStyle/>
          <a:p>
            <a:endParaRPr lang="he-IL"/>
          </a:p>
        </p:txBody>
      </p:sp>
      <p:sp>
        <p:nvSpPr>
          <p:cNvPr id="56351" name="Freeform 29"/>
          <p:cNvSpPr>
            <a:spLocks/>
          </p:cNvSpPr>
          <p:nvPr/>
        </p:nvSpPr>
        <p:spPr bwMode="auto">
          <a:xfrm>
            <a:off x="5776913" y="4560888"/>
            <a:ext cx="355600" cy="469900"/>
          </a:xfrm>
          <a:custGeom>
            <a:avLst/>
            <a:gdLst>
              <a:gd name="T0" fmla="*/ 2147483646 w 224"/>
              <a:gd name="T1" fmla="*/ 0 h 296"/>
              <a:gd name="T2" fmla="*/ 0 w 224"/>
              <a:gd name="T3" fmla="*/ 2147483646 h 296"/>
              <a:gd name="T4" fmla="*/ 2147483646 w 224"/>
              <a:gd name="T5" fmla="*/ 2147483646 h 296"/>
              <a:gd name="T6" fmla="*/ 2147483646 w 224"/>
              <a:gd name="T7" fmla="*/ 2147483646 h 296"/>
              <a:gd name="T8" fmla="*/ 2147483646 w 224"/>
              <a:gd name="T9" fmla="*/ 0 h 296"/>
              <a:gd name="T10" fmla="*/ 0 60000 65536"/>
              <a:gd name="T11" fmla="*/ 0 60000 65536"/>
              <a:gd name="T12" fmla="*/ 0 60000 65536"/>
              <a:gd name="T13" fmla="*/ 0 60000 65536"/>
              <a:gd name="T14" fmla="*/ 0 60000 65536"/>
              <a:gd name="T15" fmla="*/ 0 w 224"/>
              <a:gd name="T16" fmla="*/ 0 h 296"/>
              <a:gd name="T17" fmla="*/ 224 w 224"/>
              <a:gd name="T18" fmla="*/ 296 h 296"/>
            </a:gdLst>
            <a:ahLst/>
            <a:cxnLst>
              <a:cxn ang="T10">
                <a:pos x="T0" y="T1"/>
              </a:cxn>
              <a:cxn ang="T11">
                <a:pos x="T2" y="T3"/>
              </a:cxn>
              <a:cxn ang="T12">
                <a:pos x="T4" y="T5"/>
              </a:cxn>
              <a:cxn ang="T13">
                <a:pos x="T6" y="T7"/>
              </a:cxn>
              <a:cxn ang="T14">
                <a:pos x="T8" y="T9"/>
              </a:cxn>
            </a:cxnLst>
            <a:rect l="T15" t="T16" r="T17" b="T18"/>
            <a:pathLst>
              <a:path w="224" h="296">
                <a:moveTo>
                  <a:pt x="8" y="0"/>
                </a:moveTo>
                <a:lnTo>
                  <a:pt x="0" y="8"/>
                </a:lnTo>
                <a:lnTo>
                  <a:pt x="216" y="296"/>
                </a:lnTo>
                <a:lnTo>
                  <a:pt x="224" y="288"/>
                </a:lnTo>
                <a:lnTo>
                  <a:pt x="8" y="0"/>
                </a:lnTo>
                <a:close/>
              </a:path>
            </a:pathLst>
          </a:custGeom>
          <a:solidFill>
            <a:schemeClr val="tx1"/>
          </a:solidFill>
          <a:ln w="19050" cmpd="sng">
            <a:solidFill>
              <a:schemeClr val="tx1"/>
            </a:solidFill>
            <a:round/>
            <a:headEnd/>
            <a:tailEnd/>
          </a:ln>
        </p:spPr>
        <p:txBody>
          <a:bodyPr/>
          <a:lstStyle/>
          <a:p>
            <a:endParaRPr lang="he-IL"/>
          </a:p>
        </p:txBody>
      </p:sp>
      <p:sp>
        <p:nvSpPr>
          <p:cNvPr id="56352" name="Freeform 30"/>
          <p:cNvSpPr>
            <a:spLocks/>
          </p:cNvSpPr>
          <p:nvPr/>
        </p:nvSpPr>
        <p:spPr bwMode="auto">
          <a:xfrm>
            <a:off x="5434013" y="4560888"/>
            <a:ext cx="355600" cy="469900"/>
          </a:xfrm>
          <a:custGeom>
            <a:avLst/>
            <a:gdLst>
              <a:gd name="T0" fmla="*/ 2147483646 w 224"/>
              <a:gd name="T1" fmla="*/ 2147483646 h 296"/>
              <a:gd name="T2" fmla="*/ 2147483646 w 224"/>
              <a:gd name="T3" fmla="*/ 0 h 296"/>
              <a:gd name="T4" fmla="*/ 0 w 224"/>
              <a:gd name="T5" fmla="*/ 2147483646 h 296"/>
              <a:gd name="T6" fmla="*/ 2147483646 w 224"/>
              <a:gd name="T7" fmla="*/ 2147483646 h 296"/>
              <a:gd name="T8" fmla="*/ 2147483646 w 224"/>
              <a:gd name="T9" fmla="*/ 2147483646 h 296"/>
              <a:gd name="T10" fmla="*/ 0 60000 65536"/>
              <a:gd name="T11" fmla="*/ 0 60000 65536"/>
              <a:gd name="T12" fmla="*/ 0 60000 65536"/>
              <a:gd name="T13" fmla="*/ 0 60000 65536"/>
              <a:gd name="T14" fmla="*/ 0 60000 65536"/>
              <a:gd name="T15" fmla="*/ 0 w 224"/>
              <a:gd name="T16" fmla="*/ 0 h 296"/>
              <a:gd name="T17" fmla="*/ 224 w 224"/>
              <a:gd name="T18" fmla="*/ 296 h 296"/>
            </a:gdLst>
            <a:ahLst/>
            <a:cxnLst>
              <a:cxn ang="T10">
                <a:pos x="T0" y="T1"/>
              </a:cxn>
              <a:cxn ang="T11">
                <a:pos x="T2" y="T3"/>
              </a:cxn>
              <a:cxn ang="T12">
                <a:pos x="T4" y="T5"/>
              </a:cxn>
              <a:cxn ang="T13">
                <a:pos x="T6" y="T7"/>
              </a:cxn>
              <a:cxn ang="T14">
                <a:pos x="T8" y="T9"/>
              </a:cxn>
            </a:cxnLst>
            <a:rect l="T15" t="T16" r="T17" b="T18"/>
            <a:pathLst>
              <a:path w="224" h="296">
                <a:moveTo>
                  <a:pt x="224" y="8"/>
                </a:moveTo>
                <a:lnTo>
                  <a:pt x="216" y="0"/>
                </a:lnTo>
                <a:lnTo>
                  <a:pt x="0" y="288"/>
                </a:lnTo>
                <a:lnTo>
                  <a:pt x="8" y="296"/>
                </a:lnTo>
                <a:lnTo>
                  <a:pt x="224" y="8"/>
                </a:lnTo>
                <a:close/>
              </a:path>
            </a:pathLst>
          </a:custGeom>
          <a:solidFill>
            <a:schemeClr val="tx1"/>
          </a:solidFill>
          <a:ln w="19050" cmpd="sng">
            <a:solidFill>
              <a:schemeClr val="tx1"/>
            </a:solidFill>
            <a:round/>
            <a:headEnd/>
            <a:tailEnd/>
          </a:ln>
        </p:spPr>
        <p:txBody>
          <a:bodyPr/>
          <a:lstStyle/>
          <a:p>
            <a:endParaRPr lang="he-IL"/>
          </a:p>
        </p:txBody>
      </p:sp>
      <p:sp>
        <p:nvSpPr>
          <p:cNvPr id="56353" name="Freeform 31"/>
          <p:cNvSpPr>
            <a:spLocks/>
          </p:cNvSpPr>
          <p:nvPr/>
        </p:nvSpPr>
        <p:spPr bwMode="auto">
          <a:xfrm>
            <a:off x="5434013" y="5018088"/>
            <a:ext cx="355600" cy="355600"/>
          </a:xfrm>
          <a:custGeom>
            <a:avLst/>
            <a:gdLst>
              <a:gd name="T0" fmla="*/ 2147483646 w 224"/>
              <a:gd name="T1" fmla="*/ 0 h 224"/>
              <a:gd name="T2" fmla="*/ 0 w 224"/>
              <a:gd name="T3" fmla="*/ 2147483646 h 224"/>
              <a:gd name="T4" fmla="*/ 2147483646 w 224"/>
              <a:gd name="T5" fmla="*/ 2147483646 h 224"/>
              <a:gd name="T6" fmla="*/ 2147483646 w 224"/>
              <a:gd name="T7" fmla="*/ 2147483646 h 224"/>
              <a:gd name="T8" fmla="*/ 2147483646 w 224"/>
              <a:gd name="T9" fmla="*/ 0 h 224"/>
              <a:gd name="T10" fmla="*/ 0 60000 65536"/>
              <a:gd name="T11" fmla="*/ 0 60000 65536"/>
              <a:gd name="T12" fmla="*/ 0 60000 65536"/>
              <a:gd name="T13" fmla="*/ 0 60000 65536"/>
              <a:gd name="T14" fmla="*/ 0 60000 65536"/>
              <a:gd name="T15" fmla="*/ 0 w 224"/>
              <a:gd name="T16" fmla="*/ 0 h 224"/>
              <a:gd name="T17" fmla="*/ 224 w 224"/>
              <a:gd name="T18" fmla="*/ 224 h 224"/>
            </a:gdLst>
            <a:ahLst/>
            <a:cxnLst>
              <a:cxn ang="T10">
                <a:pos x="T0" y="T1"/>
              </a:cxn>
              <a:cxn ang="T11">
                <a:pos x="T2" y="T3"/>
              </a:cxn>
              <a:cxn ang="T12">
                <a:pos x="T4" y="T5"/>
              </a:cxn>
              <a:cxn ang="T13">
                <a:pos x="T6" y="T7"/>
              </a:cxn>
              <a:cxn ang="T14">
                <a:pos x="T8" y="T9"/>
              </a:cxn>
            </a:cxnLst>
            <a:rect l="T15" t="T16" r="T17" b="T18"/>
            <a:pathLst>
              <a:path w="224" h="224">
                <a:moveTo>
                  <a:pt x="8" y="0"/>
                </a:moveTo>
                <a:lnTo>
                  <a:pt x="0" y="8"/>
                </a:lnTo>
                <a:lnTo>
                  <a:pt x="216" y="224"/>
                </a:lnTo>
                <a:lnTo>
                  <a:pt x="224" y="216"/>
                </a:lnTo>
                <a:lnTo>
                  <a:pt x="8" y="0"/>
                </a:lnTo>
                <a:close/>
              </a:path>
            </a:pathLst>
          </a:custGeom>
          <a:solidFill>
            <a:schemeClr val="tx1"/>
          </a:solidFill>
          <a:ln w="19050" cmpd="sng">
            <a:solidFill>
              <a:schemeClr val="tx1"/>
            </a:solidFill>
            <a:round/>
            <a:headEnd/>
            <a:tailEnd/>
          </a:ln>
        </p:spPr>
        <p:txBody>
          <a:bodyPr/>
          <a:lstStyle/>
          <a:p>
            <a:endParaRPr lang="he-IL"/>
          </a:p>
        </p:txBody>
      </p:sp>
      <p:sp>
        <p:nvSpPr>
          <p:cNvPr id="56354" name="Freeform 32"/>
          <p:cNvSpPr>
            <a:spLocks/>
          </p:cNvSpPr>
          <p:nvPr/>
        </p:nvSpPr>
        <p:spPr bwMode="auto">
          <a:xfrm>
            <a:off x="5091113" y="5018088"/>
            <a:ext cx="355600" cy="355600"/>
          </a:xfrm>
          <a:custGeom>
            <a:avLst/>
            <a:gdLst>
              <a:gd name="T0" fmla="*/ 2147483646 w 224"/>
              <a:gd name="T1" fmla="*/ 2147483646 h 224"/>
              <a:gd name="T2" fmla="*/ 2147483646 w 224"/>
              <a:gd name="T3" fmla="*/ 0 h 224"/>
              <a:gd name="T4" fmla="*/ 0 w 224"/>
              <a:gd name="T5" fmla="*/ 2147483646 h 224"/>
              <a:gd name="T6" fmla="*/ 2147483646 w 224"/>
              <a:gd name="T7" fmla="*/ 2147483646 h 224"/>
              <a:gd name="T8" fmla="*/ 2147483646 w 224"/>
              <a:gd name="T9" fmla="*/ 2147483646 h 224"/>
              <a:gd name="T10" fmla="*/ 0 60000 65536"/>
              <a:gd name="T11" fmla="*/ 0 60000 65536"/>
              <a:gd name="T12" fmla="*/ 0 60000 65536"/>
              <a:gd name="T13" fmla="*/ 0 60000 65536"/>
              <a:gd name="T14" fmla="*/ 0 60000 65536"/>
              <a:gd name="T15" fmla="*/ 0 w 224"/>
              <a:gd name="T16" fmla="*/ 0 h 224"/>
              <a:gd name="T17" fmla="*/ 224 w 224"/>
              <a:gd name="T18" fmla="*/ 224 h 224"/>
            </a:gdLst>
            <a:ahLst/>
            <a:cxnLst>
              <a:cxn ang="T10">
                <a:pos x="T0" y="T1"/>
              </a:cxn>
              <a:cxn ang="T11">
                <a:pos x="T2" y="T3"/>
              </a:cxn>
              <a:cxn ang="T12">
                <a:pos x="T4" y="T5"/>
              </a:cxn>
              <a:cxn ang="T13">
                <a:pos x="T6" y="T7"/>
              </a:cxn>
              <a:cxn ang="T14">
                <a:pos x="T8" y="T9"/>
              </a:cxn>
            </a:cxnLst>
            <a:rect l="T15" t="T16" r="T17" b="T18"/>
            <a:pathLst>
              <a:path w="224" h="224">
                <a:moveTo>
                  <a:pt x="224" y="8"/>
                </a:moveTo>
                <a:lnTo>
                  <a:pt x="216" y="0"/>
                </a:lnTo>
                <a:lnTo>
                  <a:pt x="0" y="216"/>
                </a:lnTo>
                <a:lnTo>
                  <a:pt x="8" y="224"/>
                </a:lnTo>
                <a:lnTo>
                  <a:pt x="224" y="8"/>
                </a:lnTo>
                <a:close/>
              </a:path>
            </a:pathLst>
          </a:custGeom>
          <a:solidFill>
            <a:schemeClr val="tx1"/>
          </a:solidFill>
          <a:ln w="19050" cmpd="sng">
            <a:solidFill>
              <a:schemeClr val="tx1"/>
            </a:solidFill>
            <a:round/>
            <a:headEnd/>
            <a:tailEnd/>
          </a:ln>
        </p:spPr>
        <p:txBody>
          <a:bodyPr/>
          <a:lstStyle/>
          <a:p>
            <a:endParaRPr lang="he-IL"/>
          </a:p>
        </p:txBody>
      </p:sp>
      <p:sp>
        <p:nvSpPr>
          <p:cNvPr id="56355" name="Freeform 33"/>
          <p:cNvSpPr>
            <a:spLocks/>
          </p:cNvSpPr>
          <p:nvPr/>
        </p:nvSpPr>
        <p:spPr bwMode="auto">
          <a:xfrm>
            <a:off x="5091113" y="5360988"/>
            <a:ext cx="469900" cy="471487"/>
          </a:xfrm>
          <a:custGeom>
            <a:avLst/>
            <a:gdLst>
              <a:gd name="T0" fmla="*/ 2147483646 w 296"/>
              <a:gd name="T1" fmla="*/ 0 h 297"/>
              <a:gd name="T2" fmla="*/ 0 w 296"/>
              <a:gd name="T3" fmla="*/ 2147483646 h 297"/>
              <a:gd name="T4" fmla="*/ 2147483646 w 296"/>
              <a:gd name="T5" fmla="*/ 2147483646 h 297"/>
              <a:gd name="T6" fmla="*/ 2147483646 w 296"/>
              <a:gd name="T7" fmla="*/ 2147483646 h 297"/>
              <a:gd name="T8" fmla="*/ 2147483646 w 296"/>
              <a:gd name="T9" fmla="*/ 0 h 297"/>
              <a:gd name="T10" fmla="*/ 0 60000 65536"/>
              <a:gd name="T11" fmla="*/ 0 60000 65536"/>
              <a:gd name="T12" fmla="*/ 0 60000 65536"/>
              <a:gd name="T13" fmla="*/ 0 60000 65536"/>
              <a:gd name="T14" fmla="*/ 0 60000 65536"/>
              <a:gd name="T15" fmla="*/ 0 w 296"/>
              <a:gd name="T16" fmla="*/ 0 h 297"/>
              <a:gd name="T17" fmla="*/ 296 w 296"/>
              <a:gd name="T18" fmla="*/ 297 h 297"/>
            </a:gdLst>
            <a:ahLst/>
            <a:cxnLst>
              <a:cxn ang="T10">
                <a:pos x="T0" y="T1"/>
              </a:cxn>
              <a:cxn ang="T11">
                <a:pos x="T2" y="T3"/>
              </a:cxn>
              <a:cxn ang="T12">
                <a:pos x="T4" y="T5"/>
              </a:cxn>
              <a:cxn ang="T13">
                <a:pos x="T6" y="T7"/>
              </a:cxn>
              <a:cxn ang="T14">
                <a:pos x="T8" y="T9"/>
              </a:cxn>
            </a:cxnLst>
            <a:rect l="T15" t="T16" r="T17" b="T18"/>
            <a:pathLst>
              <a:path w="296" h="297">
                <a:moveTo>
                  <a:pt x="8" y="0"/>
                </a:moveTo>
                <a:lnTo>
                  <a:pt x="0" y="8"/>
                </a:lnTo>
                <a:lnTo>
                  <a:pt x="288" y="297"/>
                </a:lnTo>
                <a:lnTo>
                  <a:pt x="296" y="289"/>
                </a:lnTo>
                <a:lnTo>
                  <a:pt x="8" y="0"/>
                </a:lnTo>
                <a:close/>
              </a:path>
            </a:pathLst>
          </a:custGeom>
          <a:solidFill>
            <a:schemeClr val="tx1"/>
          </a:solidFill>
          <a:ln w="19050" cmpd="sng">
            <a:solidFill>
              <a:schemeClr val="tx1"/>
            </a:solidFill>
            <a:round/>
            <a:headEnd/>
            <a:tailEnd/>
          </a:ln>
        </p:spPr>
        <p:txBody>
          <a:bodyPr/>
          <a:lstStyle/>
          <a:p>
            <a:endParaRPr lang="he-IL"/>
          </a:p>
        </p:txBody>
      </p:sp>
      <p:sp>
        <p:nvSpPr>
          <p:cNvPr id="56356" name="Freeform 34"/>
          <p:cNvSpPr>
            <a:spLocks/>
          </p:cNvSpPr>
          <p:nvPr/>
        </p:nvSpPr>
        <p:spPr bwMode="auto">
          <a:xfrm>
            <a:off x="4748213" y="5360988"/>
            <a:ext cx="355600" cy="471487"/>
          </a:xfrm>
          <a:custGeom>
            <a:avLst/>
            <a:gdLst>
              <a:gd name="T0" fmla="*/ 2147483646 w 224"/>
              <a:gd name="T1" fmla="*/ 2147483646 h 297"/>
              <a:gd name="T2" fmla="*/ 2147483646 w 224"/>
              <a:gd name="T3" fmla="*/ 0 h 297"/>
              <a:gd name="T4" fmla="*/ 0 w 224"/>
              <a:gd name="T5" fmla="*/ 2147483646 h 297"/>
              <a:gd name="T6" fmla="*/ 2147483646 w 224"/>
              <a:gd name="T7" fmla="*/ 2147483646 h 297"/>
              <a:gd name="T8" fmla="*/ 2147483646 w 224"/>
              <a:gd name="T9" fmla="*/ 2147483646 h 297"/>
              <a:gd name="T10" fmla="*/ 0 60000 65536"/>
              <a:gd name="T11" fmla="*/ 0 60000 65536"/>
              <a:gd name="T12" fmla="*/ 0 60000 65536"/>
              <a:gd name="T13" fmla="*/ 0 60000 65536"/>
              <a:gd name="T14" fmla="*/ 0 60000 65536"/>
              <a:gd name="T15" fmla="*/ 0 w 224"/>
              <a:gd name="T16" fmla="*/ 0 h 297"/>
              <a:gd name="T17" fmla="*/ 224 w 224"/>
              <a:gd name="T18" fmla="*/ 297 h 297"/>
            </a:gdLst>
            <a:ahLst/>
            <a:cxnLst>
              <a:cxn ang="T10">
                <a:pos x="T0" y="T1"/>
              </a:cxn>
              <a:cxn ang="T11">
                <a:pos x="T2" y="T3"/>
              </a:cxn>
              <a:cxn ang="T12">
                <a:pos x="T4" y="T5"/>
              </a:cxn>
              <a:cxn ang="T13">
                <a:pos x="T6" y="T7"/>
              </a:cxn>
              <a:cxn ang="T14">
                <a:pos x="T8" y="T9"/>
              </a:cxn>
            </a:cxnLst>
            <a:rect l="T15" t="T16" r="T17" b="T18"/>
            <a:pathLst>
              <a:path w="224" h="297">
                <a:moveTo>
                  <a:pt x="224" y="8"/>
                </a:moveTo>
                <a:lnTo>
                  <a:pt x="216" y="0"/>
                </a:lnTo>
                <a:lnTo>
                  <a:pt x="0" y="289"/>
                </a:lnTo>
                <a:lnTo>
                  <a:pt x="8" y="297"/>
                </a:lnTo>
                <a:lnTo>
                  <a:pt x="224" y="8"/>
                </a:lnTo>
                <a:close/>
              </a:path>
            </a:pathLst>
          </a:custGeom>
          <a:solidFill>
            <a:schemeClr val="tx1"/>
          </a:solidFill>
          <a:ln w="19050" cmpd="sng">
            <a:solidFill>
              <a:schemeClr val="tx1"/>
            </a:solidFill>
            <a:round/>
            <a:headEnd/>
            <a:tailEnd/>
          </a:ln>
        </p:spPr>
        <p:txBody>
          <a:bodyPr/>
          <a:lstStyle/>
          <a:p>
            <a:endParaRPr lang="he-IL"/>
          </a:p>
        </p:txBody>
      </p:sp>
      <p:sp>
        <p:nvSpPr>
          <p:cNvPr id="56357" name="Freeform 35"/>
          <p:cNvSpPr>
            <a:spLocks/>
          </p:cNvSpPr>
          <p:nvPr/>
        </p:nvSpPr>
        <p:spPr bwMode="auto">
          <a:xfrm>
            <a:off x="4748213" y="5819775"/>
            <a:ext cx="469900" cy="355600"/>
          </a:xfrm>
          <a:custGeom>
            <a:avLst/>
            <a:gdLst>
              <a:gd name="T0" fmla="*/ 2147483646 w 296"/>
              <a:gd name="T1" fmla="*/ 0 h 224"/>
              <a:gd name="T2" fmla="*/ 0 w 296"/>
              <a:gd name="T3" fmla="*/ 2147483646 h 224"/>
              <a:gd name="T4" fmla="*/ 2147483646 w 296"/>
              <a:gd name="T5" fmla="*/ 2147483646 h 224"/>
              <a:gd name="T6" fmla="*/ 2147483646 w 296"/>
              <a:gd name="T7" fmla="*/ 2147483646 h 224"/>
              <a:gd name="T8" fmla="*/ 2147483646 w 296"/>
              <a:gd name="T9" fmla="*/ 0 h 224"/>
              <a:gd name="T10" fmla="*/ 0 60000 65536"/>
              <a:gd name="T11" fmla="*/ 0 60000 65536"/>
              <a:gd name="T12" fmla="*/ 0 60000 65536"/>
              <a:gd name="T13" fmla="*/ 0 60000 65536"/>
              <a:gd name="T14" fmla="*/ 0 60000 65536"/>
              <a:gd name="T15" fmla="*/ 0 w 296"/>
              <a:gd name="T16" fmla="*/ 0 h 224"/>
              <a:gd name="T17" fmla="*/ 296 w 296"/>
              <a:gd name="T18" fmla="*/ 224 h 224"/>
            </a:gdLst>
            <a:ahLst/>
            <a:cxnLst>
              <a:cxn ang="T10">
                <a:pos x="T0" y="T1"/>
              </a:cxn>
              <a:cxn ang="T11">
                <a:pos x="T2" y="T3"/>
              </a:cxn>
              <a:cxn ang="T12">
                <a:pos x="T4" y="T5"/>
              </a:cxn>
              <a:cxn ang="T13">
                <a:pos x="T6" y="T7"/>
              </a:cxn>
              <a:cxn ang="T14">
                <a:pos x="T8" y="T9"/>
              </a:cxn>
            </a:cxnLst>
            <a:rect l="T15" t="T16" r="T17" b="T18"/>
            <a:pathLst>
              <a:path w="296" h="224">
                <a:moveTo>
                  <a:pt x="8" y="0"/>
                </a:moveTo>
                <a:lnTo>
                  <a:pt x="0" y="8"/>
                </a:lnTo>
                <a:lnTo>
                  <a:pt x="288" y="224"/>
                </a:lnTo>
                <a:lnTo>
                  <a:pt x="296" y="216"/>
                </a:lnTo>
                <a:lnTo>
                  <a:pt x="8" y="0"/>
                </a:lnTo>
                <a:close/>
              </a:path>
            </a:pathLst>
          </a:custGeom>
          <a:solidFill>
            <a:schemeClr val="tx1"/>
          </a:solidFill>
          <a:ln w="19050" cmpd="sng">
            <a:solidFill>
              <a:schemeClr val="tx1"/>
            </a:solidFill>
            <a:round/>
            <a:headEnd/>
            <a:tailEnd/>
          </a:ln>
        </p:spPr>
        <p:txBody>
          <a:bodyPr/>
          <a:lstStyle/>
          <a:p>
            <a:endParaRPr lang="he-IL"/>
          </a:p>
        </p:txBody>
      </p:sp>
      <p:sp>
        <p:nvSpPr>
          <p:cNvPr id="56358" name="Freeform 36"/>
          <p:cNvSpPr>
            <a:spLocks/>
          </p:cNvSpPr>
          <p:nvPr/>
        </p:nvSpPr>
        <p:spPr bwMode="auto">
          <a:xfrm>
            <a:off x="4405313" y="5819775"/>
            <a:ext cx="355600" cy="355600"/>
          </a:xfrm>
          <a:custGeom>
            <a:avLst/>
            <a:gdLst>
              <a:gd name="T0" fmla="*/ 2147483646 w 224"/>
              <a:gd name="T1" fmla="*/ 2147483646 h 224"/>
              <a:gd name="T2" fmla="*/ 2147483646 w 224"/>
              <a:gd name="T3" fmla="*/ 0 h 224"/>
              <a:gd name="T4" fmla="*/ 0 w 224"/>
              <a:gd name="T5" fmla="*/ 2147483646 h 224"/>
              <a:gd name="T6" fmla="*/ 2147483646 w 224"/>
              <a:gd name="T7" fmla="*/ 2147483646 h 224"/>
              <a:gd name="T8" fmla="*/ 2147483646 w 224"/>
              <a:gd name="T9" fmla="*/ 2147483646 h 224"/>
              <a:gd name="T10" fmla="*/ 0 60000 65536"/>
              <a:gd name="T11" fmla="*/ 0 60000 65536"/>
              <a:gd name="T12" fmla="*/ 0 60000 65536"/>
              <a:gd name="T13" fmla="*/ 0 60000 65536"/>
              <a:gd name="T14" fmla="*/ 0 60000 65536"/>
              <a:gd name="T15" fmla="*/ 0 w 224"/>
              <a:gd name="T16" fmla="*/ 0 h 224"/>
              <a:gd name="T17" fmla="*/ 224 w 224"/>
              <a:gd name="T18" fmla="*/ 224 h 224"/>
            </a:gdLst>
            <a:ahLst/>
            <a:cxnLst>
              <a:cxn ang="T10">
                <a:pos x="T0" y="T1"/>
              </a:cxn>
              <a:cxn ang="T11">
                <a:pos x="T2" y="T3"/>
              </a:cxn>
              <a:cxn ang="T12">
                <a:pos x="T4" y="T5"/>
              </a:cxn>
              <a:cxn ang="T13">
                <a:pos x="T6" y="T7"/>
              </a:cxn>
              <a:cxn ang="T14">
                <a:pos x="T8" y="T9"/>
              </a:cxn>
            </a:cxnLst>
            <a:rect l="T15" t="T16" r="T17" b="T18"/>
            <a:pathLst>
              <a:path w="224" h="224">
                <a:moveTo>
                  <a:pt x="224" y="8"/>
                </a:moveTo>
                <a:lnTo>
                  <a:pt x="216" y="0"/>
                </a:lnTo>
                <a:lnTo>
                  <a:pt x="0" y="216"/>
                </a:lnTo>
                <a:lnTo>
                  <a:pt x="8" y="224"/>
                </a:lnTo>
                <a:lnTo>
                  <a:pt x="224" y="8"/>
                </a:lnTo>
                <a:close/>
              </a:path>
            </a:pathLst>
          </a:custGeom>
          <a:solidFill>
            <a:schemeClr val="tx1"/>
          </a:solidFill>
          <a:ln w="19050" cmpd="sng">
            <a:solidFill>
              <a:schemeClr val="tx1"/>
            </a:solidFill>
            <a:round/>
            <a:headEnd/>
            <a:tailEnd/>
          </a:ln>
        </p:spPr>
        <p:txBody>
          <a:bodyPr/>
          <a:lstStyle/>
          <a:p>
            <a:endParaRPr lang="he-IL"/>
          </a:p>
        </p:txBody>
      </p:sp>
      <p:sp>
        <p:nvSpPr>
          <p:cNvPr id="56359" name="Rectangle 37"/>
          <p:cNvSpPr>
            <a:spLocks noChangeArrowheads="1"/>
          </p:cNvSpPr>
          <p:nvPr/>
        </p:nvSpPr>
        <p:spPr bwMode="auto">
          <a:xfrm>
            <a:off x="1862138" y="4738688"/>
            <a:ext cx="169862" cy="328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90000"/>
              </a:lnSpc>
              <a:spcBef>
                <a:spcPct val="0"/>
              </a:spcBef>
              <a:buClrTx/>
              <a:buSzTx/>
              <a:buFontTx/>
              <a:buNone/>
            </a:pPr>
            <a:r>
              <a:rPr lang="en-US" altLang="he-IL" sz="2400" b="1">
                <a:solidFill>
                  <a:srgbClr val="000099"/>
                </a:solidFill>
                <a:latin typeface="Arial" panose="020B0604020202020204" pitchFamily="34" charset="0"/>
              </a:rPr>
              <a:t>e</a:t>
            </a:r>
            <a:endParaRPr lang="en-US" altLang="he-IL" sz="1800" b="1" i="1">
              <a:solidFill>
                <a:srgbClr val="000099"/>
              </a:solidFill>
              <a:latin typeface="Arial" panose="020B0604020202020204" pitchFamily="34" charset="0"/>
            </a:endParaRPr>
          </a:p>
        </p:txBody>
      </p:sp>
      <p:sp>
        <p:nvSpPr>
          <p:cNvPr id="56360" name="Rectangle 38"/>
          <p:cNvSpPr>
            <a:spLocks noChangeArrowheads="1"/>
          </p:cNvSpPr>
          <p:nvPr/>
        </p:nvSpPr>
        <p:spPr bwMode="auto">
          <a:xfrm>
            <a:off x="2493963" y="3773488"/>
            <a:ext cx="101600" cy="328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90000"/>
              </a:lnSpc>
              <a:spcBef>
                <a:spcPct val="0"/>
              </a:spcBef>
              <a:buClrTx/>
              <a:buSzTx/>
              <a:buFontTx/>
              <a:buNone/>
            </a:pPr>
            <a:r>
              <a:rPr lang="en-US" altLang="he-IL" sz="2400" b="1">
                <a:solidFill>
                  <a:srgbClr val="000099"/>
                </a:solidFill>
                <a:latin typeface="Arial" panose="020B0604020202020204" pitchFamily="34" charset="0"/>
              </a:rPr>
              <a:t>f</a:t>
            </a:r>
            <a:endParaRPr lang="en-US" altLang="he-IL" sz="1800" b="1" i="1">
              <a:solidFill>
                <a:srgbClr val="000099"/>
              </a:solidFill>
              <a:latin typeface="Arial" panose="020B0604020202020204" pitchFamily="34" charset="0"/>
            </a:endParaRPr>
          </a:p>
        </p:txBody>
      </p:sp>
      <p:sp>
        <p:nvSpPr>
          <p:cNvPr id="56361" name="Rectangle 39"/>
          <p:cNvSpPr>
            <a:spLocks noChangeArrowheads="1"/>
          </p:cNvSpPr>
          <p:nvPr/>
        </p:nvSpPr>
        <p:spPr bwMode="auto">
          <a:xfrm>
            <a:off x="3265488" y="3735388"/>
            <a:ext cx="185737" cy="328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90000"/>
              </a:lnSpc>
              <a:spcBef>
                <a:spcPct val="0"/>
              </a:spcBef>
              <a:buClrTx/>
              <a:buSzTx/>
              <a:buFontTx/>
              <a:buNone/>
            </a:pPr>
            <a:r>
              <a:rPr lang="en-US" altLang="he-IL" sz="2400" b="1">
                <a:solidFill>
                  <a:srgbClr val="000099"/>
                </a:solidFill>
                <a:latin typeface="Arial" panose="020B0604020202020204" pitchFamily="34" charset="0"/>
              </a:rPr>
              <a:t>g</a:t>
            </a:r>
            <a:endParaRPr lang="en-US" altLang="he-IL" sz="1800" b="1" i="1">
              <a:solidFill>
                <a:srgbClr val="000099"/>
              </a:solidFill>
              <a:latin typeface="Arial" panose="020B0604020202020204" pitchFamily="34" charset="0"/>
            </a:endParaRPr>
          </a:p>
        </p:txBody>
      </p:sp>
      <p:sp>
        <p:nvSpPr>
          <p:cNvPr id="56362" name="Rectangle 40"/>
          <p:cNvSpPr>
            <a:spLocks noChangeArrowheads="1"/>
          </p:cNvSpPr>
          <p:nvPr/>
        </p:nvSpPr>
        <p:spPr bwMode="auto">
          <a:xfrm>
            <a:off x="3424238" y="4560888"/>
            <a:ext cx="185737" cy="328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90000"/>
              </a:lnSpc>
              <a:spcBef>
                <a:spcPct val="0"/>
              </a:spcBef>
              <a:buClrTx/>
              <a:buSzTx/>
              <a:buFontTx/>
              <a:buNone/>
            </a:pPr>
            <a:r>
              <a:rPr lang="en-US" altLang="he-IL" sz="2400" b="1">
                <a:solidFill>
                  <a:srgbClr val="000099"/>
                </a:solidFill>
                <a:latin typeface="Arial" panose="020B0604020202020204" pitchFamily="34" charset="0"/>
              </a:rPr>
              <a:t>h</a:t>
            </a:r>
            <a:endParaRPr lang="en-US" altLang="he-IL" sz="1800" b="1" i="1">
              <a:solidFill>
                <a:srgbClr val="000099"/>
              </a:solidFill>
              <a:latin typeface="Arial" panose="020B0604020202020204" pitchFamily="34" charset="0"/>
            </a:endParaRPr>
          </a:p>
        </p:txBody>
      </p:sp>
      <p:sp>
        <p:nvSpPr>
          <p:cNvPr id="56363" name="Rectangle 41"/>
          <p:cNvSpPr>
            <a:spLocks noChangeArrowheads="1"/>
          </p:cNvSpPr>
          <p:nvPr/>
        </p:nvSpPr>
        <p:spPr bwMode="auto">
          <a:xfrm>
            <a:off x="4749800" y="4625975"/>
            <a:ext cx="84138" cy="328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90000"/>
              </a:lnSpc>
              <a:spcBef>
                <a:spcPct val="0"/>
              </a:spcBef>
              <a:buClrTx/>
              <a:buSzTx/>
              <a:buFontTx/>
              <a:buNone/>
            </a:pPr>
            <a:r>
              <a:rPr lang="en-US" altLang="he-IL" sz="2400" b="1">
                <a:solidFill>
                  <a:srgbClr val="000099"/>
                </a:solidFill>
                <a:latin typeface="Arial" panose="020B0604020202020204" pitchFamily="34" charset="0"/>
              </a:rPr>
              <a:t>i</a:t>
            </a:r>
            <a:endParaRPr lang="en-US" altLang="he-IL" sz="1800" b="1" i="1">
              <a:solidFill>
                <a:srgbClr val="000099"/>
              </a:solidFill>
              <a:latin typeface="Arial" panose="020B0604020202020204" pitchFamily="34" charset="0"/>
            </a:endParaRPr>
          </a:p>
        </p:txBody>
      </p:sp>
      <p:sp>
        <p:nvSpPr>
          <p:cNvPr id="56364" name="Rectangle 42"/>
          <p:cNvSpPr>
            <a:spLocks noChangeArrowheads="1"/>
          </p:cNvSpPr>
          <p:nvPr/>
        </p:nvSpPr>
        <p:spPr bwMode="auto">
          <a:xfrm>
            <a:off x="4210050" y="5919788"/>
            <a:ext cx="84138" cy="328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90000"/>
              </a:lnSpc>
              <a:spcBef>
                <a:spcPct val="0"/>
              </a:spcBef>
              <a:buClrTx/>
              <a:buSzTx/>
              <a:buFontTx/>
              <a:buNone/>
            </a:pPr>
            <a:r>
              <a:rPr lang="en-US" altLang="he-IL" sz="2400" b="1">
                <a:solidFill>
                  <a:srgbClr val="000099"/>
                </a:solidFill>
                <a:latin typeface="Arial" panose="020B0604020202020204" pitchFamily="34" charset="0"/>
              </a:rPr>
              <a:t>j</a:t>
            </a:r>
            <a:endParaRPr lang="en-US" altLang="he-IL" sz="1800" b="1" i="1">
              <a:solidFill>
                <a:srgbClr val="000099"/>
              </a:solidFill>
              <a:latin typeface="Arial" panose="020B0604020202020204" pitchFamily="34" charset="0"/>
            </a:endParaRPr>
          </a:p>
        </p:txBody>
      </p:sp>
      <p:sp>
        <p:nvSpPr>
          <p:cNvPr id="56365" name="Rectangle 43"/>
          <p:cNvSpPr>
            <a:spLocks noChangeArrowheads="1"/>
          </p:cNvSpPr>
          <p:nvPr/>
        </p:nvSpPr>
        <p:spPr bwMode="auto">
          <a:xfrm>
            <a:off x="2130425" y="1804988"/>
            <a:ext cx="169863" cy="328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90000"/>
              </a:lnSpc>
              <a:spcBef>
                <a:spcPct val="0"/>
              </a:spcBef>
              <a:buClrTx/>
              <a:buSzTx/>
              <a:buFontTx/>
              <a:buNone/>
            </a:pPr>
            <a:r>
              <a:rPr lang="en-US" altLang="he-IL" sz="2400" b="1">
                <a:solidFill>
                  <a:srgbClr val="000099"/>
                </a:solidFill>
                <a:latin typeface="Arial" panose="020B0604020202020204" pitchFamily="34" charset="0"/>
              </a:rPr>
              <a:t>0</a:t>
            </a:r>
            <a:endParaRPr lang="en-US" altLang="he-IL" sz="2400" b="1" i="1">
              <a:solidFill>
                <a:srgbClr val="000099"/>
              </a:solidFill>
              <a:latin typeface="Arial" panose="020B0604020202020204" pitchFamily="34" charset="0"/>
            </a:endParaRPr>
          </a:p>
        </p:txBody>
      </p:sp>
      <p:sp>
        <p:nvSpPr>
          <p:cNvPr id="56366" name="Rectangle 44"/>
          <p:cNvSpPr>
            <a:spLocks noChangeArrowheads="1"/>
          </p:cNvSpPr>
          <p:nvPr/>
        </p:nvSpPr>
        <p:spPr bwMode="auto">
          <a:xfrm>
            <a:off x="3573463" y="1804988"/>
            <a:ext cx="169862" cy="328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90000"/>
              </a:lnSpc>
              <a:spcBef>
                <a:spcPct val="0"/>
              </a:spcBef>
              <a:buClrTx/>
              <a:buSzTx/>
              <a:buFontTx/>
              <a:buNone/>
            </a:pPr>
            <a:r>
              <a:rPr lang="en-US" altLang="he-IL" sz="2400" b="1">
                <a:solidFill>
                  <a:srgbClr val="000099"/>
                </a:solidFill>
                <a:latin typeface="Arial" panose="020B0604020202020204" pitchFamily="34" charset="0"/>
              </a:rPr>
              <a:t>1</a:t>
            </a:r>
            <a:endParaRPr lang="en-US" altLang="he-IL" sz="2400" b="1" i="1">
              <a:solidFill>
                <a:srgbClr val="000099"/>
              </a:solidFill>
              <a:latin typeface="Arial" panose="020B0604020202020204" pitchFamily="34" charset="0"/>
            </a:endParaRPr>
          </a:p>
        </p:txBody>
      </p:sp>
      <p:sp>
        <p:nvSpPr>
          <p:cNvPr id="56367" name="Line 45"/>
          <p:cNvSpPr>
            <a:spLocks noChangeShapeType="1"/>
          </p:cNvSpPr>
          <p:nvPr/>
        </p:nvSpPr>
        <p:spPr bwMode="auto">
          <a:xfrm flipV="1">
            <a:off x="2919413" y="1500188"/>
            <a:ext cx="0" cy="31591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he-IL"/>
          </a:p>
        </p:txBody>
      </p:sp>
      <p:sp>
        <p:nvSpPr>
          <p:cNvPr id="56368" name="Line 46"/>
          <p:cNvSpPr>
            <a:spLocks noChangeShapeType="1"/>
          </p:cNvSpPr>
          <p:nvPr/>
        </p:nvSpPr>
        <p:spPr bwMode="auto">
          <a:xfrm flipV="1">
            <a:off x="215900" y="4914900"/>
            <a:ext cx="228600" cy="44450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he-IL"/>
          </a:p>
        </p:txBody>
      </p:sp>
      <p:sp>
        <p:nvSpPr>
          <p:cNvPr id="56369" name="Line 47"/>
          <p:cNvSpPr>
            <a:spLocks noChangeShapeType="1"/>
          </p:cNvSpPr>
          <p:nvPr/>
        </p:nvSpPr>
        <p:spPr bwMode="auto">
          <a:xfrm>
            <a:off x="444500" y="4914900"/>
            <a:ext cx="136525" cy="44450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he-IL"/>
          </a:p>
        </p:txBody>
      </p:sp>
      <p:sp>
        <p:nvSpPr>
          <p:cNvPr id="56370" name="Oval 48"/>
          <p:cNvSpPr>
            <a:spLocks noChangeArrowheads="1"/>
          </p:cNvSpPr>
          <p:nvPr/>
        </p:nvSpPr>
        <p:spPr bwMode="auto">
          <a:xfrm>
            <a:off x="525463" y="5297488"/>
            <a:ext cx="107950" cy="130175"/>
          </a:xfrm>
          <a:prstGeom prst="ellipse">
            <a:avLst/>
          </a:prstGeom>
          <a:solidFill>
            <a:srgbClr val="CC3300"/>
          </a:soli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Tx/>
              <a:buNone/>
            </a:pPr>
            <a:endParaRPr lang="he-IL" altLang="he-IL" sz="1800">
              <a:latin typeface="Arial" panose="020B0604020202020204" pitchFamily="34" charset="0"/>
            </a:endParaRPr>
          </a:p>
        </p:txBody>
      </p:sp>
      <p:sp>
        <p:nvSpPr>
          <p:cNvPr id="56371" name="Line 49"/>
          <p:cNvSpPr>
            <a:spLocks noChangeShapeType="1"/>
          </p:cNvSpPr>
          <p:nvPr/>
        </p:nvSpPr>
        <p:spPr bwMode="auto">
          <a:xfrm flipV="1">
            <a:off x="444500" y="3987800"/>
            <a:ext cx="188913" cy="92710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he-IL"/>
          </a:p>
        </p:txBody>
      </p:sp>
      <p:sp>
        <p:nvSpPr>
          <p:cNvPr id="56372" name="Line 50"/>
          <p:cNvSpPr>
            <a:spLocks noChangeShapeType="1"/>
          </p:cNvSpPr>
          <p:nvPr/>
        </p:nvSpPr>
        <p:spPr bwMode="auto">
          <a:xfrm>
            <a:off x="633413" y="3978275"/>
            <a:ext cx="457200" cy="904875"/>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he-IL"/>
          </a:p>
        </p:txBody>
      </p:sp>
      <p:sp>
        <p:nvSpPr>
          <p:cNvPr id="56373" name="Line 51"/>
          <p:cNvSpPr>
            <a:spLocks noChangeShapeType="1"/>
          </p:cNvSpPr>
          <p:nvPr/>
        </p:nvSpPr>
        <p:spPr bwMode="auto">
          <a:xfrm flipV="1">
            <a:off x="862013" y="4892675"/>
            <a:ext cx="228600" cy="44450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he-IL"/>
          </a:p>
        </p:txBody>
      </p:sp>
      <p:sp>
        <p:nvSpPr>
          <p:cNvPr id="56374" name="Line 52"/>
          <p:cNvSpPr>
            <a:spLocks noChangeShapeType="1"/>
          </p:cNvSpPr>
          <p:nvPr/>
        </p:nvSpPr>
        <p:spPr bwMode="auto">
          <a:xfrm>
            <a:off x="1090613" y="4892675"/>
            <a:ext cx="136525" cy="44450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he-IL"/>
          </a:p>
        </p:txBody>
      </p:sp>
      <p:sp>
        <p:nvSpPr>
          <p:cNvPr id="56375" name="Oval 53"/>
          <p:cNvSpPr>
            <a:spLocks noChangeArrowheads="1"/>
          </p:cNvSpPr>
          <p:nvPr/>
        </p:nvSpPr>
        <p:spPr bwMode="auto">
          <a:xfrm>
            <a:off x="803275" y="5308600"/>
            <a:ext cx="107950" cy="130175"/>
          </a:xfrm>
          <a:prstGeom prst="ellipse">
            <a:avLst/>
          </a:prstGeom>
          <a:solidFill>
            <a:srgbClr val="CC3300"/>
          </a:soli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Tx/>
              <a:buNone/>
            </a:pPr>
            <a:endParaRPr lang="he-IL" altLang="he-IL" sz="1800">
              <a:latin typeface="Arial" panose="020B0604020202020204" pitchFamily="34" charset="0"/>
            </a:endParaRPr>
          </a:p>
        </p:txBody>
      </p:sp>
      <p:sp>
        <p:nvSpPr>
          <p:cNvPr id="56376" name="Oval 54"/>
          <p:cNvSpPr>
            <a:spLocks noChangeArrowheads="1"/>
          </p:cNvSpPr>
          <p:nvPr/>
        </p:nvSpPr>
        <p:spPr bwMode="auto">
          <a:xfrm>
            <a:off x="1152525" y="5308600"/>
            <a:ext cx="107950" cy="130175"/>
          </a:xfrm>
          <a:prstGeom prst="ellipse">
            <a:avLst/>
          </a:prstGeom>
          <a:solidFill>
            <a:srgbClr val="CC3300"/>
          </a:soli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Tx/>
              <a:buNone/>
            </a:pPr>
            <a:endParaRPr lang="he-IL" altLang="he-IL" sz="1800">
              <a:latin typeface="Arial" panose="020B0604020202020204" pitchFamily="34" charset="0"/>
            </a:endParaRPr>
          </a:p>
        </p:txBody>
      </p:sp>
      <p:sp>
        <p:nvSpPr>
          <p:cNvPr id="56377" name="Line 55"/>
          <p:cNvSpPr>
            <a:spLocks noChangeShapeType="1"/>
          </p:cNvSpPr>
          <p:nvPr/>
        </p:nvSpPr>
        <p:spPr bwMode="auto">
          <a:xfrm flipV="1">
            <a:off x="633413" y="3302000"/>
            <a:ext cx="457200" cy="676275"/>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he-IL"/>
          </a:p>
        </p:txBody>
      </p:sp>
      <p:sp>
        <p:nvSpPr>
          <p:cNvPr id="56378" name="Line 56"/>
          <p:cNvSpPr>
            <a:spLocks noChangeShapeType="1"/>
          </p:cNvSpPr>
          <p:nvPr/>
        </p:nvSpPr>
        <p:spPr bwMode="auto">
          <a:xfrm>
            <a:off x="1090613" y="3314700"/>
            <a:ext cx="255587" cy="512763"/>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he-IL"/>
          </a:p>
        </p:txBody>
      </p:sp>
      <p:sp>
        <p:nvSpPr>
          <p:cNvPr id="56379" name="Oval 57"/>
          <p:cNvSpPr>
            <a:spLocks noChangeArrowheads="1"/>
          </p:cNvSpPr>
          <p:nvPr/>
        </p:nvSpPr>
        <p:spPr bwMode="auto">
          <a:xfrm>
            <a:off x="1292225" y="3762375"/>
            <a:ext cx="107950" cy="130175"/>
          </a:xfrm>
          <a:prstGeom prst="ellipse">
            <a:avLst/>
          </a:prstGeom>
          <a:solidFill>
            <a:srgbClr val="CC3300"/>
          </a:soli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Tx/>
              <a:buNone/>
            </a:pPr>
            <a:endParaRPr lang="he-IL" altLang="he-IL" sz="1800">
              <a:latin typeface="Arial" panose="020B0604020202020204" pitchFamily="34" charset="0"/>
            </a:endParaRPr>
          </a:p>
        </p:txBody>
      </p:sp>
      <p:sp>
        <p:nvSpPr>
          <p:cNvPr id="56380" name="Text Box 58"/>
          <p:cNvSpPr txBox="1">
            <a:spLocks noChangeArrowheads="1"/>
          </p:cNvSpPr>
          <p:nvPr/>
        </p:nvSpPr>
        <p:spPr bwMode="auto">
          <a:xfrm>
            <a:off x="444500" y="5367338"/>
            <a:ext cx="3540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he-IL" sz="2400">
                <a:solidFill>
                  <a:schemeClr val="tx2"/>
                </a:solidFill>
                <a:latin typeface="Arial" panose="020B0604020202020204" pitchFamily="34" charset="0"/>
              </a:rPr>
              <a:t>a</a:t>
            </a:r>
          </a:p>
        </p:txBody>
      </p:sp>
      <p:sp>
        <p:nvSpPr>
          <p:cNvPr id="56381" name="Text Box 59"/>
          <p:cNvSpPr txBox="1">
            <a:spLocks noChangeArrowheads="1"/>
          </p:cNvSpPr>
          <p:nvPr/>
        </p:nvSpPr>
        <p:spPr bwMode="auto">
          <a:xfrm>
            <a:off x="727075" y="5380038"/>
            <a:ext cx="3540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he-IL" sz="2400">
                <a:solidFill>
                  <a:schemeClr val="tx2"/>
                </a:solidFill>
                <a:latin typeface="Arial" panose="020B0604020202020204" pitchFamily="34" charset="0"/>
              </a:rPr>
              <a:t>b</a:t>
            </a:r>
          </a:p>
        </p:txBody>
      </p:sp>
      <p:sp>
        <p:nvSpPr>
          <p:cNvPr id="56382" name="Text Box 60"/>
          <p:cNvSpPr txBox="1">
            <a:spLocks noChangeArrowheads="1"/>
          </p:cNvSpPr>
          <p:nvPr/>
        </p:nvSpPr>
        <p:spPr bwMode="auto">
          <a:xfrm>
            <a:off x="1009650" y="5380038"/>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he-IL" sz="2400">
                <a:solidFill>
                  <a:schemeClr val="tx2"/>
                </a:solidFill>
                <a:latin typeface="Arial" panose="020B0604020202020204" pitchFamily="34" charset="0"/>
              </a:rPr>
              <a:t>c</a:t>
            </a:r>
          </a:p>
        </p:txBody>
      </p:sp>
      <p:sp>
        <p:nvSpPr>
          <p:cNvPr id="56383" name="Text Box 61"/>
          <p:cNvSpPr txBox="1">
            <a:spLocks noChangeArrowheads="1"/>
          </p:cNvSpPr>
          <p:nvPr/>
        </p:nvSpPr>
        <p:spPr bwMode="auto">
          <a:xfrm>
            <a:off x="1152525" y="3779838"/>
            <a:ext cx="3540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he-IL" sz="2400">
                <a:solidFill>
                  <a:schemeClr val="tx2"/>
                </a:solidFill>
                <a:latin typeface="Arial" panose="020B0604020202020204" pitchFamily="34" charset="0"/>
              </a:rPr>
              <a:t>d</a:t>
            </a:r>
          </a:p>
        </p:txBody>
      </p:sp>
      <p:sp>
        <p:nvSpPr>
          <p:cNvPr id="56384" name="Line 62"/>
          <p:cNvSpPr>
            <a:spLocks noChangeShapeType="1"/>
          </p:cNvSpPr>
          <p:nvPr/>
        </p:nvSpPr>
        <p:spPr bwMode="auto">
          <a:xfrm flipV="1">
            <a:off x="1090613" y="2387600"/>
            <a:ext cx="457200" cy="92710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he-IL"/>
          </a:p>
        </p:txBody>
      </p:sp>
      <p:sp>
        <p:nvSpPr>
          <p:cNvPr id="56385" name="Line 63"/>
          <p:cNvSpPr>
            <a:spLocks noChangeShapeType="1"/>
          </p:cNvSpPr>
          <p:nvPr/>
        </p:nvSpPr>
        <p:spPr bwMode="auto">
          <a:xfrm>
            <a:off x="1547813" y="2387600"/>
            <a:ext cx="509587" cy="88900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he-IL"/>
          </a:p>
        </p:txBody>
      </p:sp>
      <p:sp>
        <p:nvSpPr>
          <p:cNvPr id="56386" name="Line 64"/>
          <p:cNvSpPr>
            <a:spLocks noChangeShapeType="1"/>
          </p:cNvSpPr>
          <p:nvPr/>
        </p:nvSpPr>
        <p:spPr bwMode="auto">
          <a:xfrm>
            <a:off x="2032000" y="3263900"/>
            <a:ext cx="434975" cy="49688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he-IL"/>
          </a:p>
        </p:txBody>
      </p:sp>
      <p:sp>
        <p:nvSpPr>
          <p:cNvPr id="56387" name="Line 65"/>
          <p:cNvSpPr>
            <a:spLocks noChangeShapeType="1"/>
          </p:cNvSpPr>
          <p:nvPr/>
        </p:nvSpPr>
        <p:spPr bwMode="auto">
          <a:xfrm flipH="1">
            <a:off x="1547813" y="3244850"/>
            <a:ext cx="484187" cy="64770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he-IL"/>
          </a:p>
        </p:txBody>
      </p:sp>
      <p:sp>
        <p:nvSpPr>
          <p:cNvPr id="56388" name="Line 66"/>
          <p:cNvSpPr>
            <a:spLocks noChangeShapeType="1"/>
          </p:cNvSpPr>
          <p:nvPr/>
        </p:nvSpPr>
        <p:spPr bwMode="auto">
          <a:xfrm>
            <a:off x="1547813" y="3887788"/>
            <a:ext cx="314325" cy="85090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he-IL"/>
          </a:p>
        </p:txBody>
      </p:sp>
      <p:sp>
        <p:nvSpPr>
          <p:cNvPr id="56389" name="Oval 67"/>
          <p:cNvSpPr>
            <a:spLocks noChangeArrowheads="1"/>
          </p:cNvSpPr>
          <p:nvPr/>
        </p:nvSpPr>
        <p:spPr bwMode="auto">
          <a:xfrm>
            <a:off x="2413000" y="3697288"/>
            <a:ext cx="107950" cy="130175"/>
          </a:xfrm>
          <a:prstGeom prst="ellipse">
            <a:avLst/>
          </a:prstGeom>
          <a:solidFill>
            <a:srgbClr val="CC3300"/>
          </a:soli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Tx/>
              <a:buNone/>
            </a:pPr>
            <a:endParaRPr lang="he-IL" altLang="he-IL" sz="1800">
              <a:latin typeface="Arial" panose="020B0604020202020204" pitchFamily="34" charset="0"/>
            </a:endParaRPr>
          </a:p>
        </p:txBody>
      </p:sp>
      <p:sp>
        <p:nvSpPr>
          <p:cNvPr id="56390" name="Oval 68"/>
          <p:cNvSpPr>
            <a:spLocks noChangeArrowheads="1"/>
          </p:cNvSpPr>
          <p:nvPr/>
        </p:nvSpPr>
        <p:spPr bwMode="auto">
          <a:xfrm>
            <a:off x="1808163" y="4673600"/>
            <a:ext cx="107950" cy="130175"/>
          </a:xfrm>
          <a:prstGeom prst="ellipse">
            <a:avLst/>
          </a:prstGeom>
          <a:solidFill>
            <a:srgbClr val="CC3300"/>
          </a:soli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Tx/>
              <a:buNone/>
            </a:pPr>
            <a:endParaRPr lang="he-IL" altLang="he-IL" sz="1800">
              <a:latin typeface="Arial" panose="020B0604020202020204" pitchFamily="34" charset="0"/>
            </a:endParaRPr>
          </a:p>
        </p:txBody>
      </p:sp>
      <p:sp>
        <p:nvSpPr>
          <p:cNvPr id="56391" name="Oval 69"/>
          <p:cNvSpPr>
            <a:spLocks noChangeArrowheads="1"/>
          </p:cNvSpPr>
          <p:nvPr/>
        </p:nvSpPr>
        <p:spPr bwMode="auto">
          <a:xfrm>
            <a:off x="3438525" y="3786188"/>
            <a:ext cx="107950" cy="130175"/>
          </a:xfrm>
          <a:prstGeom prst="ellipse">
            <a:avLst/>
          </a:prstGeom>
          <a:solidFill>
            <a:srgbClr val="CC3300"/>
          </a:soli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Tx/>
              <a:buNone/>
            </a:pPr>
            <a:endParaRPr lang="he-IL" altLang="he-IL" sz="1800">
              <a:latin typeface="Arial" panose="020B0604020202020204" pitchFamily="34" charset="0"/>
            </a:endParaRPr>
          </a:p>
        </p:txBody>
      </p:sp>
      <p:sp>
        <p:nvSpPr>
          <p:cNvPr id="56392" name="Oval 70"/>
          <p:cNvSpPr>
            <a:spLocks noChangeArrowheads="1"/>
          </p:cNvSpPr>
          <p:nvPr/>
        </p:nvSpPr>
        <p:spPr bwMode="auto">
          <a:xfrm>
            <a:off x="3665538" y="4610100"/>
            <a:ext cx="107950" cy="130175"/>
          </a:xfrm>
          <a:prstGeom prst="ellipse">
            <a:avLst/>
          </a:prstGeom>
          <a:solidFill>
            <a:srgbClr val="CC3300"/>
          </a:soli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Tx/>
              <a:buNone/>
            </a:pPr>
            <a:endParaRPr lang="he-IL" altLang="he-IL" sz="1800">
              <a:latin typeface="Arial" panose="020B0604020202020204" pitchFamily="34" charset="0"/>
            </a:endParaRPr>
          </a:p>
        </p:txBody>
      </p:sp>
      <p:sp>
        <p:nvSpPr>
          <p:cNvPr id="56393" name="Oval 71"/>
          <p:cNvSpPr>
            <a:spLocks noChangeArrowheads="1"/>
          </p:cNvSpPr>
          <p:nvPr/>
        </p:nvSpPr>
        <p:spPr bwMode="auto">
          <a:xfrm>
            <a:off x="4592638" y="4625975"/>
            <a:ext cx="107950" cy="130175"/>
          </a:xfrm>
          <a:prstGeom prst="ellipse">
            <a:avLst/>
          </a:prstGeom>
          <a:solidFill>
            <a:srgbClr val="CC3300"/>
          </a:soli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Tx/>
              <a:buNone/>
            </a:pPr>
            <a:endParaRPr lang="he-IL" altLang="he-IL" sz="1800">
              <a:latin typeface="Arial" panose="020B0604020202020204" pitchFamily="34" charset="0"/>
            </a:endParaRPr>
          </a:p>
        </p:txBody>
      </p:sp>
      <p:sp>
        <p:nvSpPr>
          <p:cNvPr id="56394" name="Oval 72"/>
          <p:cNvSpPr>
            <a:spLocks noChangeArrowheads="1"/>
          </p:cNvSpPr>
          <p:nvPr/>
        </p:nvSpPr>
        <p:spPr bwMode="auto">
          <a:xfrm>
            <a:off x="4351338" y="6097588"/>
            <a:ext cx="107950" cy="130175"/>
          </a:xfrm>
          <a:prstGeom prst="ellipse">
            <a:avLst/>
          </a:prstGeom>
          <a:solidFill>
            <a:srgbClr val="CC3300"/>
          </a:soli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Tx/>
              <a:buNone/>
            </a:pPr>
            <a:endParaRPr lang="he-IL" altLang="he-IL" sz="1800">
              <a:latin typeface="Arial" panose="020B0604020202020204" pitchFamily="34" charset="0"/>
            </a:endParaRPr>
          </a:p>
        </p:txBody>
      </p:sp>
    </p:spTree>
    <p:extLst>
      <p:ext uri="{BB962C8B-B14F-4D97-AF65-F5344CB8AC3E}">
        <p14:creationId xmlns:p14="http://schemas.microsoft.com/office/powerpoint/2010/main" val="230538445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77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9" presetClass="entr" presetSubtype="0" fill="hold" grpId="1" nodeType="clickEffect">
                                  <p:stCondLst>
                                    <p:cond delay="0"/>
                                  </p:stCondLst>
                                  <p:childTnLst>
                                    <p:set>
                                      <p:cBhvr>
                                        <p:cTn id="10" dur="1" fill="hold">
                                          <p:stCondLst>
                                            <p:cond delay="0"/>
                                          </p:stCondLst>
                                        </p:cTn>
                                        <p:tgtEl>
                                          <p:spTgt spid="29770"/>
                                        </p:tgtEl>
                                        <p:attrNameLst>
                                          <p:attrName>style.visibility</p:attrName>
                                        </p:attrNameLst>
                                      </p:cBhvr>
                                      <p:to>
                                        <p:strVal val="visible"/>
                                      </p:to>
                                    </p:set>
                                    <p:animEffect transition="in" filter="dissolve">
                                      <p:cBhvr>
                                        <p:cTn id="11" dur="500"/>
                                        <p:tgtEl>
                                          <p:spTgt spid="297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770" grpId="0" animBg="1"/>
      <p:bldP spid="29770" grpId="1"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Address aggregation</a:t>
            </a:r>
            <a:endParaRPr lang="en-US" dirty="0"/>
          </a:p>
        </p:txBody>
      </p:sp>
      <p:sp>
        <p:nvSpPr>
          <p:cNvPr id="3" name="מציין מיקום טקסט 2"/>
          <p:cNvSpPr>
            <a:spLocks noGrp="1"/>
          </p:cNvSpPr>
          <p:nvPr>
            <p:ph type="body" idx="1"/>
          </p:nvPr>
        </p:nvSpPr>
        <p:spPr/>
        <p:txBody>
          <a:bodyPr/>
          <a:lstStyle/>
          <a:p>
            <a:endParaRPr lang="he-IL"/>
          </a:p>
        </p:txBody>
      </p:sp>
      <p:sp>
        <p:nvSpPr>
          <p:cNvPr id="4" name="Footer Placeholder 3"/>
          <p:cNvSpPr>
            <a:spLocks noGrp="1"/>
          </p:cNvSpPr>
          <p:nvPr>
            <p:ph type="ftr" sz="quarter" idx="4294967295"/>
          </p:nvPr>
        </p:nvSpPr>
        <p:spPr/>
        <p:txBody>
          <a:bodyPr/>
          <a:lstStyle/>
          <a:p>
            <a:pPr algn="r" rtl="0" eaLnBrk="0" fontAlgn="base" hangingPunct="0">
              <a:spcBef>
                <a:spcPct val="0"/>
              </a:spcBef>
              <a:spcAft>
                <a:spcPct val="0"/>
              </a:spcAft>
            </a:pPr>
            <a:r>
              <a:rPr lang="en-US" sz="1400" kern="1200" smtClean="0">
                <a:solidFill>
                  <a:srgbClr val="000000"/>
                </a:solidFill>
                <a:latin typeface="Comic Sans MS" pitchFamily="66" charset="0"/>
                <a:ea typeface="+mn-ea"/>
                <a:cs typeface="+mn-cs"/>
              </a:rPr>
              <a:t>Routing </a:t>
            </a:r>
            <a:endParaRPr lang="en-US" sz="1400" kern="1200">
              <a:solidFill>
                <a:srgbClr val="000000"/>
              </a:solidFill>
              <a:latin typeface="Times New Roman" pitchFamily="18" charset="0"/>
              <a:ea typeface="+mn-ea"/>
              <a:cs typeface="+mn-cs"/>
            </a:endParaRPr>
          </a:p>
        </p:txBody>
      </p:sp>
      <p:sp>
        <p:nvSpPr>
          <p:cNvPr id="5" name="Slide Number Placeholder 4"/>
          <p:cNvSpPr>
            <a:spLocks noGrp="1"/>
          </p:cNvSpPr>
          <p:nvPr>
            <p:ph type="sldNum" sz="quarter" idx="4294967295"/>
          </p:nvPr>
        </p:nvSpPr>
        <p:spPr/>
        <p:txBody>
          <a:bodyPr/>
          <a:lstStyle/>
          <a:p>
            <a:pPr algn="r" rtl="0" eaLnBrk="0" fontAlgn="base" hangingPunct="0">
              <a:spcBef>
                <a:spcPct val="0"/>
              </a:spcBef>
              <a:spcAft>
                <a:spcPct val="0"/>
              </a:spcAft>
            </a:pPr>
            <a:r>
              <a:rPr lang="en-US" sz="1400" kern="1200" dirty="0" smtClean="0">
                <a:solidFill>
                  <a:srgbClr val="000000"/>
                </a:solidFill>
                <a:latin typeface="Comic Sans MS" pitchFamily="66" charset="0"/>
                <a:ea typeface="+mn-ea"/>
                <a:cs typeface="+mn-cs"/>
              </a:rPr>
              <a:t>5-</a:t>
            </a:r>
            <a:fld id="{99FDD0FC-5BC0-49FD-BD37-DA0D4C1B5231}" type="slidenum">
              <a:rPr lang="en-US" sz="1400" kern="1200" smtClean="0">
                <a:solidFill>
                  <a:srgbClr val="000000"/>
                </a:solidFill>
                <a:latin typeface="Comic Sans MS" pitchFamily="66" charset="0"/>
                <a:ea typeface="+mn-ea"/>
                <a:cs typeface="+mn-cs"/>
              </a:rPr>
              <a:pPr algn="r" rtl="0" eaLnBrk="0" fontAlgn="base" hangingPunct="0">
                <a:spcBef>
                  <a:spcPct val="0"/>
                </a:spcBef>
                <a:spcAft>
                  <a:spcPct val="0"/>
                </a:spcAft>
              </a:pPr>
              <a:t>37</a:t>
            </a:fld>
            <a:endParaRPr lang="en-US" sz="1400" kern="1200" dirty="0">
              <a:solidFill>
                <a:srgbClr val="000000"/>
              </a:solidFill>
              <a:latin typeface="Comic Sans MS" pitchFamily="66" charset="0"/>
              <a:ea typeface="+mn-ea"/>
              <a:cs typeface="+mn-cs"/>
            </a:endParaRPr>
          </a:p>
        </p:txBody>
      </p:sp>
      <p:pic>
        <p:nvPicPr>
          <p:cNvPr id="6" name="Picture 10"/>
          <p:cNvPicPr>
            <a:picLocks noGrp="1" noChangeAspect="1" noChangeArrowheads="1"/>
          </p:cNvPicPr>
          <p:nvPr>
            <p:ph idx="4294967295"/>
          </p:nvPr>
        </p:nvPicPr>
        <p:blipFill>
          <a:blip r:embed="rId3" cstate="print"/>
          <a:srcRect/>
          <a:stretch>
            <a:fillRect/>
          </a:stretch>
        </p:blipFill>
        <p:spPr bwMode="auto">
          <a:xfrm>
            <a:off x="0" y="1706563"/>
            <a:ext cx="7772400" cy="4435475"/>
          </a:xfrm>
          <a:prstGeom prst="rect">
            <a:avLst/>
          </a:prstGeom>
          <a:noFill/>
          <a:ln w="9525">
            <a:noFill/>
            <a:miter lim="800000"/>
            <a:headEnd/>
            <a:tailEnd/>
          </a:ln>
          <a:effectLst/>
        </p:spPr>
      </p:pic>
    </p:spTree>
    <p:extLst>
      <p:ext uri="{BB962C8B-B14F-4D97-AF65-F5344CB8AC3E}">
        <p14:creationId xmlns:p14="http://schemas.microsoft.com/office/powerpoint/2010/main" val="149542298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Longest mask matching</a:t>
            </a:r>
            <a:endParaRPr lang="en-US" dirty="0"/>
          </a:p>
        </p:txBody>
      </p:sp>
      <p:sp>
        <p:nvSpPr>
          <p:cNvPr id="3" name="מציין מיקום טקסט 2"/>
          <p:cNvSpPr>
            <a:spLocks noGrp="1"/>
          </p:cNvSpPr>
          <p:nvPr>
            <p:ph type="body" idx="1"/>
          </p:nvPr>
        </p:nvSpPr>
        <p:spPr/>
        <p:txBody>
          <a:bodyPr/>
          <a:lstStyle/>
          <a:p>
            <a:endParaRPr lang="he-IL"/>
          </a:p>
        </p:txBody>
      </p:sp>
      <p:sp>
        <p:nvSpPr>
          <p:cNvPr id="4" name="Footer Placeholder 3"/>
          <p:cNvSpPr>
            <a:spLocks noGrp="1"/>
          </p:cNvSpPr>
          <p:nvPr>
            <p:ph type="ftr" sz="quarter" idx="4294967295"/>
          </p:nvPr>
        </p:nvSpPr>
        <p:spPr/>
        <p:txBody>
          <a:bodyPr/>
          <a:lstStyle/>
          <a:p>
            <a:pPr algn="r" rtl="0" eaLnBrk="0" fontAlgn="base" hangingPunct="0">
              <a:spcBef>
                <a:spcPct val="0"/>
              </a:spcBef>
              <a:spcAft>
                <a:spcPct val="0"/>
              </a:spcAft>
            </a:pPr>
            <a:r>
              <a:rPr lang="en-US" sz="1400" kern="1200" smtClean="0">
                <a:solidFill>
                  <a:srgbClr val="000000"/>
                </a:solidFill>
                <a:latin typeface="Comic Sans MS" pitchFamily="66" charset="0"/>
                <a:ea typeface="+mn-ea"/>
                <a:cs typeface="+mn-cs"/>
              </a:rPr>
              <a:t>Routing </a:t>
            </a:r>
            <a:endParaRPr lang="en-US" sz="1400" kern="1200">
              <a:solidFill>
                <a:srgbClr val="000000"/>
              </a:solidFill>
              <a:latin typeface="Times New Roman" pitchFamily="18" charset="0"/>
              <a:ea typeface="+mn-ea"/>
              <a:cs typeface="+mn-cs"/>
            </a:endParaRPr>
          </a:p>
        </p:txBody>
      </p:sp>
      <p:sp>
        <p:nvSpPr>
          <p:cNvPr id="5" name="Slide Number Placeholder 4"/>
          <p:cNvSpPr>
            <a:spLocks noGrp="1"/>
          </p:cNvSpPr>
          <p:nvPr>
            <p:ph type="sldNum" sz="quarter" idx="4294967295"/>
          </p:nvPr>
        </p:nvSpPr>
        <p:spPr/>
        <p:txBody>
          <a:bodyPr/>
          <a:lstStyle/>
          <a:p>
            <a:pPr algn="r" rtl="0" eaLnBrk="0" fontAlgn="base" hangingPunct="0">
              <a:spcBef>
                <a:spcPct val="0"/>
              </a:spcBef>
              <a:spcAft>
                <a:spcPct val="0"/>
              </a:spcAft>
            </a:pPr>
            <a:r>
              <a:rPr lang="en-US" sz="1400" kern="1200" dirty="0" smtClean="0">
                <a:solidFill>
                  <a:srgbClr val="000000"/>
                </a:solidFill>
                <a:latin typeface="Comic Sans MS" pitchFamily="66" charset="0"/>
                <a:ea typeface="+mn-ea"/>
                <a:cs typeface="+mn-cs"/>
              </a:rPr>
              <a:t>5-</a:t>
            </a:r>
            <a:fld id="{99FDD0FC-5BC0-49FD-BD37-DA0D4C1B5231}" type="slidenum">
              <a:rPr lang="en-US" sz="1400" kern="1200" smtClean="0">
                <a:solidFill>
                  <a:srgbClr val="000000"/>
                </a:solidFill>
                <a:latin typeface="Comic Sans MS" pitchFamily="66" charset="0"/>
                <a:ea typeface="+mn-ea"/>
                <a:cs typeface="+mn-cs"/>
              </a:rPr>
              <a:pPr algn="r" rtl="0" eaLnBrk="0" fontAlgn="base" hangingPunct="0">
                <a:spcBef>
                  <a:spcPct val="0"/>
                </a:spcBef>
                <a:spcAft>
                  <a:spcPct val="0"/>
                </a:spcAft>
              </a:pPr>
              <a:t>38</a:t>
            </a:fld>
            <a:endParaRPr lang="en-US" sz="1400" kern="1200" dirty="0">
              <a:solidFill>
                <a:srgbClr val="000000"/>
              </a:solidFill>
              <a:latin typeface="Comic Sans MS" pitchFamily="66" charset="0"/>
              <a:ea typeface="+mn-ea"/>
              <a:cs typeface="+mn-cs"/>
            </a:endParaRPr>
          </a:p>
        </p:txBody>
      </p:sp>
      <p:pic>
        <p:nvPicPr>
          <p:cNvPr id="6" name="Picture 10"/>
          <p:cNvPicPr>
            <a:picLocks noGrp="1" noChangeAspect="1" noChangeArrowheads="1"/>
          </p:cNvPicPr>
          <p:nvPr>
            <p:ph idx="4294967295"/>
          </p:nvPr>
        </p:nvPicPr>
        <p:blipFill>
          <a:blip r:embed="rId3" cstate="print"/>
          <a:srcRect/>
          <a:stretch>
            <a:fillRect/>
          </a:stretch>
        </p:blipFill>
        <p:spPr bwMode="auto">
          <a:xfrm>
            <a:off x="0" y="1600200"/>
            <a:ext cx="6219825" cy="4648200"/>
          </a:xfrm>
          <a:prstGeom prst="rect">
            <a:avLst/>
          </a:prstGeom>
          <a:noFill/>
          <a:ln w="9525">
            <a:noFill/>
            <a:miter lim="800000"/>
            <a:headEnd/>
            <a:tailEnd/>
          </a:ln>
          <a:effectLst/>
        </p:spPr>
      </p:pic>
    </p:spTree>
    <p:extLst>
      <p:ext uri="{BB962C8B-B14F-4D97-AF65-F5344CB8AC3E}">
        <p14:creationId xmlns:p14="http://schemas.microsoft.com/office/powerpoint/2010/main" val="236840490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2" name="Rectangle 2"/>
          <p:cNvSpPr>
            <a:spLocks noGrp="1" noChangeArrowheads="1"/>
          </p:cNvSpPr>
          <p:nvPr>
            <p:ph type="title"/>
          </p:nvPr>
        </p:nvSpPr>
        <p:spPr/>
        <p:txBody>
          <a:bodyPr/>
          <a:lstStyle/>
          <a:p>
            <a:pPr>
              <a:defRPr/>
            </a:pPr>
            <a:r>
              <a:rPr lang="en-US">
                <a:ea typeface="ＭＳ Ｐゴシック" charset="0"/>
                <a:cs typeface="+mj-cs"/>
              </a:rPr>
              <a:t>Virtual circuits</a:t>
            </a:r>
          </a:p>
        </p:txBody>
      </p:sp>
      <p:sp>
        <p:nvSpPr>
          <p:cNvPr id="12293" name="Rectangle 3"/>
          <p:cNvSpPr>
            <a:spLocks noGrp="1" noChangeArrowheads="1"/>
          </p:cNvSpPr>
          <p:nvPr>
            <p:ph type="body" idx="1"/>
          </p:nvPr>
        </p:nvSpPr>
        <p:spPr>
          <a:xfrm>
            <a:off x="0" y="1652934"/>
            <a:ext cx="9007901" cy="1691284"/>
          </a:xfrm>
        </p:spPr>
        <p:txBody>
          <a:bodyPr/>
          <a:lstStyle/>
          <a:p>
            <a:pPr marL="342900" indent="-342900">
              <a:buFont typeface="Wingdings" panose="05000000000000000000" pitchFamily="2" charset="2"/>
              <a:buChar char="q"/>
              <a:defRPr/>
            </a:pPr>
            <a:r>
              <a:rPr lang="en-US" sz="2000" dirty="0" smtClean="0"/>
              <a:t>Call setup, teardown for each call </a:t>
            </a:r>
            <a:r>
              <a:rPr lang="en-US" sz="2000" i="1" dirty="0" smtClean="0"/>
              <a:t>before</a:t>
            </a:r>
            <a:r>
              <a:rPr lang="en-US" sz="2000" dirty="0" smtClean="0"/>
              <a:t> data can flow</a:t>
            </a:r>
          </a:p>
          <a:p>
            <a:pPr marL="342900" indent="-342900">
              <a:buFont typeface="Wingdings" panose="05000000000000000000" pitchFamily="2" charset="2"/>
              <a:buChar char="q"/>
              <a:defRPr/>
            </a:pPr>
            <a:r>
              <a:rPr lang="en-US" sz="2000" dirty="0" smtClean="0"/>
              <a:t>Each packet carries VC identifier (not destination host address)</a:t>
            </a:r>
          </a:p>
          <a:p>
            <a:pPr marL="342900" indent="-342900">
              <a:buFont typeface="Wingdings" panose="05000000000000000000" pitchFamily="2" charset="2"/>
              <a:buChar char="q"/>
              <a:defRPr/>
            </a:pPr>
            <a:r>
              <a:rPr lang="en-US" sz="2000" i="1" dirty="0" smtClean="0"/>
              <a:t>Every</a:t>
            </a:r>
            <a:r>
              <a:rPr lang="en-US" sz="2000" dirty="0" smtClean="0"/>
              <a:t> router on source-</a:t>
            </a:r>
            <a:r>
              <a:rPr lang="en-US" sz="2000" dirty="0" err="1" smtClean="0"/>
              <a:t>dest</a:t>
            </a:r>
            <a:r>
              <a:rPr lang="en-US" sz="2000" dirty="0" smtClean="0"/>
              <a:t> path maintains </a:t>
            </a:r>
            <a:r>
              <a:rPr lang="ja-JP" altLang="en-US" sz="2000" dirty="0" smtClean="0"/>
              <a:t>“</a:t>
            </a:r>
            <a:r>
              <a:rPr lang="en-US" altLang="ja-JP" sz="2000" dirty="0" smtClean="0"/>
              <a:t>state</a:t>
            </a:r>
            <a:r>
              <a:rPr lang="ja-JP" altLang="en-US" sz="2000" dirty="0" smtClean="0"/>
              <a:t>”</a:t>
            </a:r>
            <a:r>
              <a:rPr lang="en-US" altLang="ja-JP" sz="2000" dirty="0" smtClean="0"/>
              <a:t> for each passing connection</a:t>
            </a:r>
          </a:p>
          <a:p>
            <a:pPr marL="342900" indent="-342900">
              <a:buFont typeface="Wingdings" panose="05000000000000000000" pitchFamily="2" charset="2"/>
              <a:buChar char="q"/>
              <a:defRPr/>
            </a:pPr>
            <a:r>
              <a:rPr lang="en-US" sz="2000" dirty="0" smtClean="0"/>
              <a:t>Link, router resources (bandwidth, buffers) may be </a:t>
            </a:r>
            <a:r>
              <a:rPr lang="en-US" sz="2000" i="1" dirty="0" smtClean="0"/>
              <a:t>allocated </a:t>
            </a:r>
            <a:r>
              <a:rPr lang="en-US" sz="2000" dirty="0" smtClean="0"/>
              <a:t>to VC (dedicated resources = predictable service)</a:t>
            </a:r>
          </a:p>
          <a:p>
            <a:pPr marL="342900" lvl="1" indent="-342900">
              <a:buFont typeface="Wingdings" panose="05000000000000000000" pitchFamily="2" charset="2"/>
              <a:buChar char="q"/>
              <a:defRPr/>
            </a:pPr>
            <a:endParaRPr lang="en-US" sz="1800" dirty="0" smtClean="0"/>
          </a:p>
        </p:txBody>
      </p:sp>
      <p:sp>
        <p:nvSpPr>
          <p:cNvPr id="12294" name="Rectangle 4"/>
          <p:cNvSpPr>
            <a:spLocks noGrp="1" noChangeArrowheads="1"/>
          </p:cNvSpPr>
          <p:nvPr>
            <p:ph type="body" sz="half" idx="4294967295"/>
          </p:nvPr>
        </p:nvSpPr>
        <p:spPr>
          <a:xfrm>
            <a:off x="323528" y="6013337"/>
            <a:ext cx="8501526" cy="844663"/>
          </a:xfrm>
        </p:spPr>
        <p:txBody>
          <a:bodyPr/>
          <a:lstStyle/>
          <a:p>
            <a:pPr>
              <a:buFont typeface="Wingdings" pitchFamily="2" charset="2"/>
              <a:buNone/>
              <a:defRPr/>
            </a:pPr>
            <a:r>
              <a:rPr lang="ja-JP" altLang="en-US" sz="2000" b="1" dirty="0" smtClean="0"/>
              <a:t>“</a:t>
            </a:r>
            <a:r>
              <a:rPr lang="en-US" altLang="ja-JP" sz="2000" b="1" dirty="0" smtClean="0"/>
              <a:t>source-to-</a:t>
            </a:r>
            <a:r>
              <a:rPr lang="en-US" altLang="ja-JP" sz="2000" b="1" dirty="0" err="1" smtClean="0"/>
              <a:t>dest</a:t>
            </a:r>
            <a:r>
              <a:rPr lang="en-US" altLang="ja-JP" sz="2000" b="1" dirty="0" smtClean="0"/>
              <a:t> path behaves much like telephone circuit</a:t>
            </a:r>
            <a:r>
              <a:rPr lang="ja-JP" altLang="en-US" sz="2000" b="1" dirty="0" smtClean="0"/>
              <a:t>”</a:t>
            </a:r>
            <a:endParaRPr lang="en-US" altLang="ja-JP" sz="2000" b="1" dirty="0" smtClean="0"/>
          </a:p>
          <a:p>
            <a:pPr lvl="1">
              <a:defRPr/>
            </a:pPr>
            <a:r>
              <a:rPr lang="en-US" sz="1600" b="1" dirty="0" smtClean="0"/>
              <a:t>performance-wise network actions along source-to-</a:t>
            </a:r>
            <a:r>
              <a:rPr lang="en-US" sz="1600" b="1" dirty="0" err="1" smtClean="0"/>
              <a:t>dest</a:t>
            </a:r>
            <a:r>
              <a:rPr lang="en-US" sz="1600" b="1" dirty="0" smtClean="0"/>
              <a:t> path</a:t>
            </a:r>
          </a:p>
          <a:p>
            <a:pPr>
              <a:defRPr/>
            </a:pPr>
            <a:endParaRPr lang="en-US" sz="1600" b="1" dirty="0" smtClean="0"/>
          </a:p>
        </p:txBody>
      </p:sp>
      <p:grpSp>
        <p:nvGrpSpPr>
          <p:cNvPr id="11" name="Group 669"/>
          <p:cNvGrpSpPr>
            <a:grpSpLocks/>
          </p:cNvGrpSpPr>
          <p:nvPr/>
        </p:nvGrpSpPr>
        <p:grpSpPr bwMode="auto">
          <a:xfrm>
            <a:off x="7001300" y="3737918"/>
            <a:ext cx="2006600" cy="2416175"/>
            <a:chOff x="4325" y="2353"/>
            <a:chExt cx="1264" cy="1522"/>
          </a:xfrm>
        </p:grpSpPr>
        <p:sp>
          <p:nvSpPr>
            <p:cNvPr id="12" name="Freeform 552"/>
            <p:cNvSpPr>
              <a:spLocks/>
            </p:cNvSpPr>
            <p:nvPr/>
          </p:nvSpPr>
          <p:spPr bwMode="auto">
            <a:xfrm>
              <a:off x="4536" y="2358"/>
              <a:ext cx="990" cy="1124"/>
            </a:xfrm>
            <a:custGeom>
              <a:avLst/>
              <a:gdLst>
                <a:gd name="T0" fmla="*/ 0 w 990"/>
                <a:gd name="T1" fmla="*/ 1089 h 1124"/>
                <a:gd name="T2" fmla="*/ 161 w 990"/>
                <a:gd name="T3" fmla="*/ 0 h 1124"/>
                <a:gd name="T4" fmla="*/ 210 w 990"/>
                <a:gd name="T5" fmla="*/ 899 h 1124"/>
                <a:gd name="T6" fmla="*/ 962 w 990"/>
                <a:gd name="T7" fmla="*/ 906 h 1124"/>
                <a:gd name="T8" fmla="*/ 990 w 990"/>
                <a:gd name="T9" fmla="*/ 990 h 1124"/>
                <a:gd name="T10" fmla="*/ 210 w 990"/>
                <a:gd name="T11" fmla="*/ 1124 h 1124"/>
                <a:gd name="T12" fmla="*/ 0 w 990"/>
                <a:gd name="T13" fmla="*/ 1089 h 112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90" h="1124">
                  <a:moveTo>
                    <a:pt x="0" y="1089"/>
                  </a:moveTo>
                  <a:lnTo>
                    <a:pt x="161" y="0"/>
                  </a:lnTo>
                  <a:lnTo>
                    <a:pt x="210" y="899"/>
                  </a:lnTo>
                  <a:lnTo>
                    <a:pt x="962" y="906"/>
                  </a:lnTo>
                  <a:lnTo>
                    <a:pt x="990" y="990"/>
                  </a:lnTo>
                  <a:lnTo>
                    <a:pt x="210" y="1124"/>
                  </a:lnTo>
                  <a:lnTo>
                    <a:pt x="0" y="1089"/>
                  </a:lnTo>
                  <a:close/>
                </a:path>
              </a:pathLst>
            </a:custGeom>
            <a:gradFill rotWithShape="1">
              <a:gsLst>
                <a:gs pos="0">
                  <a:srgbClr val="000099"/>
                </a:gs>
                <a:gs pos="100000">
                  <a:schemeClr val="bg1"/>
                </a:gs>
              </a:gsLst>
              <a:lin ang="5400000" scaled="1"/>
            </a:gradFill>
            <a:ln>
              <a:noFill/>
            </a:ln>
            <a:effectLst/>
            <a:extLst>
              <a:ext uri="{91240B29-F687-4F45-9708-019B960494DF}">
                <a14:hiddenLine xmlns:a14="http://schemas.microsoft.com/office/drawing/2010/main" w="9525" cap="flat" cmpd="sng">
                  <a:solidFill>
                    <a:srgbClr val="000099"/>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he-IL"/>
            </a:p>
          </p:txBody>
        </p:sp>
        <p:grpSp>
          <p:nvGrpSpPr>
            <p:cNvPr id="13" name="Group 553"/>
            <p:cNvGrpSpPr>
              <a:grpSpLocks/>
            </p:cNvGrpSpPr>
            <p:nvPr/>
          </p:nvGrpSpPr>
          <p:grpSpPr bwMode="auto">
            <a:xfrm>
              <a:off x="4325" y="3402"/>
              <a:ext cx="454" cy="473"/>
              <a:chOff x="-44" y="1473"/>
              <a:chExt cx="981" cy="1105"/>
            </a:xfrm>
          </p:grpSpPr>
          <p:pic>
            <p:nvPicPr>
              <p:cNvPr id="22" name="Picture 554"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Freeform 555"/>
              <p:cNvSpPr>
                <a:spLocks/>
              </p:cNvSpPr>
              <p:nvPr/>
            </p:nvSpPr>
            <p:spPr bwMode="auto">
              <a:xfrm flipH="1">
                <a:off x="374" y="1579"/>
                <a:ext cx="477" cy="506"/>
              </a:xfrm>
              <a:custGeom>
                <a:avLst/>
                <a:gdLst>
                  <a:gd name="T0" fmla="*/ 0 w 356"/>
                  <a:gd name="T1" fmla="*/ 0 h 368"/>
                  <a:gd name="T2" fmla="*/ 187350 w 356"/>
                  <a:gd name="T3" fmla="*/ 15593 h 368"/>
                  <a:gd name="T4" fmla="*/ 222251 w 356"/>
                  <a:gd name="T5" fmla="*/ 324849 h 368"/>
                  <a:gd name="T6" fmla="*/ 48981 w 356"/>
                  <a:gd name="T7" fmla="*/ 406267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he-IL"/>
              </a:p>
            </p:txBody>
          </p:sp>
        </p:grpSp>
        <p:sp>
          <p:nvSpPr>
            <p:cNvPr id="14" name="Rectangle 539"/>
            <p:cNvSpPr>
              <a:spLocks noChangeArrowheads="1"/>
            </p:cNvSpPr>
            <p:nvPr/>
          </p:nvSpPr>
          <p:spPr bwMode="auto">
            <a:xfrm>
              <a:off x="4719" y="2353"/>
              <a:ext cx="820" cy="946"/>
            </a:xfrm>
            <a:prstGeom prst="rect">
              <a:avLst/>
            </a:prstGeom>
            <a:solidFill>
              <a:srgbClr val="0000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15" name="Rectangle 540"/>
            <p:cNvSpPr>
              <a:spLocks noChangeArrowheads="1"/>
            </p:cNvSpPr>
            <p:nvPr/>
          </p:nvSpPr>
          <p:spPr bwMode="auto">
            <a:xfrm>
              <a:off x="4679" y="2382"/>
              <a:ext cx="837" cy="975"/>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16" name="Rectangle 541"/>
            <p:cNvSpPr>
              <a:spLocks noChangeArrowheads="1"/>
            </p:cNvSpPr>
            <p:nvPr/>
          </p:nvSpPr>
          <p:spPr bwMode="auto">
            <a:xfrm>
              <a:off x="4683" y="2784"/>
              <a:ext cx="831" cy="192"/>
            </a:xfrm>
            <a:prstGeom prst="rect">
              <a:avLst/>
            </a:prstGeom>
            <a:solidFill>
              <a:srgbClr val="CC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17" name="Text Box 542"/>
            <p:cNvSpPr txBox="1">
              <a:spLocks noChangeArrowheads="1"/>
            </p:cNvSpPr>
            <p:nvPr/>
          </p:nvSpPr>
          <p:spPr bwMode="auto">
            <a:xfrm>
              <a:off x="4602" y="2360"/>
              <a:ext cx="987" cy="10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a:defRPr/>
              </a:pPr>
              <a:r>
                <a:rPr lang="en-US" sz="2000" smtClean="0"/>
                <a:t>application</a:t>
              </a:r>
            </a:p>
            <a:p>
              <a:pPr algn="ctr">
                <a:defRPr/>
              </a:pPr>
              <a:r>
                <a:rPr lang="en-US" sz="2000" smtClean="0"/>
                <a:t>transport</a:t>
              </a:r>
            </a:p>
            <a:p>
              <a:pPr algn="ctr">
                <a:defRPr/>
              </a:pPr>
              <a:r>
                <a:rPr lang="en-US" sz="2000" smtClean="0">
                  <a:solidFill>
                    <a:schemeClr val="bg1"/>
                  </a:solidFill>
                </a:rPr>
                <a:t>network</a:t>
              </a:r>
              <a:endParaRPr lang="en-US" sz="2000" smtClean="0"/>
            </a:p>
            <a:p>
              <a:pPr algn="ctr">
                <a:defRPr/>
              </a:pPr>
              <a:r>
                <a:rPr lang="en-US" sz="2000" smtClean="0"/>
                <a:t>data link</a:t>
              </a:r>
            </a:p>
            <a:p>
              <a:pPr algn="ctr">
                <a:defRPr/>
              </a:pPr>
              <a:r>
                <a:rPr lang="en-US" sz="2000" smtClean="0"/>
                <a:t>physical</a:t>
              </a:r>
            </a:p>
          </p:txBody>
        </p:sp>
        <p:sp>
          <p:nvSpPr>
            <p:cNvPr id="18" name="Line 543"/>
            <p:cNvSpPr>
              <a:spLocks noChangeShapeType="1"/>
            </p:cNvSpPr>
            <p:nvPr/>
          </p:nvSpPr>
          <p:spPr bwMode="auto">
            <a:xfrm>
              <a:off x="4678" y="2782"/>
              <a:ext cx="83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Arial" charset="0"/>
                <a:ea typeface="ＭＳ Ｐゴシック" charset="0"/>
              </a:endParaRPr>
            </a:p>
          </p:txBody>
        </p:sp>
        <p:sp>
          <p:nvSpPr>
            <p:cNvPr id="19" name="Line 544"/>
            <p:cNvSpPr>
              <a:spLocks noChangeShapeType="1"/>
            </p:cNvSpPr>
            <p:nvPr/>
          </p:nvSpPr>
          <p:spPr bwMode="auto">
            <a:xfrm>
              <a:off x="4678" y="2976"/>
              <a:ext cx="83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Arial" charset="0"/>
                <a:ea typeface="ＭＳ Ｐゴシック" charset="0"/>
              </a:endParaRPr>
            </a:p>
          </p:txBody>
        </p:sp>
        <p:sp>
          <p:nvSpPr>
            <p:cNvPr id="20" name="Line 545"/>
            <p:cNvSpPr>
              <a:spLocks noChangeShapeType="1"/>
            </p:cNvSpPr>
            <p:nvPr/>
          </p:nvSpPr>
          <p:spPr bwMode="auto">
            <a:xfrm>
              <a:off x="4676" y="3160"/>
              <a:ext cx="83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Arial" charset="0"/>
                <a:ea typeface="ＭＳ Ｐゴシック" charset="0"/>
              </a:endParaRPr>
            </a:p>
          </p:txBody>
        </p:sp>
        <p:sp>
          <p:nvSpPr>
            <p:cNvPr id="21" name="Line 546"/>
            <p:cNvSpPr>
              <a:spLocks noChangeShapeType="1"/>
            </p:cNvSpPr>
            <p:nvPr/>
          </p:nvSpPr>
          <p:spPr bwMode="auto">
            <a:xfrm>
              <a:off x="4678" y="2588"/>
              <a:ext cx="83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Arial" charset="0"/>
                <a:ea typeface="ＭＳ Ｐゴシック" charset="0"/>
              </a:endParaRPr>
            </a:p>
          </p:txBody>
        </p:sp>
      </p:grpSp>
      <p:sp>
        <p:nvSpPr>
          <p:cNvPr id="24" name="Freeform 7"/>
          <p:cNvSpPr>
            <a:spLocks/>
          </p:cNvSpPr>
          <p:nvPr/>
        </p:nvSpPr>
        <p:spPr bwMode="auto">
          <a:xfrm>
            <a:off x="3507212" y="4611043"/>
            <a:ext cx="2847975" cy="1481137"/>
          </a:xfrm>
          <a:custGeom>
            <a:avLst/>
            <a:gdLst>
              <a:gd name="T0" fmla="*/ 2147483646 w 1794"/>
              <a:gd name="T1" fmla="*/ 2147483646 h 933"/>
              <a:gd name="T2" fmla="*/ 2147483646 w 1794"/>
              <a:gd name="T3" fmla="*/ 2147483646 h 933"/>
              <a:gd name="T4" fmla="*/ 2147483646 w 1794"/>
              <a:gd name="T5" fmla="*/ 2147483646 h 933"/>
              <a:gd name="T6" fmla="*/ 2147483646 w 1794"/>
              <a:gd name="T7" fmla="*/ 2147483646 h 933"/>
              <a:gd name="T8" fmla="*/ 2147483646 w 1794"/>
              <a:gd name="T9" fmla="*/ 2147483646 h 933"/>
              <a:gd name="T10" fmla="*/ 2147483646 w 1794"/>
              <a:gd name="T11" fmla="*/ 2147483646 h 933"/>
              <a:gd name="T12" fmla="*/ 2147483646 w 1794"/>
              <a:gd name="T13" fmla="*/ 2147483646 h 933"/>
              <a:gd name="T14" fmla="*/ 2147483646 w 1794"/>
              <a:gd name="T15" fmla="*/ 2147483646 h 933"/>
              <a:gd name="T16" fmla="*/ 2147483646 w 1794"/>
              <a:gd name="T17" fmla="*/ 2147483646 h 933"/>
              <a:gd name="T18" fmla="*/ 2147483646 w 1794"/>
              <a:gd name="T19" fmla="*/ 2147483646 h 933"/>
              <a:gd name="T20" fmla="*/ 2147483646 w 1794"/>
              <a:gd name="T21" fmla="*/ 2147483646 h 93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794" h="933">
                <a:moveTo>
                  <a:pt x="6" y="483"/>
                </a:moveTo>
                <a:cubicBezTo>
                  <a:pt x="0" y="365"/>
                  <a:pt x="16" y="189"/>
                  <a:pt x="108" y="125"/>
                </a:cubicBezTo>
                <a:cubicBezTo>
                  <a:pt x="200" y="61"/>
                  <a:pt x="389" y="116"/>
                  <a:pt x="559" y="100"/>
                </a:cubicBezTo>
                <a:cubicBezTo>
                  <a:pt x="729" y="84"/>
                  <a:pt x="935" y="0"/>
                  <a:pt x="1128" y="29"/>
                </a:cubicBezTo>
                <a:cubicBezTo>
                  <a:pt x="1321" y="58"/>
                  <a:pt x="1638" y="142"/>
                  <a:pt x="1716" y="275"/>
                </a:cubicBezTo>
                <a:cubicBezTo>
                  <a:pt x="1794" y="408"/>
                  <a:pt x="1652" y="721"/>
                  <a:pt x="1596" y="827"/>
                </a:cubicBezTo>
                <a:cubicBezTo>
                  <a:pt x="1540" y="933"/>
                  <a:pt x="1506" y="894"/>
                  <a:pt x="1380" y="911"/>
                </a:cubicBezTo>
                <a:cubicBezTo>
                  <a:pt x="1254" y="928"/>
                  <a:pt x="1001" y="929"/>
                  <a:pt x="840" y="929"/>
                </a:cubicBezTo>
                <a:cubicBezTo>
                  <a:pt x="679" y="929"/>
                  <a:pt x="530" y="927"/>
                  <a:pt x="414" y="911"/>
                </a:cubicBezTo>
                <a:cubicBezTo>
                  <a:pt x="298" y="895"/>
                  <a:pt x="211" y="903"/>
                  <a:pt x="143" y="832"/>
                </a:cubicBezTo>
                <a:cubicBezTo>
                  <a:pt x="75" y="761"/>
                  <a:pt x="4" y="624"/>
                  <a:pt x="6" y="483"/>
                </a:cubicBezTo>
                <a:close/>
              </a:path>
            </a:pathLst>
          </a:custGeom>
          <a:solidFill>
            <a:srgbClr val="66CC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he-IL"/>
          </a:p>
        </p:txBody>
      </p:sp>
      <p:grpSp>
        <p:nvGrpSpPr>
          <p:cNvPr id="25" name="Group 667"/>
          <p:cNvGrpSpPr>
            <a:grpSpLocks/>
          </p:cNvGrpSpPr>
          <p:nvPr/>
        </p:nvGrpSpPr>
        <p:grpSpPr bwMode="auto">
          <a:xfrm>
            <a:off x="3621512" y="5019030"/>
            <a:ext cx="2606675" cy="658813"/>
            <a:chOff x="959" y="3814"/>
            <a:chExt cx="1642" cy="415"/>
          </a:xfrm>
        </p:grpSpPr>
        <p:grpSp>
          <p:nvGrpSpPr>
            <p:cNvPr id="26" name="Group 640"/>
            <p:cNvGrpSpPr>
              <a:grpSpLocks/>
            </p:cNvGrpSpPr>
            <p:nvPr/>
          </p:nvGrpSpPr>
          <p:grpSpPr bwMode="auto">
            <a:xfrm>
              <a:off x="2223" y="3814"/>
              <a:ext cx="378" cy="181"/>
              <a:chOff x="4396" y="1245"/>
              <a:chExt cx="672" cy="248"/>
            </a:xfrm>
          </p:grpSpPr>
          <p:sp>
            <p:nvSpPr>
              <p:cNvPr id="45" name="Oval 407"/>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he-IL" altLang="he-IL" sz="2400">
                  <a:latin typeface="Times New Roman" panose="02020603050405020304" pitchFamily="18" charset="0"/>
                  <a:cs typeface="Arial" panose="020B0604020202020204" pitchFamily="34" charset="0"/>
                </a:endParaRPr>
              </a:p>
            </p:txBody>
          </p:sp>
          <p:sp>
            <p:nvSpPr>
              <p:cNvPr id="46" name="Rectangle 410"/>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endParaRPr lang="he-IL" altLang="he-IL" sz="2400">
                  <a:latin typeface="Times New Roman" panose="02020603050405020304" pitchFamily="18" charset="0"/>
                  <a:cs typeface="Arial" panose="020B0604020202020204" pitchFamily="34" charset="0"/>
                </a:endParaRPr>
              </a:p>
            </p:txBody>
          </p:sp>
          <p:sp>
            <p:nvSpPr>
              <p:cNvPr id="47" name="Oval 411"/>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he-IL" altLang="he-IL" sz="2400">
                  <a:latin typeface="Times New Roman" panose="02020603050405020304" pitchFamily="18" charset="0"/>
                  <a:cs typeface="Arial" panose="020B0604020202020204" pitchFamily="34" charset="0"/>
                </a:endParaRPr>
              </a:p>
            </p:txBody>
          </p:sp>
          <p:grpSp>
            <p:nvGrpSpPr>
              <p:cNvPr id="48" name="Group 644"/>
              <p:cNvGrpSpPr>
                <a:grpSpLocks/>
              </p:cNvGrpSpPr>
              <p:nvPr/>
            </p:nvGrpSpPr>
            <p:grpSpPr bwMode="auto">
              <a:xfrm>
                <a:off x="4530" y="1287"/>
                <a:ext cx="377" cy="75"/>
                <a:chOff x="2468" y="1332"/>
                <a:chExt cx="310" cy="60"/>
              </a:xfrm>
            </p:grpSpPr>
            <p:sp>
              <p:nvSpPr>
                <p:cNvPr id="51" name="Freeform 645"/>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noFill/>
                <a:ln w="19050" cmpd="sng">
                  <a:solidFill>
                    <a:srgbClr val="000000"/>
                  </a:solidFill>
                  <a:round/>
                  <a:headEnd/>
                  <a:tailEnd/>
                </a:ln>
                <a:effectLst/>
                <a:extLst>
                  <a:ext uri="{909E8E84-426E-40DD-AFC4-6F175D3DCCD1}">
                    <a14:hiddenFill xmlns:a14="http://schemas.microsoft.com/office/drawing/2010/main">
                      <a:solidFill>
                        <a:srgbClr val="00CC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52" name="Freeform 646"/>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noFill/>
                <a:ln w="12700" cmpd="sng">
                  <a:solidFill>
                    <a:srgbClr val="000000"/>
                  </a:solidFill>
                  <a:round/>
                  <a:headEnd/>
                  <a:tailEnd/>
                </a:ln>
                <a:effectLst/>
                <a:extLst>
                  <a:ext uri="{909E8E84-426E-40DD-AFC4-6F175D3DCCD1}">
                    <a14:hiddenFill xmlns:a14="http://schemas.microsoft.com/office/drawing/2010/main">
                      <a:solidFill>
                        <a:srgbClr val="00CC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grpSp>
          <p:sp>
            <p:nvSpPr>
              <p:cNvPr id="49" name="Line 647"/>
              <p:cNvSpPr>
                <a:spLocks noChangeShapeType="1"/>
              </p:cNvSpPr>
              <p:nvPr/>
            </p:nvSpPr>
            <p:spPr bwMode="auto">
              <a:xfrm>
                <a:off x="4400" y="1320"/>
                <a:ext cx="0" cy="110"/>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Arial" charset="0"/>
                  <a:ea typeface="ＭＳ Ｐゴシック" charset="0"/>
                </a:endParaRPr>
              </a:p>
            </p:txBody>
          </p:sp>
          <p:sp>
            <p:nvSpPr>
              <p:cNvPr id="50" name="Line 648"/>
              <p:cNvSpPr>
                <a:spLocks noChangeShapeType="1"/>
              </p:cNvSpPr>
              <p:nvPr/>
            </p:nvSpPr>
            <p:spPr bwMode="auto">
              <a:xfrm>
                <a:off x="5063" y="1326"/>
                <a:ext cx="0" cy="107"/>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Arial" charset="0"/>
                  <a:ea typeface="ＭＳ Ｐゴシック" charset="0"/>
                </a:endParaRPr>
              </a:p>
            </p:txBody>
          </p:sp>
        </p:grpSp>
        <p:grpSp>
          <p:nvGrpSpPr>
            <p:cNvPr id="27" name="Group 649"/>
            <p:cNvGrpSpPr>
              <a:grpSpLocks/>
            </p:cNvGrpSpPr>
            <p:nvPr/>
          </p:nvGrpSpPr>
          <p:grpSpPr bwMode="auto">
            <a:xfrm>
              <a:off x="1559" y="4048"/>
              <a:ext cx="378" cy="181"/>
              <a:chOff x="4396" y="1245"/>
              <a:chExt cx="672" cy="248"/>
            </a:xfrm>
          </p:grpSpPr>
          <p:sp>
            <p:nvSpPr>
              <p:cNvPr id="37" name="Oval 407"/>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he-IL" altLang="he-IL" sz="2400">
                  <a:latin typeface="Times New Roman" panose="02020603050405020304" pitchFamily="18" charset="0"/>
                  <a:cs typeface="Arial" panose="020B0604020202020204" pitchFamily="34" charset="0"/>
                </a:endParaRPr>
              </a:p>
            </p:txBody>
          </p:sp>
          <p:sp>
            <p:nvSpPr>
              <p:cNvPr id="38" name="Rectangle 410"/>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endParaRPr lang="he-IL" altLang="he-IL" sz="2400">
                  <a:latin typeface="Times New Roman" panose="02020603050405020304" pitchFamily="18" charset="0"/>
                  <a:cs typeface="Arial" panose="020B0604020202020204" pitchFamily="34" charset="0"/>
                </a:endParaRPr>
              </a:p>
            </p:txBody>
          </p:sp>
          <p:sp>
            <p:nvSpPr>
              <p:cNvPr id="39" name="Oval 411"/>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he-IL" altLang="he-IL" sz="2400">
                  <a:latin typeface="Times New Roman" panose="02020603050405020304" pitchFamily="18" charset="0"/>
                  <a:cs typeface="Arial" panose="020B0604020202020204" pitchFamily="34" charset="0"/>
                </a:endParaRPr>
              </a:p>
            </p:txBody>
          </p:sp>
          <p:grpSp>
            <p:nvGrpSpPr>
              <p:cNvPr id="40" name="Group 653"/>
              <p:cNvGrpSpPr>
                <a:grpSpLocks/>
              </p:cNvGrpSpPr>
              <p:nvPr/>
            </p:nvGrpSpPr>
            <p:grpSpPr bwMode="auto">
              <a:xfrm>
                <a:off x="4530" y="1287"/>
                <a:ext cx="377" cy="75"/>
                <a:chOff x="2468" y="1332"/>
                <a:chExt cx="310" cy="60"/>
              </a:xfrm>
            </p:grpSpPr>
            <p:sp>
              <p:nvSpPr>
                <p:cNvPr id="43" name="Freeform 654"/>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noFill/>
                <a:ln w="19050" cmpd="sng">
                  <a:solidFill>
                    <a:srgbClr val="000000"/>
                  </a:solidFill>
                  <a:round/>
                  <a:headEnd/>
                  <a:tailEnd/>
                </a:ln>
                <a:effectLst/>
                <a:extLst>
                  <a:ext uri="{909E8E84-426E-40DD-AFC4-6F175D3DCCD1}">
                    <a14:hiddenFill xmlns:a14="http://schemas.microsoft.com/office/drawing/2010/main">
                      <a:solidFill>
                        <a:srgbClr val="00CC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44" name="Freeform 655"/>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noFill/>
                <a:ln w="12700" cmpd="sng">
                  <a:solidFill>
                    <a:srgbClr val="000000"/>
                  </a:solidFill>
                  <a:round/>
                  <a:headEnd/>
                  <a:tailEnd/>
                </a:ln>
                <a:effectLst/>
                <a:extLst>
                  <a:ext uri="{909E8E84-426E-40DD-AFC4-6F175D3DCCD1}">
                    <a14:hiddenFill xmlns:a14="http://schemas.microsoft.com/office/drawing/2010/main">
                      <a:solidFill>
                        <a:srgbClr val="00CC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grpSp>
          <p:sp>
            <p:nvSpPr>
              <p:cNvPr id="41" name="Line 656"/>
              <p:cNvSpPr>
                <a:spLocks noChangeShapeType="1"/>
              </p:cNvSpPr>
              <p:nvPr/>
            </p:nvSpPr>
            <p:spPr bwMode="auto">
              <a:xfrm>
                <a:off x="4400" y="1320"/>
                <a:ext cx="0" cy="110"/>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Arial" charset="0"/>
                  <a:ea typeface="ＭＳ Ｐゴシック" charset="0"/>
                </a:endParaRPr>
              </a:p>
            </p:txBody>
          </p:sp>
          <p:sp>
            <p:nvSpPr>
              <p:cNvPr id="42" name="Line 657"/>
              <p:cNvSpPr>
                <a:spLocks noChangeShapeType="1"/>
              </p:cNvSpPr>
              <p:nvPr/>
            </p:nvSpPr>
            <p:spPr bwMode="auto">
              <a:xfrm>
                <a:off x="5063" y="1326"/>
                <a:ext cx="0" cy="107"/>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Arial" charset="0"/>
                  <a:ea typeface="ＭＳ Ｐゴシック" charset="0"/>
                </a:endParaRPr>
              </a:p>
            </p:txBody>
          </p:sp>
        </p:grpSp>
        <p:grpSp>
          <p:nvGrpSpPr>
            <p:cNvPr id="28" name="Group 658"/>
            <p:cNvGrpSpPr>
              <a:grpSpLocks/>
            </p:cNvGrpSpPr>
            <p:nvPr/>
          </p:nvGrpSpPr>
          <p:grpSpPr bwMode="auto">
            <a:xfrm>
              <a:off x="959" y="3816"/>
              <a:ext cx="378" cy="181"/>
              <a:chOff x="4396" y="1245"/>
              <a:chExt cx="672" cy="248"/>
            </a:xfrm>
          </p:grpSpPr>
          <p:sp>
            <p:nvSpPr>
              <p:cNvPr id="29" name="Oval 407"/>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he-IL" altLang="he-IL" sz="2400">
                  <a:latin typeface="Times New Roman" panose="02020603050405020304" pitchFamily="18" charset="0"/>
                  <a:cs typeface="Arial" panose="020B0604020202020204" pitchFamily="34" charset="0"/>
                </a:endParaRPr>
              </a:p>
            </p:txBody>
          </p:sp>
          <p:sp>
            <p:nvSpPr>
              <p:cNvPr id="30" name="Rectangle 410"/>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endParaRPr lang="he-IL" altLang="he-IL" sz="2400">
                  <a:latin typeface="Times New Roman" panose="02020603050405020304" pitchFamily="18" charset="0"/>
                  <a:cs typeface="Arial" panose="020B0604020202020204" pitchFamily="34" charset="0"/>
                </a:endParaRPr>
              </a:p>
            </p:txBody>
          </p:sp>
          <p:sp>
            <p:nvSpPr>
              <p:cNvPr id="31" name="Oval 411"/>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he-IL" altLang="he-IL" sz="2400">
                  <a:latin typeface="Times New Roman" panose="02020603050405020304" pitchFamily="18" charset="0"/>
                  <a:cs typeface="Arial" panose="020B0604020202020204" pitchFamily="34" charset="0"/>
                </a:endParaRPr>
              </a:p>
            </p:txBody>
          </p:sp>
          <p:grpSp>
            <p:nvGrpSpPr>
              <p:cNvPr id="32" name="Group 662"/>
              <p:cNvGrpSpPr>
                <a:grpSpLocks/>
              </p:cNvGrpSpPr>
              <p:nvPr/>
            </p:nvGrpSpPr>
            <p:grpSpPr bwMode="auto">
              <a:xfrm>
                <a:off x="4530" y="1287"/>
                <a:ext cx="377" cy="75"/>
                <a:chOff x="2468" y="1332"/>
                <a:chExt cx="310" cy="60"/>
              </a:xfrm>
            </p:grpSpPr>
            <p:sp>
              <p:nvSpPr>
                <p:cNvPr id="35" name="Freeform 663"/>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noFill/>
                <a:ln w="19050" cmpd="sng">
                  <a:solidFill>
                    <a:srgbClr val="000000"/>
                  </a:solidFill>
                  <a:round/>
                  <a:headEnd/>
                  <a:tailEnd/>
                </a:ln>
                <a:effectLst/>
                <a:extLst>
                  <a:ext uri="{909E8E84-426E-40DD-AFC4-6F175D3DCCD1}">
                    <a14:hiddenFill xmlns:a14="http://schemas.microsoft.com/office/drawing/2010/main">
                      <a:solidFill>
                        <a:srgbClr val="00CC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36" name="Freeform 664"/>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noFill/>
                <a:ln w="12700" cmpd="sng">
                  <a:solidFill>
                    <a:srgbClr val="000000"/>
                  </a:solidFill>
                  <a:round/>
                  <a:headEnd/>
                  <a:tailEnd/>
                </a:ln>
                <a:effectLst/>
                <a:extLst>
                  <a:ext uri="{909E8E84-426E-40DD-AFC4-6F175D3DCCD1}">
                    <a14:hiddenFill xmlns:a14="http://schemas.microsoft.com/office/drawing/2010/main">
                      <a:solidFill>
                        <a:srgbClr val="00CC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grpSp>
          <p:sp>
            <p:nvSpPr>
              <p:cNvPr id="33" name="Line 665"/>
              <p:cNvSpPr>
                <a:spLocks noChangeShapeType="1"/>
              </p:cNvSpPr>
              <p:nvPr/>
            </p:nvSpPr>
            <p:spPr bwMode="auto">
              <a:xfrm>
                <a:off x="4400" y="1320"/>
                <a:ext cx="0" cy="110"/>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Arial" charset="0"/>
                  <a:ea typeface="ＭＳ Ｐゴシック" charset="0"/>
                </a:endParaRPr>
              </a:p>
            </p:txBody>
          </p:sp>
          <p:sp>
            <p:nvSpPr>
              <p:cNvPr id="34" name="Line 666"/>
              <p:cNvSpPr>
                <a:spLocks noChangeShapeType="1"/>
              </p:cNvSpPr>
              <p:nvPr/>
            </p:nvSpPr>
            <p:spPr bwMode="auto">
              <a:xfrm>
                <a:off x="5063" y="1326"/>
                <a:ext cx="0" cy="107"/>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Arial" charset="0"/>
                  <a:ea typeface="ＭＳ Ｐゴシック" charset="0"/>
                </a:endParaRPr>
              </a:p>
            </p:txBody>
          </p:sp>
        </p:grpSp>
      </p:grpSp>
      <p:grpSp>
        <p:nvGrpSpPr>
          <p:cNvPr id="53" name="Group 611"/>
          <p:cNvGrpSpPr>
            <a:grpSpLocks/>
          </p:cNvGrpSpPr>
          <p:nvPr/>
        </p:nvGrpSpPr>
        <p:grpSpPr bwMode="auto">
          <a:xfrm>
            <a:off x="3624687" y="5017443"/>
            <a:ext cx="2603500" cy="661987"/>
            <a:chOff x="960" y="3814"/>
            <a:chExt cx="1640" cy="417"/>
          </a:xfrm>
        </p:grpSpPr>
        <p:grpSp>
          <p:nvGrpSpPr>
            <p:cNvPr id="54" name="Group 592"/>
            <p:cNvGrpSpPr>
              <a:grpSpLocks/>
            </p:cNvGrpSpPr>
            <p:nvPr/>
          </p:nvGrpSpPr>
          <p:grpSpPr bwMode="auto">
            <a:xfrm>
              <a:off x="960" y="3817"/>
              <a:ext cx="378" cy="181"/>
              <a:chOff x="2758" y="3803"/>
              <a:chExt cx="378" cy="181"/>
            </a:xfrm>
          </p:grpSpPr>
          <p:sp>
            <p:nvSpPr>
              <p:cNvPr id="73" name="Oval 407"/>
              <p:cNvSpPr>
                <a:spLocks noChangeArrowheads="1"/>
              </p:cNvSpPr>
              <p:nvPr/>
            </p:nvSpPr>
            <p:spPr bwMode="auto">
              <a:xfrm>
                <a:off x="2760" y="3883"/>
                <a:ext cx="374" cy="101"/>
              </a:xfrm>
              <a:prstGeom prst="ellipse">
                <a:avLst/>
              </a:prstGeom>
              <a:gradFill rotWithShape="1">
                <a:gsLst>
                  <a:gs pos="0">
                    <a:srgbClr val="CC0000"/>
                  </a:gs>
                  <a:gs pos="100000">
                    <a:srgbClr val="FFFFFF"/>
                  </a:gs>
                </a:gsLst>
                <a:lin ang="0" scaled="1"/>
              </a:gradFill>
              <a:ln w="19050">
                <a:solidFill>
                  <a:srgbClr val="000000"/>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he-IL" altLang="he-IL" sz="2400">
                  <a:latin typeface="Times New Roman" panose="02020603050405020304" pitchFamily="18" charset="0"/>
                  <a:cs typeface="Arial" panose="020B0604020202020204" pitchFamily="34" charset="0"/>
                </a:endParaRPr>
              </a:p>
            </p:txBody>
          </p:sp>
          <p:sp>
            <p:nvSpPr>
              <p:cNvPr id="74" name="Rectangle 410"/>
              <p:cNvSpPr>
                <a:spLocks noChangeArrowheads="1"/>
              </p:cNvSpPr>
              <p:nvPr/>
            </p:nvSpPr>
            <p:spPr bwMode="auto">
              <a:xfrm>
                <a:off x="2760" y="3872"/>
                <a:ext cx="376" cy="62"/>
              </a:xfrm>
              <a:prstGeom prst="rect">
                <a:avLst/>
              </a:prstGeom>
              <a:gradFill rotWithShape="1">
                <a:gsLst>
                  <a:gs pos="0">
                    <a:srgbClr val="CC0000"/>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endParaRPr lang="he-IL" altLang="he-IL" sz="2400">
                  <a:latin typeface="Times New Roman" panose="02020603050405020304" pitchFamily="18" charset="0"/>
                  <a:cs typeface="Arial" panose="020B0604020202020204" pitchFamily="34" charset="0"/>
                </a:endParaRPr>
              </a:p>
            </p:txBody>
          </p:sp>
          <p:sp>
            <p:nvSpPr>
              <p:cNvPr id="75" name="Oval 411"/>
              <p:cNvSpPr>
                <a:spLocks noChangeArrowheads="1"/>
              </p:cNvSpPr>
              <p:nvPr/>
            </p:nvSpPr>
            <p:spPr bwMode="auto">
              <a:xfrm>
                <a:off x="2758" y="3803"/>
                <a:ext cx="375" cy="118"/>
              </a:xfrm>
              <a:prstGeom prst="ellipse">
                <a:avLst/>
              </a:prstGeom>
              <a:gradFill rotWithShape="1">
                <a:gsLst>
                  <a:gs pos="0">
                    <a:srgbClr val="CC0000"/>
                  </a:gs>
                  <a:gs pos="100000">
                    <a:srgbClr val="FFFFFF"/>
                  </a:gs>
                </a:gsLst>
                <a:lin ang="0" scaled="1"/>
              </a:gradFill>
              <a:ln w="19050">
                <a:solidFill>
                  <a:srgbClr val="000000"/>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he-IL" altLang="he-IL" sz="2400">
                  <a:latin typeface="Times New Roman" panose="02020603050405020304" pitchFamily="18" charset="0"/>
                  <a:cs typeface="Arial" panose="020B0604020202020204" pitchFamily="34" charset="0"/>
                </a:endParaRPr>
              </a:p>
            </p:txBody>
          </p:sp>
          <p:grpSp>
            <p:nvGrpSpPr>
              <p:cNvPr id="76" name="Group 587"/>
              <p:cNvGrpSpPr>
                <a:grpSpLocks/>
              </p:cNvGrpSpPr>
              <p:nvPr/>
            </p:nvGrpSpPr>
            <p:grpSpPr bwMode="auto">
              <a:xfrm>
                <a:off x="2833" y="3834"/>
                <a:ext cx="212" cy="54"/>
                <a:chOff x="2468" y="1332"/>
                <a:chExt cx="310" cy="60"/>
              </a:xfrm>
            </p:grpSpPr>
            <p:sp>
              <p:nvSpPr>
                <p:cNvPr id="79" name="Freeform 58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noFill/>
                <a:ln w="19050" cmpd="sng">
                  <a:solidFill>
                    <a:srgbClr val="000000"/>
                  </a:solidFill>
                  <a:round/>
                  <a:headEnd/>
                  <a:tailEnd/>
                </a:ln>
                <a:effectLst/>
                <a:extLst>
                  <a:ext uri="{909E8E84-426E-40DD-AFC4-6F175D3DCCD1}">
                    <a14:hiddenFill xmlns:a14="http://schemas.microsoft.com/office/drawing/2010/main">
                      <a:solidFill>
                        <a:srgbClr val="00CC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80" name="Freeform 58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noFill/>
                <a:ln w="12700" cmpd="sng">
                  <a:solidFill>
                    <a:srgbClr val="000000"/>
                  </a:solidFill>
                  <a:round/>
                  <a:headEnd/>
                  <a:tailEnd/>
                </a:ln>
                <a:effectLst/>
                <a:extLst>
                  <a:ext uri="{909E8E84-426E-40DD-AFC4-6F175D3DCCD1}">
                    <a14:hiddenFill xmlns:a14="http://schemas.microsoft.com/office/drawing/2010/main">
                      <a:solidFill>
                        <a:srgbClr val="00CC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grpSp>
          <p:sp>
            <p:nvSpPr>
              <p:cNvPr id="77" name="Line 590"/>
              <p:cNvSpPr>
                <a:spLocks noChangeShapeType="1"/>
              </p:cNvSpPr>
              <p:nvPr/>
            </p:nvSpPr>
            <p:spPr bwMode="auto">
              <a:xfrm>
                <a:off x="2760" y="3858"/>
                <a:ext cx="0" cy="80"/>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Arial" charset="0"/>
                  <a:ea typeface="ＭＳ Ｐゴシック" charset="0"/>
                </a:endParaRPr>
              </a:p>
            </p:txBody>
          </p:sp>
          <p:sp>
            <p:nvSpPr>
              <p:cNvPr id="78" name="Line 591"/>
              <p:cNvSpPr>
                <a:spLocks noChangeShapeType="1"/>
              </p:cNvSpPr>
              <p:nvPr/>
            </p:nvSpPr>
            <p:spPr bwMode="auto">
              <a:xfrm>
                <a:off x="3133" y="3862"/>
                <a:ext cx="0" cy="78"/>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Arial" charset="0"/>
                  <a:ea typeface="ＭＳ Ｐゴシック" charset="0"/>
                </a:endParaRPr>
              </a:p>
            </p:txBody>
          </p:sp>
        </p:grpSp>
        <p:grpSp>
          <p:nvGrpSpPr>
            <p:cNvPr id="55" name="Group 593"/>
            <p:cNvGrpSpPr>
              <a:grpSpLocks/>
            </p:cNvGrpSpPr>
            <p:nvPr/>
          </p:nvGrpSpPr>
          <p:grpSpPr bwMode="auto">
            <a:xfrm>
              <a:off x="2222" y="3814"/>
              <a:ext cx="378" cy="181"/>
              <a:chOff x="2758" y="3803"/>
              <a:chExt cx="378" cy="181"/>
            </a:xfrm>
          </p:grpSpPr>
          <p:sp>
            <p:nvSpPr>
              <p:cNvPr id="65" name="Oval 407"/>
              <p:cNvSpPr>
                <a:spLocks noChangeArrowheads="1"/>
              </p:cNvSpPr>
              <p:nvPr/>
            </p:nvSpPr>
            <p:spPr bwMode="auto">
              <a:xfrm>
                <a:off x="2760" y="3883"/>
                <a:ext cx="374" cy="101"/>
              </a:xfrm>
              <a:prstGeom prst="ellipse">
                <a:avLst/>
              </a:prstGeom>
              <a:gradFill rotWithShape="1">
                <a:gsLst>
                  <a:gs pos="0">
                    <a:srgbClr val="CC0000"/>
                  </a:gs>
                  <a:gs pos="100000">
                    <a:srgbClr val="FFFFFF"/>
                  </a:gs>
                </a:gsLst>
                <a:lin ang="0" scaled="1"/>
              </a:gradFill>
              <a:ln w="19050">
                <a:solidFill>
                  <a:srgbClr val="000000"/>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he-IL" altLang="he-IL" sz="2400">
                  <a:latin typeface="Times New Roman" panose="02020603050405020304" pitchFamily="18" charset="0"/>
                  <a:cs typeface="Arial" panose="020B0604020202020204" pitchFamily="34" charset="0"/>
                </a:endParaRPr>
              </a:p>
            </p:txBody>
          </p:sp>
          <p:sp>
            <p:nvSpPr>
              <p:cNvPr id="66" name="Rectangle 410"/>
              <p:cNvSpPr>
                <a:spLocks noChangeArrowheads="1"/>
              </p:cNvSpPr>
              <p:nvPr/>
            </p:nvSpPr>
            <p:spPr bwMode="auto">
              <a:xfrm>
                <a:off x="2760" y="3872"/>
                <a:ext cx="376" cy="62"/>
              </a:xfrm>
              <a:prstGeom prst="rect">
                <a:avLst/>
              </a:prstGeom>
              <a:gradFill rotWithShape="1">
                <a:gsLst>
                  <a:gs pos="0">
                    <a:srgbClr val="CC0000"/>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endParaRPr lang="he-IL" altLang="he-IL" sz="2400">
                  <a:latin typeface="Times New Roman" panose="02020603050405020304" pitchFamily="18" charset="0"/>
                  <a:cs typeface="Arial" panose="020B0604020202020204" pitchFamily="34" charset="0"/>
                </a:endParaRPr>
              </a:p>
            </p:txBody>
          </p:sp>
          <p:sp>
            <p:nvSpPr>
              <p:cNvPr id="67" name="Oval 411"/>
              <p:cNvSpPr>
                <a:spLocks noChangeArrowheads="1"/>
              </p:cNvSpPr>
              <p:nvPr/>
            </p:nvSpPr>
            <p:spPr bwMode="auto">
              <a:xfrm>
                <a:off x="2758" y="3803"/>
                <a:ext cx="375" cy="118"/>
              </a:xfrm>
              <a:prstGeom prst="ellipse">
                <a:avLst/>
              </a:prstGeom>
              <a:gradFill rotWithShape="1">
                <a:gsLst>
                  <a:gs pos="0">
                    <a:srgbClr val="CC0000"/>
                  </a:gs>
                  <a:gs pos="100000">
                    <a:srgbClr val="FFFFFF"/>
                  </a:gs>
                </a:gsLst>
                <a:lin ang="0" scaled="1"/>
              </a:gradFill>
              <a:ln w="19050">
                <a:solidFill>
                  <a:srgbClr val="000000"/>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he-IL" altLang="he-IL" sz="2400">
                  <a:latin typeface="Times New Roman" panose="02020603050405020304" pitchFamily="18" charset="0"/>
                  <a:cs typeface="Arial" panose="020B0604020202020204" pitchFamily="34" charset="0"/>
                </a:endParaRPr>
              </a:p>
            </p:txBody>
          </p:sp>
          <p:grpSp>
            <p:nvGrpSpPr>
              <p:cNvPr id="68" name="Group 597"/>
              <p:cNvGrpSpPr>
                <a:grpSpLocks/>
              </p:cNvGrpSpPr>
              <p:nvPr/>
            </p:nvGrpSpPr>
            <p:grpSpPr bwMode="auto">
              <a:xfrm>
                <a:off x="2833" y="3834"/>
                <a:ext cx="212" cy="54"/>
                <a:chOff x="2468" y="1332"/>
                <a:chExt cx="310" cy="60"/>
              </a:xfrm>
            </p:grpSpPr>
            <p:sp>
              <p:nvSpPr>
                <p:cNvPr id="71" name="Freeform 59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noFill/>
                <a:ln w="19050" cmpd="sng">
                  <a:solidFill>
                    <a:srgbClr val="000000"/>
                  </a:solidFill>
                  <a:round/>
                  <a:headEnd/>
                  <a:tailEnd/>
                </a:ln>
                <a:effectLst/>
                <a:extLst>
                  <a:ext uri="{909E8E84-426E-40DD-AFC4-6F175D3DCCD1}">
                    <a14:hiddenFill xmlns:a14="http://schemas.microsoft.com/office/drawing/2010/main">
                      <a:solidFill>
                        <a:srgbClr val="00CC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72" name="Freeform 59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noFill/>
                <a:ln w="12700" cmpd="sng">
                  <a:solidFill>
                    <a:srgbClr val="000000"/>
                  </a:solidFill>
                  <a:round/>
                  <a:headEnd/>
                  <a:tailEnd/>
                </a:ln>
                <a:effectLst/>
                <a:extLst>
                  <a:ext uri="{909E8E84-426E-40DD-AFC4-6F175D3DCCD1}">
                    <a14:hiddenFill xmlns:a14="http://schemas.microsoft.com/office/drawing/2010/main">
                      <a:solidFill>
                        <a:srgbClr val="00CC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grpSp>
          <p:sp>
            <p:nvSpPr>
              <p:cNvPr id="69" name="Line 600"/>
              <p:cNvSpPr>
                <a:spLocks noChangeShapeType="1"/>
              </p:cNvSpPr>
              <p:nvPr/>
            </p:nvSpPr>
            <p:spPr bwMode="auto">
              <a:xfrm>
                <a:off x="2760" y="3858"/>
                <a:ext cx="0" cy="80"/>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Arial" charset="0"/>
                  <a:ea typeface="ＭＳ Ｐゴシック" charset="0"/>
                </a:endParaRPr>
              </a:p>
            </p:txBody>
          </p:sp>
          <p:sp>
            <p:nvSpPr>
              <p:cNvPr id="70" name="Line 601"/>
              <p:cNvSpPr>
                <a:spLocks noChangeShapeType="1"/>
              </p:cNvSpPr>
              <p:nvPr/>
            </p:nvSpPr>
            <p:spPr bwMode="auto">
              <a:xfrm>
                <a:off x="3133" y="3862"/>
                <a:ext cx="0" cy="78"/>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Arial" charset="0"/>
                  <a:ea typeface="ＭＳ Ｐゴシック" charset="0"/>
                </a:endParaRPr>
              </a:p>
            </p:txBody>
          </p:sp>
        </p:grpSp>
        <p:grpSp>
          <p:nvGrpSpPr>
            <p:cNvPr id="56" name="Group 602"/>
            <p:cNvGrpSpPr>
              <a:grpSpLocks/>
            </p:cNvGrpSpPr>
            <p:nvPr/>
          </p:nvGrpSpPr>
          <p:grpSpPr bwMode="auto">
            <a:xfrm>
              <a:off x="1559" y="4050"/>
              <a:ext cx="378" cy="181"/>
              <a:chOff x="2758" y="3803"/>
              <a:chExt cx="378" cy="181"/>
            </a:xfrm>
          </p:grpSpPr>
          <p:sp>
            <p:nvSpPr>
              <p:cNvPr id="57" name="Oval 407"/>
              <p:cNvSpPr>
                <a:spLocks noChangeArrowheads="1"/>
              </p:cNvSpPr>
              <p:nvPr/>
            </p:nvSpPr>
            <p:spPr bwMode="auto">
              <a:xfrm>
                <a:off x="2760" y="3883"/>
                <a:ext cx="374" cy="101"/>
              </a:xfrm>
              <a:prstGeom prst="ellipse">
                <a:avLst/>
              </a:prstGeom>
              <a:gradFill rotWithShape="1">
                <a:gsLst>
                  <a:gs pos="0">
                    <a:srgbClr val="CC0000"/>
                  </a:gs>
                  <a:gs pos="100000">
                    <a:srgbClr val="FFFFFF"/>
                  </a:gs>
                </a:gsLst>
                <a:lin ang="0" scaled="1"/>
              </a:gradFill>
              <a:ln w="19050">
                <a:solidFill>
                  <a:srgbClr val="000000"/>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he-IL" altLang="he-IL" sz="2400">
                  <a:latin typeface="Times New Roman" panose="02020603050405020304" pitchFamily="18" charset="0"/>
                  <a:cs typeface="Arial" panose="020B0604020202020204" pitchFamily="34" charset="0"/>
                </a:endParaRPr>
              </a:p>
            </p:txBody>
          </p:sp>
          <p:sp>
            <p:nvSpPr>
              <p:cNvPr id="58" name="Rectangle 410"/>
              <p:cNvSpPr>
                <a:spLocks noChangeArrowheads="1"/>
              </p:cNvSpPr>
              <p:nvPr/>
            </p:nvSpPr>
            <p:spPr bwMode="auto">
              <a:xfrm>
                <a:off x="2760" y="3872"/>
                <a:ext cx="376" cy="62"/>
              </a:xfrm>
              <a:prstGeom prst="rect">
                <a:avLst/>
              </a:prstGeom>
              <a:gradFill rotWithShape="1">
                <a:gsLst>
                  <a:gs pos="0">
                    <a:srgbClr val="CC0000"/>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endParaRPr lang="he-IL" altLang="he-IL" sz="2400">
                  <a:latin typeface="Times New Roman" panose="02020603050405020304" pitchFamily="18" charset="0"/>
                  <a:cs typeface="Arial" panose="020B0604020202020204" pitchFamily="34" charset="0"/>
                </a:endParaRPr>
              </a:p>
            </p:txBody>
          </p:sp>
          <p:sp>
            <p:nvSpPr>
              <p:cNvPr id="59" name="Oval 411"/>
              <p:cNvSpPr>
                <a:spLocks noChangeArrowheads="1"/>
              </p:cNvSpPr>
              <p:nvPr/>
            </p:nvSpPr>
            <p:spPr bwMode="auto">
              <a:xfrm>
                <a:off x="2758" y="3803"/>
                <a:ext cx="375" cy="118"/>
              </a:xfrm>
              <a:prstGeom prst="ellipse">
                <a:avLst/>
              </a:prstGeom>
              <a:gradFill rotWithShape="1">
                <a:gsLst>
                  <a:gs pos="0">
                    <a:srgbClr val="CC0000"/>
                  </a:gs>
                  <a:gs pos="100000">
                    <a:srgbClr val="FFFFFF"/>
                  </a:gs>
                </a:gsLst>
                <a:lin ang="0" scaled="1"/>
              </a:gradFill>
              <a:ln w="19050">
                <a:solidFill>
                  <a:srgbClr val="000000"/>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he-IL" altLang="he-IL" sz="2400">
                  <a:latin typeface="Times New Roman" panose="02020603050405020304" pitchFamily="18" charset="0"/>
                  <a:cs typeface="Arial" panose="020B0604020202020204" pitchFamily="34" charset="0"/>
                </a:endParaRPr>
              </a:p>
            </p:txBody>
          </p:sp>
          <p:grpSp>
            <p:nvGrpSpPr>
              <p:cNvPr id="60" name="Group 606"/>
              <p:cNvGrpSpPr>
                <a:grpSpLocks/>
              </p:cNvGrpSpPr>
              <p:nvPr/>
            </p:nvGrpSpPr>
            <p:grpSpPr bwMode="auto">
              <a:xfrm>
                <a:off x="2833" y="3834"/>
                <a:ext cx="212" cy="54"/>
                <a:chOff x="2468" y="1332"/>
                <a:chExt cx="310" cy="60"/>
              </a:xfrm>
            </p:grpSpPr>
            <p:sp>
              <p:nvSpPr>
                <p:cNvPr id="63" name="Freeform 607"/>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noFill/>
                <a:ln w="19050" cmpd="sng">
                  <a:solidFill>
                    <a:srgbClr val="000000"/>
                  </a:solidFill>
                  <a:round/>
                  <a:headEnd/>
                  <a:tailEnd/>
                </a:ln>
                <a:effectLst/>
                <a:extLst>
                  <a:ext uri="{909E8E84-426E-40DD-AFC4-6F175D3DCCD1}">
                    <a14:hiddenFill xmlns:a14="http://schemas.microsoft.com/office/drawing/2010/main">
                      <a:solidFill>
                        <a:srgbClr val="00CC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64" name="Freeform 608"/>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noFill/>
                <a:ln w="12700" cmpd="sng">
                  <a:solidFill>
                    <a:srgbClr val="000000"/>
                  </a:solidFill>
                  <a:round/>
                  <a:headEnd/>
                  <a:tailEnd/>
                </a:ln>
                <a:effectLst/>
                <a:extLst>
                  <a:ext uri="{909E8E84-426E-40DD-AFC4-6F175D3DCCD1}">
                    <a14:hiddenFill xmlns:a14="http://schemas.microsoft.com/office/drawing/2010/main">
                      <a:solidFill>
                        <a:srgbClr val="00CC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grpSp>
          <p:sp>
            <p:nvSpPr>
              <p:cNvPr id="61" name="Line 609"/>
              <p:cNvSpPr>
                <a:spLocks noChangeShapeType="1"/>
              </p:cNvSpPr>
              <p:nvPr/>
            </p:nvSpPr>
            <p:spPr bwMode="auto">
              <a:xfrm>
                <a:off x="2760" y="3858"/>
                <a:ext cx="0" cy="80"/>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Arial" charset="0"/>
                  <a:ea typeface="ＭＳ Ｐゴシック" charset="0"/>
                </a:endParaRPr>
              </a:p>
            </p:txBody>
          </p:sp>
          <p:sp>
            <p:nvSpPr>
              <p:cNvPr id="62" name="Line 610"/>
              <p:cNvSpPr>
                <a:spLocks noChangeShapeType="1"/>
              </p:cNvSpPr>
              <p:nvPr/>
            </p:nvSpPr>
            <p:spPr bwMode="auto">
              <a:xfrm>
                <a:off x="3133" y="3862"/>
                <a:ext cx="0" cy="78"/>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Arial" charset="0"/>
                  <a:ea typeface="ＭＳ Ｐゴシック" charset="0"/>
                </a:endParaRPr>
              </a:p>
            </p:txBody>
          </p:sp>
        </p:grpSp>
      </p:grpSp>
      <p:sp>
        <p:nvSpPr>
          <p:cNvPr id="81" name="Line 101"/>
          <p:cNvSpPr>
            <a:spLocks noChangeShapeType="1"/>
          </p:cNvSpPr>
          <p:nvPr/>
        </p:nvSpPr>
        <p:spPr bwMode="auto">
          <a:xfrm rot="5400000" flipV="1">
            <a:off x="2861100" y="4350692"/>
            <a:ext cx="6350" cy="157797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82" name="Freeform 107"/>
          <p:cNvSpPr>
            <a:spLocks/>
          </p:cNvSpPr>
          <p:nvPr/>
        </p:nvSpPr>
        <p:spPr bwMode="auto">
          <a:xfrm>
            <a:off x="4221587" y="4901555"/>
            <a:ext cx="466725" cy="263525"/>
          </a:xfrm>
          <a:custGeom>
            <a:avLst/>
            <a:gdLst>
              <a:gd name="T0" fmla="*/ 0 w 294"/>
              <a:gd name="T1" fmla="*/ 2147483646 h 166"/>
              <a:gd name="T2" fmla="*/ 2147483646 w 294"/>
              <a:gd name="T3" fmla="*/ 0 h 166"/>
              <a:gd name="T4" fmla="*/ 0 60000 65536"/>
              <a:gd name="T5" fmla="*/ 0 60000 65536"/>
            </a:gdLst>
            <a:ahLst/>
            <a:cxnLst>
              <a:cxn ang="T4">
                <a:pos x="T0" y="T1"/>
              </a:cxn>
              <a:cxn ang="T5">
                <a:pos x="T2" y="T3"/>
              </a:cxn>
            </a:cxnLst>
            <a:rect l="0" t="0" r="r" b="b"/>
            <a:pathLst>
              <a:path w="294" h="166">
                <a:moveTo>
                  <a:pt x="0" y="166"/>
                </a:moveTo>
                <a:lnTo>
                  <a:pt x="294" y="0"/>
                </a:lnTo>
              </a:path>
            </a:pathLst>
          </a:custGeom>
          <a:noFill/>
          <a:ln w="12700">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he-IL"/>
          </a:p>
        </p:txBody>
      </p:sp>
      <p:sp>
        <p:nvSpPr>
          <p:cNvPr id="83" name="Freeform 420"/>
          <p:cNvSpPr>
            <a:spLocks/>
          </p:cNvSpPr>
          <p:nvPr/>
        </p:nvSpPr>
        <p:spPr bwMode="auto">
          <a:xfrm>
            <a:off x="5186787" y="4895205"/>
            <a:ext cx="431800" cy="276225"/>
          </a:xfrm>
          <a:custGeom>
            <a:avLst/>
            <a:gdLst>
              <a:gd name="T0" fmla="*/ 0 w 272"/>
              <a:gd name="T1" fmla="*/ 0 h 174"/>
              <a:gd name="T2" fmla="*/ 2147483646 w 272"/>
              <a:gd name="T3" fmla="*/ 2147483646 h 174"/>
              <a:gd name="T4" fmla="*/ 0 60000 65536"/>
              <a:gd name="T5" fmla="*/ 0 60000 65536"/>
            </a:gdLst>
            <a:ahLst/>
            <a:cxnLst>
              <a:cxn ang="T4">
                <a:pos x="T0" y="T1"/>
              </a:cxn>
              <a:cxn ang="T5">
                <a:pos x="T2" y="T3"/>
              </a:cxn>
            </a:cxnLst>
            <a:rect l="0" t="0" r="r" b="b"/>
            <a:pathLst>
              <a:path w="272" h="174">
                <a:moveTo>
                  <a:pt x="0" y="0"/>
                </a:moveTo>
                <a:lnTo>
                  <a:pt x="272" y="174"/>
                </a:lnTo>
              </a:path>
            </a:pathLst>
          </a:custGeom>
          <a:noFill/>
          <a:ln w="12700">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he-IL"/>
          </a:p>
        </p:txBody>
      </p:sp>
      <p:sp>
        <p:nvSpPr>
          <p:cNvPr id="84" name="Freeform 421"/>
          <p:cNvSpPr>
            <a:spLocks/>
          </p:cNvSpPr>
          <p:nvPr/>
        </p:nvSpPr>
        <p:spPr bwMode="auto">
          <a:xfrm>
            <a:off x="4121575" y="5287318"/>
            <a:ext cx="481012" cy="238125"/>
          </a:xfrm>
          <a:custGeom>
            <a:avLst/>
            <a:gdLst>
              <a:gd name="T0" fmla="*/ 0 w 294"/>
              <a:gd name="T1" fmla="*/ 0 h 174"/>
              <a:gd name="T2" fmla="*/ 2147483646 w 294"/>
              <a:gd name="T3" fmla="*/ 2147483646 h 174"/>
              <a:gd name="T4" fmla="*/ 0 60000 65536"/>
              <a:gd name="T5" fmla="*/ 0 60000 65536"/>
            </a:gdLst>
            <a:ahLst/>
            <a:cxnLst>
              <a:cxn ang="T4">
                <a:pos x="T0" y="T1"/>
              </a:cxn>
              <a:cxn ang="T5">
                <a:pos x="T2" y="T3"/>
              </a:cxn>
            </a:cxnLst>
            <a:rect l="0" t="0" r="r" b="b"/>
            <a:pathLst>
              <a:path w="294" h="174">
                <a:moveTo>
                  <a:pt x="0" y="0"/>
                </a:moveTo>
                <a:lnTo>
                  <a:pt x="294" y="174"/>
                </a:lnTo>
              </a:path>
            </a:pathLst>
          </a:custGeom>
          <a:noFill/>
          <a:ln w="12700">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he-IL"/>
          </a:p>
        </p:txBody>
      </p:sp>
      <p:sp>
        <p:nvSpPr>
          <p:cNvPr id="85" name="Freeform 422"/>
          <p:cNvSpPr>
            <a:spLocks/>
          </p:cNvSpPr>
          <p:nvPr/>
        </p:nvSpPr>
        <p:spPr bwMode="auto">
          <a:xfrm>
            <a:off x="5164562" y="5276205"/>
            <a:ext cx="558800" cy="234950"/>
          </a:xfrm>
          <a:custGeom>
            <a:avLst/>
            <a:gdLst>
              <a:gd name="T0" fmla="*/ 0 w 352"/>
              <a:gd name="T1" fmla="*/ 2147483646 h 148"/>
              <a:gd name="T2" fmla="*/ 2147483646 w 352"/>
              <a:gd name="T3" fmla="*/ 0 h 148"/>
              <a:gd name="T4" fmla="*/ 0 60000 65536"/>
              <a:gd name="T5" fmla="*/ 0 60000 65536"/>
            </a:gdLst>
            <a:ahLst/>
            <a:cxnLst>
              <a:cxn ang="T4">
                <a:pos x="T0" y="T1"/>
              </a:cxn>
              <a:cxn ang="T5">
                <a:pos x="T2" y="T3"/>
              </a:cxn>
            </a:cxnLst>
            <a:rect l="0" t="0" r="r" b="b"/>
            <a:pathLst>
              <a:path w="352" h="148">
                <a:moveTo>
                  <a:pt x="0" y="148"/>
                </a:moveTo>
                <a:lnTo>
                  <a:pt x="352" y="0"/>
                </a:lnTo>
              </a:path>
            </a:pathLst>
          </a:custGeom>
          <a:noFill/>
          <a:ln w="12700">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he-IL"/>
          </a:p>
        </p:txBody>
      </p:sp>
      <p:sp>
        <p:nvSpPr>
          <p:cNvPr id="86" name="Freeform 423"/>
          <p:cNvSpPr>
            <a:spLocks/>
          </p:cNvSpPr>
          <p:nvPr/>
        </p:nvSpPr>
        <p:spPr bwMode="auto">
          <a:xfrm>
            <a:off x="5736062" y="5317480"/>
            <a:ext cx="206375" cy="508000"/>
          </a:xfrm>
          <a:custGeom>
            <a:avLst/>
            <a:gdLst>
              <a:gd name="T0" fmla="*/ 0 w 118"/>
              <a:gd name="T1" fmla="*/ 2147483646 h 500"/>
              <a:gd name="T2" fmla="*/ 2147483646 w 118"/>
              <a:gd name="T3" fmla="*/ 0 h 500"/>
              <a:gd name="T4" fmla="*/ 0 60000 65536"/>
              <a:gd name="T5" fmla="*/ 0 60000 65536"/>
            </a:gdLst>
            <a:ahLst/>
            <a:cxnLst>
              <a:cxn ang="T4">
                <a:pos x="T0" y="T1"/>
              </a:cxn>
              <a:cxn ang="T5">
                <a:pos x="T2" y="T3"/>
              </a:cxn>
            </a:cxnLst>
            <a:rect l="0" t="0" r="r" b="b"/>
            <a:pathLst>
              <a:path w="118" h="500">
                <a:moveTo>
                  <a:pt x="0" y="500"/>
                </a:moveTo>
                <a:lnTo>
                  <a:pt x="118" y="0"/>
                </a:lnTo>
              </a:path>
            </a:pathLst>
          </a:custGeom>
          <a:noFill/>
          <a:ln w="12700">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he-IL"/>
          </a:p>
        </p:txBody>
      </p:sp>
      <p:sp>
        <p:nvSpPr>
          <p:cNvPr id="87" name="Freeform 424"/>
          <p:cNvSpPr>
            <a:spLocks/>
          </p:cNvSpPr>
          <p:nvPr/>
        </p:nvSpPr>
        <p:spPr bwMode="auto">
          <a:xfrm>
            <a:off x="4500987" y="5850880"/>
            <a:ext cx="736600" cy="74613"/>
          </a:xfrm>
          <a:custGeom>
            <a:avLst/>
            <a:gdLst>
              <a:gd name="T0" fmla="*/ 2147483646 w 370"/>
              <a:gd name="T1" fmla="*/ 2147483646 h 32"/>
              <a:gd name="T2" fmla="*/ 0 w 370"/>
              <a:gd name="T3" fmla="*/ 0 h 32"/>
              <a:gd name="T4" fmla="*/ 0 60000 65536"/>
              <a:gd name="T5" fmla="*/ 0 60000 65536"/>
            </a:gdLst>
            <a:ahLst/>
            <a:cxnLst>
              <a:cxn ang="T4">
                <a:pos x="T0" y="T1"/>
              </a:cxn>
              <a:cxn ang="T5">
                <a:pos x="T2" y="T3"/>
              </a:cxn>
            </a:cxnLst>
            <a:rect l="0" t="0" r="r" b="b"/>
            <a:pathLst>
              <a:path w="370" h="32">
                <a:moveTo>
                  <a:pt x="370" y="32"/>
                </a:moveTo>
                <a:lnTo>
                  <a:pt x="0" y="0"/>
                </a:lnTo>
              </a:path>
            </a:pathLst>
          </a:custGeom>
          <a:noFill/>
          <a:ln w="12700">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he-IL"/>
          </a:p>
        </p:txBody>
      </p:sp>
      <p:sp>
        <p:nvSpPr>
          <p:cNvPr id="88" name="Freeform 425"/>
          <p:cNvSpPr>
            <a:spLocks/>
          </p:cNvSpPr>
          <p:nvPr/>
        </p:nvSpPr>
        <p:spPr bwMode="auto">
          <a:xfrm>
            <a:off x="3964412" y="5311130"/>
            <a:ext cx="193675" cy="425450"/>
          </a:xfrm>
          <a:custGeom>
            <a:avLst/>
            <a:gdLst>
              <a:gd name="T0" fmla="*/ 2147483646 w 176"/>
              <a:gd name="T1" fmla="*/ 2147483646 h 412"/>
              <a:gd name="T2" fmla="*/ 2147483646 w 176"/>
              <a:gd name="T3" fmla="*/ 2147483646 h 412"/>
              <a:gd name="T4" fmla="*/ 0 w 176"/>
              <a:gd name="T5" fmla="*/ 0 h 412"/>
              <a:gd name="T6" fmla="*/ 0 60000 65536"/>
              <a:gd name="T7" fmla="*/ 0 60000 65536"/>
              <a:gd name="T8" fmla="*/ 0 60000 65536"/>
            </a:gdLst>
            <a:ahLst/>
            <a:cxnLst>
              <a:cxn ang="T6">
                <a:pos x="T0" y="T1"/>
              </a:cxn>
              <a:cxn ang="T7">
                <a:pos x="T2" y="T3"/>
              </a:cxn>
              <a:cxn ang="T8">
                <a:pos x="T4" y="T5"/>
              </a:cxn>
            </a:cxnLst>
            <a:rect l="0" t="0" r="r" b="b"/>
            <a:pathLst>
              <a:path w="176" h="412">
                <a:moveTo>
                  <a:pt x="162" y="408"/>
                </a:moveTo>
                <a:lnTo>
                  <a:pt x="176" y="412"/>
                </a:lnTo>
                <a:lnTo>
                  <a:pt x="0" y="0"/>
                </a:lnTo>
              </a:path>
            </a:pathLst>
          </a:custGeom>
          <a:noFill/>
          <a:ln w="12700">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he-IL"/>
          </a:p>
        </p:txBody>
      </p:sp>
      <p:sp>
        <p:nvSpPr>
          <p:cNvPr id="89" name="Line 439"/>
          <p:cNvSpPr>
            <a:spLocks noChangeShapeType="1"/>
          </p:cNvSpPr>
          <p:nvPr/>
        </p:nvSpPr>
        <p:spPr bwMode="auto">
          <a:xfrm rot="16200000" flipH="1" flipV="1">
            <a:off x="6880650" y="4550717"/>
            <a:ext cx="0" cy="136207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90" name="Text Box 449"/>
          <p:cNvSpPr txBox="1">
            <a:spLocks noChangeArrowheads="1"/>
          </p:cNvSpPr>
          <p:nvPr/>
        </p:nvSpPr>
        <p:spPr bwMode="auto">
          <a:xfrm>
            <a:off x="2197525" y="4472930"/>
            <a:ext cx="1400175" cy="366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a:defRPr/>
            </a:pPr>
            <a:r>
              <a:rPr lang="en-US" smtClean="0">
                <a:solidFill>
                  <a:srgbClr val="CC0000"/>
                </a:solidFill>
                <a:latin typeface="Gill Sans MT" charset="0"/>
              </a:rPr>
              <a:t>1. initiate call</a:t>
            </a:r>
            <a:endParaRPr lang="en-US" sz="2400" smtClean="0">
              <a:solidFill>
                <a:srgbClr val="CC0000"/>
              </a:solidFill>
              <a:latin typeface="Gill Sans MT" charset="0"/>
            </a:endParaRPr>
          </a:p>
        </p:txBody>
      </p:sp>
      <p:sp>
        <p:nvSpPr>
          <p:cNvPr id="91" name="Freeform 451"/>
          <p:cNvSpPr>
            <a:spLocks/>
          </p:cNvSpPr>
          <p:nvPr/>
        </p:nvSpPr>
        <p:spPr bwMode="auto">
          <a:xfrm>
            <a:off x="2192762" y="4825355"/>
            <a:ext cx="5305425" cy="862013"/>
          </a:xfrm>
          <a:custGeom>
            <a:avLst/>
            <a:gdLst>
              <a:gd name="T0" fmla="*/ 0 w 3342"/>
              <a:gd name="T1" fmla="*/ 0 h 543"/>
              <a:gd name="T2" fmla="*/ 2147483646 w 3342"/>
              <a:gd name="T3" fmla="*/ 2147483646 h 543"/>
              <a:gd name="T4" fmla="*/ 2147483646 w 3342"/>
              <a:gd name="T5" fmla="*/ 2147483646 h 543"/>
              <a:gd name="T6" fmla="*/ 2147483646 w 3342"/>
              <a:gd name="T7" fmla="*/ 2147483646 h 543"/>
              <a:gd name="T8" fmla="*/ 2147483646 w 3342"/>
              <a:gd name="T9" fmla="*/ 2147483646 h 543"/>
              <a:gd name="T10" fmla="*/ 2147483646 w 3342"/>
              <a:gd name="T11" fmla="*/ 2147483646 h 543"/>
              <a:gd name="T12" fmla="*/ 2147483646 w 3342"/>
              <a:gd name="T13" fmla="*/ 2147483646 h 543"/>
              <a:gd name="T14" fmla="*/ 2147483646 w 3342"/>
              <a:gd name="T15" fmla="*/ 2147483646 h 543"/>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342" h="543">
                <a:moveTo>
                  <a:pt x="0" y="0"/>
                </a:moveTo>
                <a:lnTo>
                  <a:pt x="3" y="234"/>
                </a:lnTo>
                <a:lnTo>
                  <a:pt x="939" y="234"/>
                </a:lnTo>
                <a:lnTo>
                  <a:pt x="1617" y="543"/>
                </a:lnTo>
                <a:lnTo>
                  <a:pt x="1818" y="543"/>
                </a:lnTo>
                <a:lnTo>
                  <a:pt x="2364" y="300"/>
                </a:lnTo>
                <a:lnTo>
                  <a:pt x="3342" y="306"/>
                </a:lnTo>
                <a:lnTo>
                  <a:pt x="3336" y="12"/>
                </a:lnTo>
              </a:path>
            </a:pathLst>
          </a:custGeom>
          <a:noFill/>
          <a:ln w="28575" cap="flat" cmpd="sng">
            <a:solidFill>
              <a:srgbClr val="CC0000"/>
            </a:solidFill>
            <a:prstDash val="solid"/>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he-IL"/>
          </a:p>
        </p:txBody>
      </p:sp>
      <p:sp>
        <p:nvSpPr>
          <p:cNvPr id="92" name="Text Box 452"/>
          <p:cNvSpPr txBox="1">
            <a:spLocks noChangeArrowheads="1"/>
          </p:cNvSpPr>
          <p:nvPr/>
        </p:nvSpPr>
        <p:spPr bwMode="auto">
          <a:xfrm>
            <a:off x="5869412" y="4539605"/>
            <a:ext cx="1603375" cy="366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a:defRPr/>
            </a:pPr>
            <a:r>
              <a:rPr lang="en-US" smtClean="0">
                <a:solidFill>
                  <a:srgbClr val="CC0000"/>
                </a:solidFill>
                <a:latin typeface="Gill Sans MT" charset="0"/>
              </a:rPr>
              <a:t>2. incoming call</a:t>
            </a:r>
            <a:endParaRPr lang="en-US" sz="2400" smtClean="0">
              <a:solidFill>
                <a:srgbClr val="CC0000"/>
              </a:solidFill>
              <a:latin typeface="Gill Sans MT" charset="0"/>
            </a:endParaRPr>
          </a:p>
        </p:txBody>
      </p:sp>
      <p:sp>
        <p:nvSpPr>
          <p:cNvPr id="93" name="Text Box 453"/>
          <p:cNvSpPr txBox="1">
            <a:spLocks noChangeArrowheads="1"/>
          </p:cNvSpPr>
          <p:nvPr/>
        </p:nvSpPr>
        <p:spPr bwMode="auto">
          <a:xfrm>
            <a:off x="6034512" y="4206230"/>
            <a:ext cx="1371600" cy="366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a:defRPr/>
            </a:pPr>
            <a:r>
              <a:rPr lang="en-US" smtClean="0">
                <a:solidFill>
                  <a:srgbClr val="CC0000"/>
                </a:solidFill>
                <a:latin typeface="Gill Sans MT" charset="0"/>
              </a:rPr>
              <a:t>3. accept call</a:t>
            </a:r>
            <a:endParaRPr lang="en-US" sz="2400" smtClean="0">
              <a:solidFill>
                <a:srgbClr val="CC0000"/>
              </a:solidFill>
              <a:latin typeface="Gill Sans MT" charset="0"/>
            </a:endParaRPr>
          </a:p>
        </p:txBody>
      </p:sp>
      <p:sp>
        <p:nvSpPr>
          <p:cNvPr id="94" name="Freeform 454"/>
          <p:cNvSpPr>
            <a:spLocks/>
          </p:cNvSpPr>
          <p:nvPr/>
        </p:nvSpPr>
        <p:spPr bwMode="auto">
          <a:xfrm>
            <a:off x="2308650" y="4472930"/>
            <a:ext cx="5057775" cy="1123950"/>
          </a:xfrm>
          <a:custGeom>
            <a:avLst/>
            <a:gdLst>
              <a:gd name="T0" fmla="*/ 0 w 3186"/>
              <a:gd name="T1" fmla="*/ 2147483646 h 708"/>
              <a:gd name="T2" fmla="*/ 0 w 3186"/>
              <a:gd name="T3" fmla="*/ 2147483646 h 708"/>
              <a:gd name="T4" fmla="*/ 2147483646 w 3186"/>
              <a:gd name="T5" fmla="*/ 2147483646 h 708"/>
              <a:gd name="T6" fmla="*/ 2147483646 w 3186"/>
              <a:gd name="T7" fmla="*/ 2147483646 h 708"/>
              <a:gd name="T8" fmla="*/ 2147483646 w 3186"/>
              <a:gd name="T9" fmla="*/ 2147483646 h 708"/>
              <a:gd name="T10" fmla="*/ 2147483646 w 3186"/>
              <a:gd name="T11" fmla="*/ 2147483646 h 708"/>
              <a:gd name="T12" fmla="*/ 2147483646 w 3186"/>
              <a:gd name="T13" fmla="*/ 2147483646 h 708"/>
              <a:gd name="T14" fmla="*/ 2147483646 w 3186"/>
              <a:gd name="T15" fmla="*/ 0 h 70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186" h="708">
                <a:moveTo>
                  <a:pt x="0" y="12"/>
                </a:moveTo>
                <a:lnTo>
                  <a:pt x="0" y="381"/>
                </a:lnTo>
                <a:lnTo>
                  <a:pt x="882" y="384"/>
                </a:lnTo>
                <a:lnTo>
                  <a:pt x="1551" y="708"/>
                </a:lnTo>
                <a:lnTo>
                  <a:pt x="1742" y="708"/>
                </a:lnTo>
                <a:lnTo>
                  <a:pt x="2273" y="476"/>
                </a:lnTo>
                <a:lnTo>
                  <a:pt x="3186" y="470"/>
                </a:lnTo>
                <a:lnTo>
                  <a:pt x="3180" y="0"/>
                </a:lnTo>
              </a:path>
            </a:pathLst>
          </a:custGeom>
          <a:noFill/>
          <a:ln w="28575" cap="flat" cmpd="sng">
            <a:solidFill>
              <a:srgbClr val="CC0000"/>
            </a:solidFill>
            <a:prstDash val="solid"/>
            <a:round/>
            <a:headEnd type="triangl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he-IL"/>
          </a:p>
        </p:txBody>
      </p:sp>
      <p:sp>
        <p:nvSpPr>
          <p:cNvPr id="95" name="Text Box 455"/>
          <p:cNvSpPr txBox="1">
            <a:spLocks noChangeArrowheads="1"/>
          </p:cNvSpPr>
          <p:nvPr/>
        </p:nvSpPr>
        <p:spPr bwMode="auto">
          <a:xfrm>
            <a:off x="2148312" y="4187180"/>
            <a:ext cx="1739900" cy="366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a:defRPr/>
            </a:pPr>
            <a:r>
              <a:rPr lang="en-US" smtClean="0">
                <a:solidFill>
                  <a:srgbClr val="CC0000"/>
                </a:solidFill>
                <a:latin typeface="Gill Sans MT" charset="0"/>
              </a:rPr>
              <a:t>4. call connected</a:t>
            </a:r>
            <a:endParaRPr lang="en-US" sz="2400" smtClean="0">
              <a:solidFill>
                <a:srgbClr val="CC0000"/>
              </a:solidFill>
              <a:latin typeface="Gill Sans MT" charset="0"/>
            </a:endParaRPr>
          </a:p>
        </p:txBody>
      </p:sp>
      <p:sp>
        <p:nvSpPr>
          <p:cNvPr id="96" name="Text Box 456"/>
          <p:cNvSpPr txBox="1">
            <a:spLocks noChangeArrowheads="1"/>
          </p:cNvSpPr>
          <p:nvPr/>
        </p:nvSpPr>
        <p:spPr bwMode="auto">
          <a:xfrm>
            <a:off x="2219750" y="3882380"/>
            <a:ext cx="1897062" cy="366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a:defRPr/>
            </a:pPr>
            <a:r>
              <a:rPr lang="en-US" smtClean="0">
                <a:solidFill>
                  <a:srgbClr val="000099"/>
                </a:solidFill>
                <a:latin typeface="Gill Sans MT" charset="0"/>
              </a:rPr>
              <a:t>5. data flow begins</a:t>
            </a:r>
            <a:endParaRPr lang="en-US" sz="2400" smtClean="0">
              <a:solidFill>
                <a:srgbClr val="000099"/>
              </a:solidFill>
              <a:latin typeface="Gill Sans MT" charset="0"/>
            </a:endParaRPr>
          </a:p>
        </p:txBody>
      </p:sp>
      <p:sp>
        <p:nvSpPr>
          <p:cNvPr id="97" name="Text Box 457"/>
          <p:cNvSpPr txBox="1">
            <a:spLocks noChangeArrowheads="1"/>
          </p:cNvSpPr>
          <p:nvPr/>
        </p:nvSpPr>
        <p:spPr bwMode="auto">
          <a:xfrm>
            <a:off x="5875762" y="3834755"/>
            <a:ext cx="1531938" cy="366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a:defRPr/>
            </a:pPr>
            <a:r>
              <a:rPr lang="en-US" smtClean="0">
                <a:solidFill>
                  <a:srgbClr val="000099"/>
                </a:solidFill>
                <a:latin typeface="Gill Sans MT" charset="0"/>
              </a:rPr>
              <a:t>6. receive data</a:t>
            </a:r>
            <a:endParaRPr lang="en-US" sz="2400" smtClean="0">
              <a:solidFill>
                <a:srgbClr val="000099"/>
              </a:solidFill>
              <a:latin typeface="Gill Sans MT" charset="0"/>
            </a:endParaRPr>
          </a:p>
        </p:txBody>
      </p:sp>
      <p:sp>
        <p:nvSpPr>
          <p:cNvPr id="98" name="Freeform 458"/>
          <p:cNvSpPr>
            <a:spLocks/>
          </p:cNvSpPr>
          <p:nvPr/>
        </p:nvSpPr>
        <p:spPr bwMode="auto">
          <a:xfrm>
            <a:off x="2364212" y="4149080"/>
            <a:ext cx="4895850" cy="1343025"/>
          </a:xfrm>
          <a:custGeom>
            <a:avLst/>
            <a:gdLst>
              <a:gd name="T0" fmla="*/ 0 w 3084"/>
              <a:gd name="T1" fmla="*/ 2147483646 h 846"/>
              <a:gd name="T2" fmla="*/ 0 w 3084"/>
              <a:gd name="T3" fmla="*/ 2147483646 h 846"/>
              <a:gd name="T4" fmla="*/ 2147483646 w 3084"/>
              <a:gd name="T5" fmla="*/ 2147483646 h 846"/>
              <a:gd name="T6" fmla="*/ 2147483646 w 3084"/>
              <a:gd name="T7" fmla="*/ 2147483646 h 846"/>
              <a:gd name="T8" fmla="*/ 2147483646 w 3084"/>
              <a:gd name="T9" fmla="*/ 2147483646 h 846"/>
              <a:gd name="T10" fmla="*/ 2147483646 w 3084"/>
              <a:gd name="T11" fmla="*/ 2147483646 h 846"/>
              <a:gd name="T12" fmla="*/ 2147483646 w 3084"/>
              <a:gd name="T13" fmla="*/ 2147483646 h 846"/>
              <a:gd name="T14" fmla="*/ 2147483646 w 3084"/>
              <a:gd name="T15" fmla="*/ 0 h 84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084" h="846">
                <a:moveTo>
                  <a:pt x="0" y="18"/>
                </a:moveTo>
                <a:lnTo>
                  <a:pt x="0" y="531"/>
                </a:lnTo>
                <a:lnTo>
                  <a:pt x="846" y="534"/>
                </a:lnTo>
                <a:lnTo>
                  <a:pt x="1485" y="846"/>
                </a:lnTo>
                <a:lnTo>
                  <a:pt x="1698" y="843"/>
                </a:lnTo>
                <a:lnTo>
                  <a:pt x="2238" y="633"/>
                </a:lnTo>
                <a:lnTo>
                  <a:pt x="3084" y="633"/>
                </a:lnTo>
                <a:lnTo>
                  <a:pt x="3081" y="0"/>
                </a:lnTo>
              </a:path>
            </a:pathLst>
          </a:custGeom>
          <a:noFill/>
          <a:ln w="57150" cap="flat" cmpd="sng">
            <a:solidFill>
              <a:srgbClr val="000099"/>
            </a:solidFill>
            <a:prstDash val="solid"/>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he-IL"/>
          </a:p>
        </p:txBody>
      </p:sp>
      <p:grpSp>
        <p:nvGrpSpPr>
          <p:cNvPr id="99" name="Group 668"/>
          <p:cNvGrpSpPr>
            <a:grpSpLocks/>
          </p:cNvGrpSpPr>
          <p:nvPr/>
        </p:nvGrpSpPr>
        <p:grpSpPr bwMode="auto">
          <a:xfrm>
            <a:off x="135362" y="3629968"/>
            <a:ext cx="2039938" cy="2427287"/>
            <a:chOff x="0" y="2285"/>
            <a:chExt cx="1285" cy="1529"/>
          </a:xfrm>
        </p:grpSpPr>
        <p:sp>
          <p:nvSpPr>
            <p:cNvPr id="100" name="Freeform 551"/>
            <p:cNvSpPr>
              <a:spLocks/>
            </p:cNvSpPr>
            <p:nvPr/>
          </p:nvSpPr>
          <p:spPr bwMode="auto">
            <a:xfrm>
              <a:off x="211" y="2297"/>
              <a:ext cx="990" cy="1124"/>
            </a:xfrm>
            <a:custGeom>
              <a:avLst/>
              <a:gdLst>
                <a:gd name="T0" fmla="*/ 0 w 990"/>
                <a:gd name="T1" fmla="*/ 1089 h 1124"/>
                <a:gd name="T2" fmla="*/ 161 w 990"/>
                <a:gd name="T3" fmla="*/ 0 h 1124"/>
                <a:gd name="T4" fmla="*/ 210 w 990"/>
                <a:gd name="T5" fmla="*/ 899 h 1124"/>
                <a:gd name="T6" fmla="*/ 962 w 990"/>
                <a:gd name="T7" fmla="*/ 906 h 1124"/>
                <a:gd name="T8" fmla="*/ 990 w 990"/>
                <a:gd name="T9" fmla="*/ 990 h 1124"/>
                <a:gd name="T10" fmla="*/ 210 w 990"/>
                <a:gd name="T11" fmla="*/ 1124 h 1124"/>
                <a:gd name="T12" fmla="*/ 0 w 990"/>
                <a:gd name="T13" fmla="*/ 1089 h 112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90" h="1124">
                  <a:moveTo>
                    <a:pt x="0" y="1089"/>
                  </a:moveTo>
                  <a:lnTo>
                    <a:pt x="161" y="0"/>
                  </a:lnTo>
                  <a:lnTo>
                    <a:pt x="210" y="899"/>
                  </a:lnTo>
                  <a:lnTo>
                    <a:pt x="962" y="906"/>
                  </a:lnTo>
                  <a:lnTo>
                    <a:pt x="990" y="990"/>
                  </a:lnTo>
                  <a:lnTo>
                    <a:pt x="210" y="1124"/>
                  </a:lnTo>
                  <a:lnTo>
                    <a:pt x="0" y="1089"/>
                  </a:lnTo>
                  <a:close/>
                </a:path>
              </a:pathLst>
            </a:custGeom>
            <a:gradFill rotWithShape="1">
              <a:gsLst>
                <a:gs pos="0">
                  <a:srgbClr val="000099"/>
                </a:gs>
                <a:gs pos="100000">
                  <a:schemeClr val="bg1"/>
                </a:gs>
              </a:gsLst>
              <a:lin ang="5400000" scaled="1"/>
            </a:gradFill>
            <a:ln>
              <a:noFill/>
            </a:ln>
            <a:effectLst/>
            <a:extLst>
              <a:ext uri="{91240B29-F687-4F45-9708-019B960494DF}">
                <a14:hiddenLine xmlns:a14="http://schemas.microsoft.com/office/drawing/2010/main" w="9525" cap="flat" cmpd="sng">
                  <a:solidFill>
                    <a:srgbClr val="000099"/>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he-IL"/>
            </a:p>
          </p:txBody>
        </p:sp>
        <p:sp>
          <p:nvSpPr>
            <p:cNvPr id="101" name="Rectangle 403"/>
            <p:cNvSpPr>
              <a:spLocks noChangeArrowheads="1"/>
            </p:cNvSpPr>
            <p:nvPr/>
          </p:nvSpPr>
          <p:spPr bwMode="auto">
            <a:xfrm>
              <a:off x="415" y="2285"/>
              <a:ext cx="820" cy="946"/>
            </a:xfrm>
            <a:prstGeom prst="rect">
              <a:avLst/>
            </a:prstGeom>
            <a:solidFill>
              <a:srgbClr val="0000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102" name="Rectangle 404"/>
            <p:cNvSpPr>
              <a:spLocks noChangeArrowheads="1"/>
            </p:cNvSpPr>
            <p:nvPr/>
          </p:nvSpPr>
          <p:spPr bwMode="auto">
            <a:xfrm>
              <a:off x="375" y="2314"/>
              <a:ext cx="837" cy="975"/>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103" name="Rectangle 405"/>
            <p:cNvSpPr>
              <a:spLocks noChangeArrowheads="1"/>
            </p:cNvSpPr>
            <p:nvPr/>
          </p:nvSpPr>
          <p:spPr bwMode="auto">
            <a:xfrm>
              <a:off x="379" y="2716"/>
              <a:ext cx="831" cy="192"/>
            </a:xfrm>
            <a:prstGeom prst="rect">
              <a:avLst/>
            </a:prstGeom>
            <a:solidFill>
              <a:srgbClr val="CC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104" name="Text Box 406"/>
            <p:cNvSpPr txBox="1">
              <a:spLocks noChangeArrowheads="1"/>
            </p:cNvSpPr>
            <p:nvPr/>
          </p:nvSpPr>
          <p:spPr bwMode="auto">
            <a:xfrm>
              <a:off x="298" y="2292"/>
              <a:ext cx="987" cy="10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a:defRPr/>
              </a:pPr>
              <a:r>
                <a:rPr lang="en-US" sz="2000" smtClean="0"/>
                <a:t>application</a:t>
              </a:r>
            </a:p>
            <a:p>
              <a:pPr algn="ctr">
                <a:defRPr/>
              </a:pPr>
              <a:r>
                <a:rPr lang="en-US" sz="2000" smtClean="0"/>
                <a:t>transport</a:t>
              </a:r>
            </a:p>
            <a:p>
              <a:pPr algn="ctr">
                <a:defRPr/>
              </a:pPr>
              <a:r>
                <a:rPr lang="en-US" sz="2000" smtClean="0">
                  <a:solidFill>
                    <a:schemeClr val="bg1"/>
                  </a:solidFill>
                </a:rPr>
                <a:t>network</a:t>
              </a:r>
              <a:endParaRPr lang="en-US" sz="2000" smtClean="0"/>
            </a:p>
            <a:p>
              <a:pPr algn="ctr">
                <a:defRPr/>
              </a:pPr>
              <a:r>
                <a:rPr lang="en-US" sz="2000" smtClean="0"/>
                <a:t>data link</a:t>
              </a:r>
            </a:p>
            <a:p>
              <a:pPr algn="ctr">
                <a:defRPr/>
              </a:pPr>
              <a:r>
                <a:rPr lang="en-US" sz="2000" smtClean="0"/>
                <a:t>physical</a:t>
              </a:r>
            </a:p>
          </p:txBody>
        </p:sp>
        <p:sp>
          <p:nvSpPr>
            <p:cNvPr id="105" name="Line 533"/>
            <p:cNvSpPr>
              <a:spLocks noChangeShapeType="1"/>
            </p:cNvSpPr>
            <p:nvPr/>
          </p:nvSpPr>
          <p:spPr bwMode="auto">
            <a:xfrm>
              <a:off x="374" y="2714"/>
              <a:ext cx="83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Arial" charset="0"/>
                <a:ea typeface="ＭＳ Ｐゴシック" charset="0"/>
              </a:endParaRPr>
            </a:p>
          </p:txBody>
        </p:sp>
        <p:sp>
          <p:nvSpPr>
            <p:cNvPr id="106" name="Line 534"/>
            <p:cNvSpPr>
              <a:spLocks noChangeShapeType="1"/>
            </p:cNvSpPr>
            <p:nvPr/>
          </p:nvSpPr>
          <p:spPr bwMode="auto">
            <a:xfrm>
              <a:off x="374" y="2908"/>
              <a:ext cx="83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Arial" charset="0"/>
                <a:ea typeface="ＭＳ Ｐゴシック" charset="0"/>
              </a:endParaRPr>
            </a:p>
          </p:txBody>
        </p:sp>
        <p:sp>
          <p:nvSpPr>
            <p:cNvPr id="107" name="Line 535"/>
            <p:cNvSpPr>
              <a:spLocks noChangeShapeType="1"/>
            </p:cNvSpPr>
            <p:nvPr/>
          </p:nvSpPr>
          <p:spPr bwMode="auto">
            <a:xfrm>
              <a:off x="372" y="3092"/>
              <a:ext cx="83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Arial" charset="0"/>
                <a:ea typeface="ＭＳ Ｐゴシック" charset="0"/>
              </a:endParaRPr>
            </a:p>
          </p:txBody>
        </p:sp>
        <p:sp>
          <p:nvSpPr>
            <p:cNvPr id="108" name="Line 536"/>
            <p:cNvSpPr>
              <a:spLocks noChangeShapeType="1"/>
            </p:cNvSpPr>
            <p:nvPr/>
          </p:nvSpPr>
          <p:spPr bwMode="auto">
            <a:xfrm>
              <a:off x="374" y="2520"/>
              <a:ext cx="83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Arial" charset="0"/>
                <a:ea typeface="ＭＳ Ｐゴシック" charset="0"/>
              </a:endParaRPr>
            </a:p>
          </p:txBody>
        </p:sp>
        <p:grpSp>
          <p:nvGrpSpPr>
            <p:cNvPr id="109" name="Group 548"/>
            <p:cNvGrpSpPr>
              <a:grpSpLocks/>
            </p:cNvGrpSpPr>
            <p:nvPr/>
          </p:nvGrpSpPr>
          <p:grpSpPr bwMode="auto">
            <a:xfrm>
              <a:off x="0" y="3341"/>
              <a:ext cx="454" cy="473"/>
              <a:chOff x="-44" y="1473"/>
              <a:chExt cx="981" cy="1105"/>
            </a:xfrm>
          </p:grpSpPr>
          <p:pic>
            <p:nvPicPr>
              <p:cNvPr id="110" name="Picture 549"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1" name="Freeform 550"/>
              <p:cNvSpPr>
                <a:spLocks/>
              </p:cNvSpPr>
              <p:nvPr/>
            </p:nvSpPr>
            <p:spPr bwMode="auto">
              <a:xfrm flipH="1">
                <a:off x="374" y="1579"/>
                <a:ext cx="477" cy="506"/>
              </a:xfrm>
              <a:custGeom>
                <a:avLst/>
                <a:gdLst>
                  <a:gd name="T0" fmla="*/ 0 w 356"/>
                  <a:gd name="T1" fmla="*/ 0 h 368"/>
                  <a:gd name="T2" fmla="*/ 187350 w 356"/>
                  <a:gd name="T3" fmla="*/ 15593 h 368"/>
                  <a:gd name="T4" fmla="*/ 222251 w 356"/>
                  <a:gd name="T5" fmla="*/ 324849 h 368"/>
                  <a:gd name="T6" fmla="*/ 48981 w 356"/>
                  <a:gd name="T7" fmla="*/ 406267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he-IL"/>
              </a:p>
            </p:txBody>
          </p:sp>
        </p:grpSp>
      </p:grpSp>
      <p:grpSp>
        <p:nvGrpSpPr>
          <p:cNvPr id="112" name="Group 556"/>
          <p:cNvGrpSpPr>
            <a:grpSpLocks/>
          </p:cNvGrpSpPr>
          <p:nvPr/>
        </p:nvGrpSpPr>
        <p:grpSpPr bwMode="auto">
          <a:xfrm>
            <a:off x="4615287" y="4723755"/>
            <a:ext cx="600075" cy="287338"/>
            <a:chOff x="4396" y="1245"/>
            <a:chExt cx="672" cy="248"/>
          </a:xfrm>
        </p:grpSpPr>
        <p:sp>
          <p:nvSpPr>
            <p:cNvPr id="113" name="Oval 407"/>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he-IL" altLang="he-IL" sz="2400">
                <a:latin typeface="Times New Roman" panose="02020603050405020304" pitchFamily="18" charset="0"/>
                <a:cs typeface="Arial" panose="020B0604020202020204" pitchFamily="34" charset="0"/>
              </a:endParaRPr>
            </a:p>
          </p:txBody>
        </p:sp>
        <p:sp>
          <p:nvSpPr>
            <p:cNvPr id="114" name="Rectangle 410"/>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endParaRPr lang="he-IL" altLang="he-IL" sz="2400">
                <a:latin typeface="Times New Roman" panose="02020603050405020304" pitchFamily="18" charset="0"/>
                <a:cs typeface="Arial" panose="020B0604020202020204" pitchFamily="34" charset="0"/>
              </a:endParaRPr>
            </a:p>
          </p:txBody>
        </p:sp>
        <p:sp>
          <p:nvSpPr>
            <p:cNvPr id="115" name="Oval 411"/>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he-IL" altLang="he-IL" sz="2400">
                <a:latin typeface="Times New Roman" panose="02020603050405020304" pitchFamily="18" charset="0"/>
                <a:cs typeface="Arial" panose="020B0604020202020204" pitchFamily="34" charset="0"/>
              </a:endParaRPr>
            </a:p>
          </p:txBody>
        </p:sp>
        <p:grpSp>
          <p:nvGrpSpPr>
            <p:cNvPr id="116" name="Group 560"/>
            <p:cNvGrpSpPr>
              <a:grpSpLocks/>
            </p:cNvGrpSpPr>
            <p:nvPr/>
          </p:nvGrpSpPr>
          <p:grpSpPr bwMode="auto">
            <a:xfrm>
              <a:off x="4530" y="1287"/>
              <a:ext cx="377" cy="75"/>
              <a:chOff x="2468" y="1332"/>
              <a:chExt cx="310" cy="60"/>
            </a:xfrm>
          </p:grpSpPr>
          <p:sp>
            <p:nvSpPr>
              <p:cNvPr id="119" name="Freeform 561"/>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noFill/>
              <a:ln w="19050" cmpd="sng">
                <a:solidFill>
                  <a:srgbClr val="000000"/>
                </a:solidFill>
                <a:round/>
                <a:headEnd/>
                <a:tailEnd/>
              </a:ln>
              <a:effectLst/>
              <a:extLst>
                <a:ext uri="{909E8E84-426E-40DD-AFC4-6F175D3DCCD1}">
                  <a14:hiddenFill xmlns:a14="http://schemas.microsoft.com/office/drawing/2010/main">
                    <a:solidFill>
                      <a:srgbClr val="00CC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120" name="Freeform 562"/>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noFill/>
              <a:ln w="12700" cmpd="sng">
                <a:solidFill>
                  <a:srgbClr val="000000"/>
                </a:solidFill>
                <a:round/>
                <a:headEnd/>
                <a:tailEnd/>
              </a:ln>
              <a:effectLst/>
              <a:extLst>
                <a:ext uri="{909E8E84-426E-40DD-AFC4-6F175D3DCCD1}">
                  <a14:hiddenFill xmlns:a14="http://schemas.microsoft.com/office/drawing/2010/main">
                    <a:solidFill>
                      <a:srgbClr val="00CC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grpSp>
        <p:sp>
          <p:nvSpPr>
            <p:cNvPr id="117" name="Line 563"/>
            <p:cNvSpPr>
              <a:spLocks noChangeShapeType="1"/>
            </p:cNvSpPr>
            <p:nvPr/>
          </p:nvSpPr>
          <p:spPr bwMode="auto">
            <a:xfrm>
              <a:off x="4400" y="1320"/>
              <a:ext cx="0" cy="110"/>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Arial" charset="0"/>
                <a:ea typeface="ＭＳ Ｐゴシック" charset="0"/>
              </a:endParaRPr>
            </a:p>
          </p:txBody>
        </p:sp>
        <p:sp>
          <p:nvSpPr>
            <p:cNvPr id="118" name="Line 564"/>
            <p:cNvSpPr>
              <a:spLocks noChangeShapeType="1"/>
            </p:cNvSpPr>
            <p:nvPr/>
          </p:nvSpPr>
          <p:spPr bwMode="auto">
            <a:xfrm>
              <a:off x="5063" y="1326"/>
              <a:ext cx="0" cy="107"/>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Arial" charset="0"/>
                <a:ea typeface="ＭＳ Ｐゴシック" charset="0"/>
              </a:endParaRPr>
            </a:p>
          </p:txBody>
        </p:sp>
      </p:grpSp>
      <p:grpSp>
        <p:nvGrpSpPr>
          <p:cNvPr id="121" name="Group 565"/>
          <p:cNvGrpSpPr>
            <a:grpSpLocks/>
          </p:cNvGrpSpPr>
          <p:nvPr/>
        </p:nvGrpSpPr>
        <p:grpSpPr bwMode="auto">
          <a:xfrm>
            <a:off x="5169325" y="5723880"/>
            <a:ext cx="600075" cy="287338"/>
            <a:chOff x="4396" y="1245"/>
            <a:chExt cx="672" cy="248"/>
          </a:xfrm>
        </p:grpSpPr>
        <p:sp>
          <p:nvSpPr>
            <p:cNvPr id="122" name="Oval 407"/>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he-IL" altLang="he-IL" sz="2400">
                <a:latin typeface="Times New Roman" panose="02020603050405020304" pitchFamily="18" charset="0"/>
                <a:cs typeface="Arial" panose="020B0604020202020204" pitchFamily="34" charset="0"/>
              </a:endParaRPr>
            </a:p>
          </p:txBody>
        </p:sp>
        <p:sp>
          <p:nvSpPr>
            <p:cNvPr id="123" name="Rectangle 410"/>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endParaRPr lang="he-IL" altLang="he-IL" sz="2400">
                <a:latin typeface="Times New Roman" panose="02020603050405020304" pitchFamily="18" charset="0"/>
                <a:cs typeface="Arial" panose="020B0604020202020204" pitchFamily="34" charset="0"/>
              </a:endParaRPr>
            </a:p>
          </p:txBody>
        </p:sp>
        <p:sp>
          <p:nvSpPr>
            <p:cNvPr id="124" name="Oval 411"/>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he-IL" altLang="he-IL" sz="2400">
                <a:latin typeface="Times New Roman" panose="02020603050405020304" pitchFamily="18" charset="0"/>
                <a:cs typeface="Arial" panose="020B0604020202020204" pitchFamily="34" charset="0"/>
              </a:endParaRPr>
            </a:p>
          </p:txBody>
        </p:sp>
        <p:grpSp>
          <p:nvGrpSpPr>
            <p:cNvPr id="125" name="Group 569"/>
            <p:cNvGrpSpPr>
              <a:grpSpLocks/>
            </p:cNvGrpSpPr>
            <p:nvPr/>
          </p:nvGrpSpPr>
          <p:grpSpPr bwMode="auto">
            <a:xfrm>
              <a:off x="4530" y="1287"/>
              <a:ext cx="377" cy="75"/>
              <a:chOff x="2468" y="1332"/>
              <a:chExt cx="310" cy="60"/>
            </a:xfrm>
          </p:grpSpPr>
          <p:sp>
            <p:nvSpPr>
              <p:cNvPr id="128" name="Freeform 57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noFill/>
              <a:ln w="19050" cmpd="sng">
                <a:solidFill>
                  <a:srgbClr val="000000"/>
                </a:solidFill>
                <a:round/>
                <a:headEnd/>
                <a:tailEnd/>
              </a:ln>
              <a:effectLst/>
              <a:extLst>
                <a:ext uri="{909E8E84-426E-40DD-AFC4-6F175D3DCCD1}">
                  <a14:hiddenFill xmlns:a14="http://schemas.microsoft.com/office/drawing/2010/main">
                    <a:solidFill>
                      <a:srgbClr val="00CC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129" name="Freeform 57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noFill/>
              <a:ln w="12700" cmpd="sng">
                <a:solidFill>
                  <a:srgbClr val="000000"/>
                </a:solidFill>
                <a:round/>
                <a:headEnd/>
                <a:tailEnd/>
              </a:ln>
              <a:effectLst/>
              <a:extLst>
                <a:ext uri="{909E8E84-426E-40DD-AFC4-6F175D3DCCD1}">
                  <a14:hiddenFill xmlns:a14="http://schemas.microsoft.com/office/drawing/2010/main">
                    <a:solidFill>
                      <a:srgbClr val="00CC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grpSp>
        <p:sp>
          <p:nvSpPr>
            <p:cNvPr id="126" name="Line 572"/>
            <p:cNvSpPr>
              <a:spLocks noChangeShapeType="1"/>
            </p:cNvSpPr>
            <p:nvPr/>
          </p:nvSpPr>
          <p:spPr bwMode="auto">
            <a:xfrm>
              <a:off x="4400" y="1320"/>
              <a:ext cx="0" cy="110"/>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Arial" charset="0"/>
                <a:ea typeface="ＭＳ Ｐゴシック" charset="0"/>
              </a:endParaRPr>
            </a:p>
          </p:txBody>
        </p:sp>
        <p:sp>
          <p:nvSpPr>
            <p:cNvPr id="127" name="Line 573"/>
            <p:cNvSpPr>
              <a:spLocks noChangeShapeType="1"/>
            </p:cNvSpPr>
            <p:nvPr/>
          </p:nvSpPr>
          <p:spPr bwMode="auto">
            <a:xfrm>
              <a:off x="5063" y="1326"/>
              <a:ext cx="0" cy="107"/>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Arial" charset="0"/>
                <a:ea typeface="ＭＳ Ｐゴシック" charset="0"/>
              </a:endParaRPr>
            </a:p>
          </p:txBody>
        </p:sp>
      </p:grpSp>
      <p:grpSp>
        <p:nvGrpSpPr>
          <p:cNvPr id="130" name="Group 574"/>
          <p:cNvGrpSpPr>
            <a:grpSpLocks/>
          </p:cNvGrpSpPr>
          <p:nvPr/>
        </p:nvGrpSpPr>
        <p:grpSpPr bwMode="auto">
          <a:xfrm>
            <a:off x="3950125" y="5676255"/>
            <a:ext cx="600075" cy="287338"/>
            <a:chOff x="4396" y="1245"/>
            <a:chExt cx="672" cy="248"/>
          </a:xfrm>
        </p:grpSpPr>
        <p:sp>
          <p:nvSpPr>
            <p:cNvPr id="131" name="Oval 407"/>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he-IL" altLang="he-IL" sz="2400">
                <a:latin typeface="Times New Roman" panose="02020603050405020304" pitchFamily="18" charset="0"/>
                <a:cs typeface="Arial" panose="020B0604020202020204" pitchFamily="34" charset="0"/>
              </a:endParaRPr>
            </a:p>
          </p:txBody>
        </p:sp>
        <p:sp>
          <p:nvSpPr>
            <p:cNvPr id="132" name="Rectangle 410"/>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endParaRPr lang="he-IL" altLang="he-IL" sz="2400">
                <a:latin typeface="Times New Roman" panose="02020603050405020304" pitchFamily="18" charset="0"/>
                <a:cs typeface="Arial" panose="020B0604020202020204" pitchFamily="34" charset="0"/>
              </a:endParaRPr>
            </a:p>
          </p:txBody>
        </p:sp>
        <p:sp>
          <p:nvSpPr>
            <p:cNvPr id="133" name="Oval 411"/>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he-IL" altLang="he-IL" sz="2400">
                <a:latin typeface="Times New Roman" panose="02020603050405020304" pitchFamily="18" charset="0"/>
                <a:cs typeface="Arial" panose="020B0604020202020204" pitchFamily="34" charset="0"/>
              </a:endParaRPr>
            </a:p>
          </p:txBody>
        </p:sp>
        <p:grpSp>
          <p:nvGrpSpPr>
            <p:cNvPr id="134" name="Group 578"/>
            <p:cNvGrpSpPr>
              <a:grpSpLocks/>
            </p:cNvGrpSpPr>
            <p:nvPr/>
          </p:nvGrpSpPr>
          <p:grpSpPr bwMode="auto">
            <a:xfrm>
              <a:off x="4530" y="1287"/>
              <a:ext cx="377" cy="75"/>
              <a:chOff x="2468" y="1332"/>
              <a:chExt cx="310" cy="60"/>
            </a:xfrm>
          </p:grpSpPr>
          <p:sp>
            <p:nvSpPr>
              <p:cNvPr id="137" name="Freeform 57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noFill/>
              <a:ln w="19050" cmpd="sng">
                <a:solidFill>
                  <a:srgbClr val="000000"/>
                </a:solidFill>
                <a:round/>
                <a:headEnd/>
                <a:tailEnd/>
              </a:ln>
              <a:effectLst/>
              <a:extLst>
                <a:ext uri="{909E8E84-426E-40DD-AFC4-6F175D3DCCD1}">
                  <a14:hiddenFill xmlns:a14="http://schemas.microsoft.com/office/drawing/2010/main">
                    <a:solidFill>
                      <a:srgbClr val="00CC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138" name="Freeform 58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noFill/>
              <a:ln w="12700" cmpd="sng">
                <a:solidFill>
                  <a:srgbClr val="000000"/>
                </a:solidFill>
                <a:round/>
                <a:headEnd/>
                <a:tailEnd/>
              </a:ln>
              <a:effectLst/>
              <a:extLst>
                <a:ext uri="{909E8E84-426E-40DD-AFC4-6F175D3DCCD1}">
                  <a14:hiddenFill xmlns:a14="http://schemas.microsoft.com/office/drawing/2010/main">
                    <a:solidFill>
                      <a:srgbClr val="00CC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grpSp>
        <p:sp>
          <p:nvSpPr>
            <p:cNvPr id="135" name="Line 581"/>
            <p:cNvSpPr>
              <a:spLocks noChangeShapeType="1"/>
            </p:cNvSpPr>
            <p:nvPr/>
          </p:nvSpPr>
          <p:spPr bwMode="auto">
            <a:xfrm>
              <a:off x="4400" y="1320"/>
              <a:ext cx="0" cy="110"/>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Arial" charset="0"/>
                <a:ea typeface="ＭＳ Ｐゴシック" charset="0"/>
              </a:endParaRPr>
            </a:p>
          </p:txBody>
        </p:sp>
        <p:sp>
          <p:nvSpPr>
            <p:cNvPr id="136" name="Line 582"/>
            <p:cNvSpPr>
              <a:spLocks noChangeShapeType="1"/>
            </p:cNvSpPr>
            <p:nvPr/>
          </p:nvSpPr>
          <p:spPr bwMode="auto">
            <a:xfrm>
              <a:off x="5063" y="1326"/>
              <a:ext cx="0" cy="107"/>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Arial" charset="0"/>
                <a:ea typeface="ＭＳ Ｐゴシック" charset="0"/>
              </a:endParaRPr>
            </a:p>
          </p:txBody>
        </p:sp>
      </p:grpSp>
    </p:spTree>
    <p:extLst>
      <p:ext uri="{BB962C8B-B14F-4D97-AF65-F5344CB8AC3E}">
        <p14:creationId xmlns:p14="http://schemas.microsoft.com/office/powerpoint/2010/main" val="2458306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90"/>
                                        </p:tgtEl>
                                        <p:attrNameLst>
                                          <p:attrName>style.visibility</p:attrName>
                                        </p:attrNameLst>
                                      </p:cBhvr>
                                      <p:to>
                                        <p:strVal val="visible"/>
                                      </p:to>
                                    </p:set>
                                    <p:animEffect transition="in" filter="dissolve">
                                      <p:cBhvr>
                                        <p:cTn id="7" dur="500"/>
                                        <p:tgtEl>
                                          <p:spTgt spid="90"/>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91"/>
                                        </p:tgtEl>
                                        <p:attrNameLst>
                                          <p:attrName>style.visibility</p:attrName>
                                        </p:attrNameLst>
                                      </p:cBhvr>
                                      <p:to>
                                        <p:strVal val="visible"/>
                                      </p:to>
                                    </p:set>
                                    <p:animEffect transition="in" filter="wipe(left)">
                                      <p:cBhvr>
                                        <p:cTn id="11" dur="1000"/>
                                        <p:tgtEl>
                                          <p:spTgt spid="91"/>
                                        </p:tgtEl>
                                      </p:cBhvr>
                                    </p:animEffect>
                                  </p:childTnLst>
                                </p:cTn>
                              </p:par>
                            </p:childTnLst>
                          </p:cTn>
                        </p:par>
                        <p:par>
                          <p:cTn id="12" fill="hold">
                            <p:stCondLst>
                              <p:cond delay="1500"/>
                            </p:stCondLst>
                            <p:childTnLst>
                              <p:par>
                                <p:cTn id="13" presetID="9" presetClass="entr" presetSubtype="0" fill="hold" grpId="0" nodeType="afterEffect">
                                  <p:stCondLst>
                                    <p:cond delay="0"/>
                                  </p:stCondLst>
                                  <p:childTnLst>
                                    <p:set>
                                      <p:cBhvr>
                                        <p:cTn id="14" dur="1" fill="hold">
                                          <p:stCondLst>
                                            <p:cond delay="0"/>
                                          </p:stCondLst>
                                        </p:cTn>
                                        <p:tgtEl>
                                          <p:spTgt spid="92"/>
                                        </p:tgtEl>
                                        <p:attrNameLst>
                                          <p:attrName>style.visibility</p:attrName>
                                        </p:attrNameLst>
                                      </p:cBhvr>
                                      <p:to>
                                        <p:strVal val="visible"/>
                                      </p:to>
                                    </p:set>
                                    <p:animEffect transition="in" filter="dissolve">
                                      <p:cBhvr>
                                        <p:cTn id="15" dur="500"/>
                                        <p:tgtEl>
                                          <p:spTgt spid="92"/>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93"/>
                                        </p:tgtEl>
                                        <p:attrNameLst>
                                          <p:attrName>style.visibility</p:attrName>
                                        </p:attrNameLst>
                                      </p:cBhvr>
                                      <p:to>
                                        <p:strVal val="visible"/>
                                      </p:to>
                                    </p:set>
                                    <p:animEffect transition="in" filter="dissolve">
                                      <p:cBhvr>
                                        <p:cTn id="20" dur="500"/>
                                        <p:tgtEl>
                                          <p:spTgt spid="93"/>
                                        </p:tgtEl>
                                      </p:cBhvr>
                                    </p:animEffect>
                                  </p:childTnLst>
                                </p:cTn>
                              </p:par>
                            </p:childTnLst>
                          </p:cTn>
                        </p:par>
                        <p:par>
                          <p:cTn id="21" fill="hold">
                            <p:stCondLst>
                              <p:cond delay="500"/>
                            </p:stCondLst>
                            <p:childTnLst>
                              <p:par>
                                <p:cTn id="22" presetID="22" presetClass="entr" presetSubtype="2" fill="hold" grpId="0" nodeType="afterEffect">
                                  <p:stCondLst>
                                    <p:cond delay="0"/>
                                  </p:stCondLst>
                                  <p:childTnLst>
                                    <p:set>
                                      <p:cBhvr>
                                        <p:cTn id="23" dur="1" fill="hold">
                                          <p:stCondLst>
                                            <p:cond delay="0"/>
                                          </p:stCondLst>
                                        </p:cTn>
                                        <p:tgtEl>
                                          <p:spTgt spid="94"/>
                                        </p:tgtEl>
                                        <p:attrNameLst>
                                          <p:attrName>style.visibility</p:attrName>
                                        </p:attrNameLst>
                                      </p:cBhvr>
                                      <p:to>
                                        <p:strVal val="visible"/>
                                      </p:to>
                                    </p:set>
                                    <p:animEffect transition="in" filter="wipe(right)">
                                      <p:cBhvr>
                                        <p:cTn id="24" dur="1000"/>
                                        <p:tgtEl>
                                          <p:spTgt spid="94"/>
                                        </p:tgtEl>
                                      </p:cBhvr>
                                    </p:animEffect>
                                  </p:childTnLst>
                                </p:cTn>
                              </p:par>
                            </p:childTnLst>
                          </p:cTn>
                        </p:par>
                        <p:par>
                          <p:cTn id="25" fill="hold">
                            <p:stCondLst>
                              <p:cond delay="1500"/>
                            </p:stCondLst>
                            <p:childTnLst>
                              <p:par>
                                <p:cTn id="26" presetID="9" presetClass="entr" presetSubtype="0" fill="hold" grpId="0" nodeType="afterEffect">
                                  <p:stCondLst>
                                    <p:cond delay="0"/>
                                  </p:stCondLst>
                                  <p:childTnLst>
                                    <p:set>
                                      <p:cBhvr>
                                        <p:cTn id="27" dur="1" fill="hold">
                                          <p:stCondLst>
                                            <p:cond delay="0"/>
                                          </p:stCondLst>
                                        </p:cTn>
                                        <p:tgtEl>
                                          <p:spTgt spid="95"/>
                                        </p:tgtEl>
                                        <p:attrNameLst>
                                          <p:attrName>style.visibility</p:attrName>
                                        </p:attrNameLst>
                                      </p:cBhvr>
                                      <p:to>
                                        <p:strVal val="visible"/>
                                      </p:to>
                                    </p:set>
                                    <p:animEffect transition="in" filter="dissolve">
                                      <p:cBhvr>
                                        <p:cTn id="28" dur="500"/>
                                        <p:tgtEl>
                                          <p:spTgt spid="95"/>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grpId="0" nodeType="clickEffect">
                                  <p:stCondLst>
                                    <p:cond delay="0"/>
                                  </p:stCondLst>
                                  <p:childTnLst>
                                    <p:set>
                                      <p:cBhvr>
                                        <p:cTn id="32" dur="1" fill="hold">
                                          <p:stCondLst>
                                            <p:cond delay="0"/>
                                          </p:stCondLst>
                                        </p:cTn>
                                        <p:tgtEl>
                                          <p:spTgt spid="96"/>
                                        </p:tgtEl>
                                        <p:attrNameLst>
                                          <p:attrName>style.visibility</p:attrName>
                                        </p:attrNameLst>
                                      </p:cBhvr>
                                      <p:to>
                                        <p:strVal val="visible"/>
                                      </p:to>
                                    </p:set>
                                    <p:animEffect transition="in" filter="dissolve">
                                      <p:cBhvr>
                                        <p:cTn id="33" dur="500"/>
                                        <p:tgtEl>
                                          <p:spTgt spid="96"/>
                                        </p:tgtEl>
                                      </p:cBhvr>
                                    </p:animEffect>
                                  </p:childTnLst>
                                </p:cTn>
                              </p:par>
                            </p:childTnLst>
                          </p:cTn>
                        </p:par>
                        <p:par>
                          <p:cTn id="34" fill="hold">
                            <p:stCondLst>
                              <p:cond delay="500"/>
                            </p:stCondLst>
                            <p:childTnLst>
                              <p:par>
                                <p:cTn id="35" presetID="22" presetClass="entr" presetSubtype="8" fill="hold" grpId="0" nodeType="afterEffect">
                                  <p:stCondLst>
                                    <p:cond delay="0"/>
                                  </p:stCondLst>
                                  <p:childTnLst>
                                    <p:set>
                                      <p:cBhvr>
                                        <p:cTn id="36" dur="1" fill="hold">
                                          <p:stCondLst>
                                            <p:cond delay="0"/>
                                          </p:stCondLst>
                                        </p:cTn>
                                        <p:tgtEl>
                                          <p:spTgt spid="98"/>
                                        </p:tgtEl>
                                        <p:attrNameLst>
                                          <p:attrName>style.visibility</p:attrName>
                                        </p:attrNameLst>
                                      </p:cBhvr>
                                      <p:to>
                                        <p:strVal val="visible"/>
                                      </p:to>
                                    </p:set>
                                    <p:animEffect transition="in" filter="wipe(left)">
                                      <p:cBhvr>
                                        <p:cTn id="37" dur="1000"/>
                                        <p:tgtEl>
                                          <p:spTgt spid="98"/>
                                        </p:tgtEl>
                                      </p:cBhvr>
                                    </p:animEffect>
                                  </p:childTnLst>
                                </p:cTn>
                              </p:par>
                            </p:childTnLst>
                          </p:cTn>
                        </p:par>
                        <p:par>
                          <p:cTn id="38" fill="hold">
                            <p:stCondLst>
                              <p:cond delay="1500"/>
                            </p:stCondLst>
                            <p:childTnLst>
                              <p:par>
                                <p:cTn id="39" presetID="9" presetClass="entr" presetSubtype="0" fill="hold" grpId="0" nodeType="afterEffect">
                                  <p:stCondLst>
                                    <p:cond delay="0"/>
                                  </p:stCondLst>
                                  <p:childTnLst>
                                    <p:set>
                                      <p:cBhvr>
                                        <p:cTn id="40" dur="1" fill="hold">
                                          <p:stCondLst>
                                            <p:cond delay="0"/>
                                          </p:stCondLst>
                                        </p:cTn>
                                        <p:tgtEl>
                                          <p:spTgt spid="97"/>
                                        </p:tgtEl>
                                        <p:attrNameLst>
                                          <p:attrName>style.visibility</p:attrName>
                                        </p:attrNameLst>
                                      </p:cBhvr>
                                      <p:to>
                                        <p:strVal val="visible"/>
                                      </p:to>
                                    </p:set>
                                    <p:animEffect transition="in" filter="dissolve">
                                      <p:cBhvr>
                                        <p:cTn id="41" dur="500"/>
                                        <p:tgtEl>
                                          <p:spTgt spid="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 grpId="0" autoUpdateAnimBg="0"/>
      <p:bldP spid="91" grpId="0" animBg="1"/>
      <p:bldP spid="92" grpId="0" autoUpdateAnimBg="0"/>
      <p:bldP spid="93" grpId="0" autoUpdateAnimBg="0"/>
      <p:bldP spid="94" grpId="0" animBg="1"/>
      <p:bldP spid="95" grpId="0" autoUpdateAnimBg="0"/>
      <p:bldP spid="96" grpId="0" autoUpdateAnimBg="0"/>
      <p:bldP spid="97" grpId="0" autoUpdateAnimBg="0"/>
      <p:bldP spid="98"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p:txBody>
          <a:bodyPr/>
          <a:lstStyle/>
          <a:p>
            <a:pPr rtl="0" eaLnBrk="1" hangingPunct="1"/>
            <a:r>
              <a:rPr lang="en-US" sz="4000" smtClean="0"/>
              <a:t>The Internet Network layer</a:t>
            </a:r>
            <a:endParaRPr lang="he-IL" sz="4000" b="1" smtClean="0"/>
          </a:p>
        </p:txBody>
      </p:sp>
      <p:sp>
        <p:nvSpPr>
          <p:cNvPr id="6147" name="Content Placeholder 2"/>
          <p:cNvSpPr>
            <a:spLocks noGrp="1"/>
          </p:cNvSpPr>
          <p:nvPr>
            <p:ph type="body" idx="1"/>
          </p:nvPr>
        </p:nvSpPr>
        <p:spPr/>
        <p:txBody>
          <a:bodyPr/>
          <a:lstStyle/>
          <a:p>
            <a:pPr algn="l" rtl="0">
              <a:buFont typeface="Wingdings 2" pitchFamily="18" charset="2"/>
              <a:buNone/>
            </a:pPr>
            <a:r>
              <a:rPr lang="en-US" dirty="0" smtClean="0"/>
              <a:t>Host, router network layer functions:</a:t>
            </a:r>
          </a:p>
        </p:txBody>
      </p:sp>
      <p:pic>
        <p:nvPicPr>
          <p:cNvPr id="6148" name="Picture 4"/>
          <p:cNvPicPr>
            <a:picLocks noChangeAspect="1" noChangeArrowheads="1"/>
          </p:cNvPicPr>
          <p:nvPr/>
        </p:nvPicPr>
        <p:blipFill>
          <a:blip r:embed="rId2"/>
          <a:srcRect/>
          <a:stretch>
            <a:fillRect/>
          </a:stretch>
        </p:blipFill>
        <p:spPr bwMode="auto">
          <a:xfrm>
            <a:off x="251520" y="2170113"/>
            <a:ext cx="8562975" cy="468788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Where are we ?</a:t>
            </a:r>
            <a:endParaRPr lang="en-US" dirty="0"/>
          </a:p>
        </p:txBody>
      </p:sp>
      <p:sp>
        <p:nvSpPr>
          <p:cNvPr id="4" name="Footer Placeholder 3"/>
          <p:cNvSpPr>
            <a:spLocks noGrp="1"/>
          </p:cNvSpPr>
          <p:nvPr>
            <p:ph type="ftr" sz="quarter" idx="4294967295"/>
          </p:nvPr>
        </p:nvSpPr>
        <p:spPr>
          <a:xfrm>
            <a:off x="1547664" y="388640"/>
            <a:ext cx="0" cy="0"/>
          </a:xfrm>
        </p:spPr>
        <p:txBody>
          <a:bodyPr/>
          <a:lstStyle/>
          <a:p>
            <a:pPr algn="r" rtl="0" eaLnBrk="0" fontAlgn="base" hangingPunct="0">
              <a:spcBef>
                <a:spcPct val="0"/>
              </a:spcBef>
              <a:spcAft>
                <a:spcPct val="0"/>
              </a:spcAft>
              <a:defRPr/>
            </a:pPr>
            <a:endParaRPr lang="en-US" sz="1200" kern="1200" dirty="0">
              <a:solidFill>
                <a:srgbClr val="000000"/>
              </a:solidFill>
              <a:latin typeface="Arial" pitchFamily="34" charset="0"/>
              <a:ea typeface="+mn-ea"/>
              <a:cs typeface="Arial" pitchFamily="34" charset="0"/>
            </a:endParaRPr>
          </a:p>
        </p:txBody>
      </p:sp>
      <p:sp>
        <p:nvSpPr>
          <p:cNvPr id="5" name="Slide Number Placeholder 4"/>
          <p:cNvSpPr>
            <a:spLocks noGrp="1"/>
          </p:cNvSpPr>
          <p:nvPr>
            <p:ph type="sldNum" sz="quarter" idx="4294967295"/>
          </p:nvPr>
        </p:nvSpPr>
        <p:spPr>
          <a:xfrm>
            <a:off x="1547664" y="388640"/>
            <a:ext cx="0" cy="0"/>
          </a:xfrm>
        </p:spPr>
        <p:txBody>
          <a:bodyPr/>
          <a:lstStyle/>
          <a:p>
            <a:pPr algn="r" rtl="0" eaLnBrk="0" fontAlgn="base" hangingPunct="0">
              <a:spcBef>
                <a:spcPct val="0"/>
              </a:spcBef>
              <a:spcAft>
                <a:spcPct val="0"/>
              </a:spcAft>
              <a:defRPr/>
            </a:pPr>
            <a:r>
              <a:rPr lang="en-US" sz="1200" kern="1200" dirty="0" smtClean="0">
                <a:solidFill>
                  <a:srgbClr val="000000"/>
                </a:solidFill>
                <a:latin typeface="Arial" pitchFamily="34" charset="0"/>
                <a:ea typeface="+mn-ea"/>
                <a:cs typeface="Arial" pitchFamily="34" charset="0"/>
              </a:rPr>
              <a:t>4-</a:t>
            </a:r>
            <a:fld id="{8096EFB8-92B5-4F7A-9F35-E525A160C140}" type="slidenum">
              <a:rPr lang="en-US" sz="1200" kern="1200" smtClean="0">
                <a:solidFill>
                  <a:srgbClr val="000000"/>
                </a:solidFill>
                <a:latin typeface="Arial" pitchFamily="34" charset="0"/>
                <a:ea typeface="+mn-ea"/>
                <a:cs typeface="Arial" pitchFamily="34" charset="0"/>
              </a:rPr>
              <a:pPr algn="r" rtl="0" eaLnBrk="0" fontAlgn="base" hangingPunct="0">
                <a:spcBef>
                  <a:spcPct val="0"/>
                </a:spcBef>
                <a:spcAft>
                  <a:spcPct val="0"/>
                </a:spcAft>
                <a:defRPr/>
              </a:pPr>
              <a:t>40</a:t>
            </a:fld>
            <a:endParaRPr lang="en-US" sz="1200" kern="1200" dirty="0">
              <a:solidFill>
                <a:srgbClr val="000000"/>
              </a:solidFill>
              <a:latin typeface="Arial" pitchFamily="34" charset="0"/>
              <a:ea typeface="+mn-ea"/>
              <a:cs typeface="Arial" pitchFamily="34" charset="0"/>
            </a:endParaRPr>
          </a:p>
        </p:txBody>
      </p:sp>
      <p:pic>
        <p:nvPicPr>
          <p:cNvPr id="6" name="Picture 12"/>
          <p:cNvPicPr>
            <a:picLocks noGrp="1" noChangeAspect="1" noChangeArrowheads="1"/>
          </p:cNvPicPr>
          <p:nvPr>
            <p:ph idx="4294967295"/>
          </p:nvPr>
        </p:nvPicPr>
        <p:blipFill>
          <a:blip r:embed="rId3" cstate="print"/>
          <a:srcRect/>
          <a:stretch>
            <a:fillRect/>
          </a:stretch>
        </p:blipFill>
        <p:spPr bwMode="auto">
          <a:xfrm>
            <a:off x="1547664" y="1988840"/>
            <a:ext cx="6276975" cy="4648200"/>
          </a:xfrm>
          <a:prstGeom prst="rect">
            <a:avLst/>
          </a:prstGeom>
          <a:noFill/>
          <a:ln w="9525">
            <a:noFill/>
            <a:miter lim="800000"/>
            <a:headEnd/>
            <a:tailEnd/>
          </a:ln>
          <a:effectLst/>
        </p:spPr>
      </p:pic>
    </p:spTree>
    <p:extLst>
      <p:ext uri="{BB962C8B-B14F-4D97-AF65-F5344CB8AC3E}">
        <p14:creationId xmlns:p14="http://schemas.microsoft.com/office/powerpoint/2010/main" val="79747532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3"/>
          <p:cNvPicPr>
            <a:picLocks noChangeAspect="1" noChangeArrowheads="1"/>
          </p:cNvPicPr>
          <p:nvPr/>
        </p:nvPicPr>
        <p:blipFill>
          <a:blip r:embed="rId2"/>
          <a:srcRect/>
          <a:stretch>
            <a:fillRect/>
          </a:stretch>
        </p:blipFill>
        <p:spPr bwMode="auto">
          <a:xfrm>
            <a:off x="755576" y="1600200"/>
            <a:ext cx="7705725" cy="5257800"/>
          </a:xfrm>
          <a:prstGeom prst="rect">
            <a:avLst/>
          </a:prstGeom>
          <a:noFill/>
          <a:ln w="9525">
            <a:noFill/>
            <a:miter lim="800000"/>
            <a:headEnd/>
            <a:tailEnd/>
          </a:ln>
        </p:spPr>
      </p:pic>
      <p:sp>
        <p:nvSpPr>
          <p:cNvPr id="7171" name="Title 1"/>
          <p:cNvSpPr>
            <a:spLocks noGrp="1"/>
          </p:cNvSpPr>
          <p:nvPr>
            <p:ph type="title"/>
          </p:nvPr>
        </p:nvSpPr>
        <p:spPr/>
        <p:txBody>
          <a:bodyPr/>
          <a:lstStyle/>
          <a:p>
            <a:pPr rtl="0" eaLnBrk="1" hangingPunct="1"/>
            <a:r>
              <a:rPr lang="en-US" sz="4000" smtClean="0"/>
              <a:t>IP datagram format</a:t>
            </a:r>
            <a:endParaRPr lang="he-IL" sz="4000" b="1" smtClean="0"/>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t="14623" r="60025" b="38557"/>
          <a:stretch/>
        </p:blipFill>
        <p:spPr>
          <a:xfrm>
            <a:off x="539552" y="1628800"/>
            <a:ext cx="7532667" cy="4962544"/>
          </a:xfrm>
          <a:prstGeom prst="rect">
            <a:avLst/>
          </a:prstGeom>
        </p:spPr>
      </p:pic>
    </p:spTree>
    <p:extLst>
      <p:ext uri="{BB962C8B-B14F-4D97-AF65-F5344CB8AC3E}">
        <p14:creationId xmlns:p14="http://schemas.microsoft.com/office/powerpoint/2010/main" val="410709322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endParaRPr lang="he-IL"/>
          </a:p>
        </p:txBody>
      </p:sp>
      <p:sp>
        <p:nvSpPr>
          <p:cNvPr id="4" name="מציין מיקום טקסט 3"/>
          <p:cNvSpPr>
            <a:spLocks noGrp="1"/>
          </p:cNvSpPr>
          <p:nvPr>
            <p:ph type="body" idx="1"/>
          </p:nvPr>
        </p:nvSpPr>
        <p:spPr/>
        <p:txBody>
          <a:bodyPr/>
          <a:lstStyle/>
          <a:p>
            <a:endParaRPr lang="he-IL"/>
          </a:p>
        </p:txBody>
      </p:sp>
      <p:sp>
        <p:nvSpPr>
          <p:cNvPr id="3" name="מציין מיקום של כותרת תחתונה 2"/>
          <p:cNvSpPr>
            <a:spLocks noGrp="1"/>
          </p:cNvSpPr>
          <p:nvPr>
            <p:ph type="ftr" sz="quarter" idx="4294967295"/>
          </p:nvPr>
        </p:nvSpPr>
        <p:spPr>
          <a:xfrm>
            <a:off x="6248400" y="6467475"/>
            <a:ext cx="2895600" cy="287338"/>
          </a:xfrm>
          <a:prstGeom prst="rect">
            <a:avLst/>
          </a:prstGeom>
        </p:spPr>
        <p:txBody>
          <a:bodyPr/>
          <a:lstStyle/>
          <a:p>
            <a:pPr>
              <a:defRPr/>
            </a:pPr>
            <a:r>
              <a:rPr lang="en-US" smtClean="0"/>
              <a:t>Introduction</a:t>
            </a:r>
            <a:endParaRPr lang="en-US"/>
          </a:p>
        </p:txBody>
      </p:sp>
      <p:sp>
        <p:nvSpPr>
          <p:cNvPr id="151555" name="מציין מיקום של מספר שקופית 3"/>
          <p:cNvSpPr>
            <a:spLocks noGrp="1"/>
          </p:cNvSpPr>
          <p:nvPr>
            <p:ph type="sldNum" sz="quarter" idx="4294967295"/>
          </p:nvPr>
        </p:nvSpPr>
        <p:spPr>
          <a:xfrm>
            <a:off x="8467725" y="6462713"/>
            <a:ext cx="676275" cy="2762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he-IL" sz="1200" smtClean="0">
                <a:latin typeface="Tahoma" panose="020B0604030504040204" pitchFamily="34" charset="0"/>
              </a:rPr>
              <a:t>2-</a:t>
            </a:r>
            <a:fld id="{F1935C1E-7F3A-4A84-A7E7-FBDF54139E91}" type="slidenum">
              <a:rPr lang="en-US" altLang="he-IL" sz="1200" smtClean="0">
                <a:latin typeface="Tahoma" panose="020B0604030504040204" pitchFamily="34" charset="0"/>
              </a:rPr>
              <a:pPr>
                <a:lnSpc>
                  <a:spcPct val="100000"/>
                </a:lnSpc>
                <a:spcBef>
                  <a:spcPct val="0"/>
                </a:spcBef>
                <a:buClrTx/>
                <a:buSzTx/>
                <a:buFontTx/>
                <a:buNone/>
              </a:pPr>
              <a:t>43</a:t>
            </a:fld>
            <a:endParaRPr lang="en-US" altLang="he-IL" sz="1200" smtClean="0">
              <a:latin typeface="Tahoma" panose="020B0604030504040204" pitchFamily="34" charset="0"/>
            </a:endParaRPr>
          </a:p>
        </p:txBody>
      </p:sp>
      <p:pic>
        <p:nvPicPr>
          <p:cNvPr id="151556" name="Picture 2"/>
          <p:cNvPicPr>
            <a:picLocks noChangeAspect="1" noChangeArrowheads="1"/>
          </p:cNvPicPr>
          <p:nvPr/>
        </p:nvPicPr>
        <p:blipFill>
          <a:blip r:embed="rId3">
            <a:extLst>
              <a:ext uri="{28A0092B-C50C-407E-A947-70E740481C1C}">
                <a14:useLocalDpi xmlns:a14="http://schemas.microsoft.com/office/drawing/2010/main" val="0"/>
              </a:ext>
            </a:extLst>
          </a:blip>
          <a:srcRect l="21396" t="11667" r="19414" b="10278"/>
          <a:stretch>
            <a:fillRect/>
          </a:stretch>
        </p:blipFill>
        <p:spPr bwMode="auto">
          <a:xfrm>
            <a:off x="0" y="-9525"/>
            <a:ext cx="9058275" cy="6715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6163662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9" name="Rectangle 2"/>
          <p:cNvSpPr>
            <a:spLocks noGrp="1" noChangeArrowheads="1"/>
          </p:cNvSpPr>
          <p:nvPr>
            <p:ph type="title"/>
          </p:nvPr>
        </p:nvSpPr>
        <p:spPr/>
        <p:txBody>
          <a:bodyPr/>
          <a:lstStyle/>
          <a:p>
            <a:r>
              <a:rPr lang="en-US" altLang="he-IL" smtClean="0"/>
              <a:t>IPv4 Header Fields</a:t>
            </a:r>
          </a:p>
        </p:txBody>
      </p:sp>
      <p:sp>
        <p:nvSpPr>
          <p:cNvPr id="152580" name="Rectangle 3"/>
          <p:cNvSpPr>
            <a:spLocks noGrp="1" noChangeArrowheads="1"/>
          </p:cNvSpPr>
          <p:nvPr>
            <p:ph type="body" idx="1"/>
          </p:nvPr>
        </p:nvSpPr>
        <p:spPr>
          <a:xfrm>
            <a:off x="21704" y="1508269"/>
            <a:ext cx="8229600" cy="4967700"/>
          </a:xfrm>
        </p:spPr>
        <p:txBody>
          <a:bodyPr/>
          <a:lstStyle/>
          <a:p>
            <a:pPr marL="233363" indent="-233363"/>
            <a:r>
              <a:rPr lang="en-US" altLang="he-IL" sz="2400" dirty="0" smtClean="0"/>
              <a:t>Version: IP Version</a:t>
            </a:r>
          </a:p>
          <a:p>
            <a:pPr marL="574675" lvl="1" indent="-227013"/>
            <a:r>
              <a:rPr lang="en-US" altLang="he-IL" sz="2000" dirty="0" smtClean="0">
                <a:ea typeface="Arial" panose="020B0604020202020204" pitchFamily="34" charset="0"/>
              </a:rPr>
              <a:t>4 for IPv4</a:t>
            </a:r>
          </a:p>
          <a:p>
            <a:pPr marL="233363" indent="-233363"/>
            <a:r>
              <a:rPr lang="en-US" altLang="he-IL" sz="2400" dirty="0" err="1" smtClean="0"/>
              <a:t>HLen</a:t>
            </a:r>
            <a:r>
              <a:rPr lang="en-US" altLang="he-IL" sz="2400" dirty="0" smtClean="0"/>
              <a:t>: Header Length</a:t>
            </a:r>
          </a:p>
          <a:p>
            <a:pPr marL="574675" lvl="1" indent="-227013"/>
            <a:r>
              <a:rPr lang="en-US" altLang="he-IL" sz="2000" dirty="0" smtClean="0">
                <a:ea typeface="Arial" panose="020B0604020202020204" pitchFamily="34" charset="0"/>
              </a:rPr>
              <a:t>32-bit words (typically 5)</a:t>
            </a:r>
          </a:p>
          <a:p>
            <a:pPr marL="233363" indent="-233363"/>
            <a:r>
              <a:rPr lang="en-US" altLang="he-IL" sz="2400" dirty="0" smtClean="0"/>
              <a:t>TOS: Type of Service</a:t>
            </a:r>
          </a:p>
          <a:p>
            <a:pPr marL="574675" lvl="1" indent="-227013"/>
            <a:r>
              <a:rPr lang="en-US" altLang="he-IL" sz="2000" dirty="0" smtClean="0">
                <a:ea typeface="Arial" panose="020B0604020202020204" pitchFamily="34" charset="0"/>
              </a:rPr>
              <a:t>Priority information</a:t>
            </a:r>
          </a:p>
        </p:txBody>
      </p:sp>
      <p:sp>
        <p:nvSpPr>
          <p:cNvPr id="152578" name="Slide Number Placeholder 6"/>
          <p:cNvSpPr>
            <a:spLocks noGrp="1"/>
          </p:cNvSpPr>
          <p:nvPr>
            <p:ph type="sldNum" sz="quarter" idx="4294967295"/>
          </p:nvPr>
        </p:nvSpPr>
        <p:spPr>
          <a:xfrm>
            <a:off x="8467725" y="6462713"/>
            <a:ext cx="676275" cy="2762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eaLnBrk="1" hangingPunct="1">
              <a:lnSpc>
                <a:spcPct val="100000"/>
              </a:lnSpc>
              <a:spcBef>
                <a:spcPct val="0"/>
              </a:spcBef>
              <a:buClrTx/>
              <a:buSzTx/>
              <a:buFontTx/>
              <a:buNone/>
            </a:pPr>
            <a:fld id="{B046B1A9-78AA-458E-BADE-0926164E3BC4}" type="slidenum">
              <a:rPr lang="en-US" altLang="he-IL" sz="1400" smtClean="0">
                <a:solidFill>
                  <a:schemeClr val="folHlink"/>
                </a:solidFill>
                <a:latin typeface="Arial" panose="020B0604020202020204" pitchFamily="34" charset="0"/>
              </a:rPr>
              <a:pPr eaLnBrk="1" hangingPunct="1">
                <a:lnSpc>
                  <a:spcPct val="100000"/>
                </a:lnSpc>
                <a:spcBef>
                  <a:spcPct val="0"/>
                </a:spcBef>
                <a:buClrTx/>
                <a:buSzTx/>
                <a:buFontTx/>
                <a:buNone/>
              </a:pPr>
              <a:t>44</a:t>
            </a:fld>
            <a:endParaRPr lang="en-US" altLang="he-IL" sz="1400" smtClean="0">
              <a:solidFill>
                <a:schemeClr val="folHlink"/>
              </a:solidFill>
              <a:latin typeface="Arial" panose="020B0604020202020204" pitchFamily="34" charset="0"/>
            </a:endParaRPr>
          </a:p>
        </p:txBody>
      </p:sp>
      <p:sp>
        <p:nvSpPr>
          <p:cNvPr id="152581" name="Rectangle 4"/>
          <p:cNvSpPr>
            <a:spLocks noGrp="1" noChangeArrowheads="1"/>
          </p:cNvSpPr>
          <p:nvPr>
            <p:ph type="body" sz="half" idx="4294967295"/>
          </p:nvPr>
        </p:nvSpPr>
        <p:spPr>
          <a:xfrm>
            <a:off x="0" y="3810000"/>
            <a:ext cx="7848600" cy="2557463"/>
          </a:xfrm>
        </p:spPr>
        <p:txBody>
          <a:bodyPr/>
          <a:lstStyle/>
          <a:p>
            <a:pPr>
              <a:lnSpc>
                <a:spcPct val="90000"/>
              </a:lnSpc>
            </a:pPr>
            <a:r>
              <a:rPr lang="en-US" altLang="he-IL" sz="2400" smtClean="0"/>
              <a:t>Length: Packet Length</a:t>
            </a:r>
          </a:p>
          <a:p>
            <a:pPr lvl="1">
              <a:lnSpc>
                <a:spcPct val="90000"/>
              </a:lnSpc>
            </a:pPr>
            <a:r>
              <a:rPr lang="en-US" altLang="he-IL" sz="2000" smtClean="0">
                <a:ea typeface="Arial" panose="020B0604020202020204" pitchFamily="34" charset="0"/>
              </a:rPr>
              <a:t>Bytes (including header)</a:t>
            </a:r>
          </a:p>
          <a:p>
            <a:pPr>
              <a:lnSpc>
                <a:spcPct val="90000"/>
              </a:lnSpc>
            </a:pPr>
            <a:r>
              <a:rPr lang="en-US" altLang="he-IL" sz="2400" smtClean="0"/>
              <a:t>Header format can change with versions</a:t>
            </a:r>
          </a:p>
          <a:p>
            <a:pPr lvl="1">
              <a:lnSpc>
                <a:spcPct val="90000"/>
              </a:lnSpc>
            </a:pPr>
            <a:r>
              <a:rPr lang="en-US" altLang="he-IL" sz="2000" smtClean="0">
                <a:ea typeface="Arial" panose="020B0604020202020204" pitchFamily="34" charset="0"/>
              </a:rPr>
              <a:t>First byte identifies version</a:t>
            </a:r>
          </a:p>
          <a:p>
            <a:pPr>
              <a:lnSpc>
                <a:spcPct val="90000"/>
              </a:lnSpc>
            </a:pPr>
            <a:r>
              <a:rPr lang="en-US" altLang="he-IL" sz="2400" smtClean="0"/>
              <a:t>Length field limits packets to 65,535 bytes</a:t>
            </a:r>
          </a:p>
          <a:p>
            <a:pPr lvl="1">
              <a:lnSpc>
                <a:spcPct val="90000"/>
              </a:lnSpc>
            </a:pPr>
            <a:r>
              <a:rPr lang="en-US" altLang="he-IL" sz="2000" smtClean="0">
                <a:ea typeface="Arial" panose="020B0604020202020204" pitchFamily="34" charset="0"/>
              </a:rPr>
              <a:t>In practice, break into much smaller packets for network performance considerations</a:t>
            </a:r>
          </a:p>
        </p:txBody>
      </p:sp>
      <p:grpSp>
        <p:nvGrpSpPr>
          <p:cNvPr id="152582" name="Group 5"/>
          <p:cNvGrpSpPr>
            <a:grpSpLocks/>
          </p:cNvGrpSpPr>
          <p:nvPr/>
        </p:nvGrpSpPr>
        <p:grpSpPr bwMode="auto">
          <a:xfrm>
            <a:off x="5508104" y="2085563"/>
            <a:ext cx="2743200" cy="1524000"/>
            <a:chOff x="288" y="720"/>
            <a:chExt cx="3072" cy="2064"/>
          </a:xfrm>
        </p:grpSpPr>
        <p:grpSp>
          <p:nvGrpSpPr>
            <p:cNvPr id="152583" name="Group 6"/>
            <p:cNvGrpSpPr>
              <a:grpSpLocks/>
            </p:cNvGrpSpPr>
            <p:nvPr/>
          </p:nvGrpSpPr>
          <p:grpSpPr bwMode="auto">
            <a:xfrm>
              <a:off x="288" y="720"/>
              <a:ext cx="3072" cy="240"/>
              <a:chOff x="1200" y="2064"/>
              <a:chExt cx="3072" cy="240"/>
            </a:xfrm>
          </p:grpSpPr>
          <p:sp>
            <p:nvSpPr>
              <p:cNvPr id="152598" name="Rectangle 7"/>
              <p:cNvSpPr>
                <a:spLocks noChangeArrowheads="1"/>
              </p:cNvSpPr>
              <p:nvPr/>
            </p:nvSpPr>
            <p:spPr bwMode="auto">
              <a:xfrm>
                <a:off x="1200" y="2064"/>
                <a:ext cx="384"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he-IL" sz="700">
                    <a:latin typeface="Helvetica" panose="020B0604020202020204" pitchFamily="34" charset="0"/>
                  </a:rPr>
                  <a:t>0</a:t>
                </a:r>
              </a:p>
            </p:txBody>
          </p:sp>
          <p:sp>
            <p:nvSpPr>
              <p:cNvPr id="152599" name="Rectangle 8"/>
              <p:cNvSpPr>
                <a:spLocks noChangeArrowheads="1"/>
              </p:cNvSpPr>
              <p:nvPr/>
            </p:nvSpPr>
            <p:spPr bwMode="auto">
              <a:xfrm>
                <a:off x="1584" y="2064"/>
                <a:ext cx="384"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he-IL" sz="700">
                    <a:latin typeface="Helvetica" panose="020B0604020202020204" pitchFamily="34" charset="0"/>
                  </a:rPr>
                  <a:t>4</a:t>
                </a:r>
              </a:p>
            </p:txBody>
          </p:sp>
          <p:sp>
            <p:nvSpPr>
              <p:cNvPr id="152600" name="Rectangle 9"/>
              <p:cNvSpPr>
                <a:spLocks noChangeArrowheads="1"/>
              </p:cNvSpPr>
              <p:nvPr/>
            </p:nvSpPr>
            <p:spPr bwMode="auto">
              <a:xfrm>
                <a:off x="1968" y="2064"/>
                <a:ext cx="384"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he-IL" sz="700">
                    <a:latin typeface="Helvetica" panose="020B0604020202020204" pitchFamily="34" charset="0"/>
                  </a:rPr>
                  <a:t>8</a:t>
                </a:r>
              </a:p>
            </p:txBody>
          </p:sp>
          <p:sp>
            <p:nvSpPr>
              <p:cNvPr id="152601" name="Rectangle 10"/>
              <p:cNvSpPr>
                <a:spLocks noChangeArrowheads="1"/>
              </p:cNvSpPr>
              <p:nvPr/>
            </p:nvSpPr>
            <p:spPr bwMode="auto">
              <a:xfrm>
                <a:off x="2352" y="2064"/>
                <a:ext cx="384"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he-IL" sz="700">
                    <a:latin typeface="Helvetica" panose="020B0604020202020204" pitchFamily="34" charset="0"/>
                  </a:rPr>
                  <a:t>12</a:t>
                </a:r>
              </a:p>
            </p:txBody>
          </p:sp>
          <p:sp>
            <p:nvSpPr>
              <p:cNvPr id="152602" name="Rectangle 11"/>
              <p:cNvSpPr>
                <a:spLocks noChangeArrowheads="1"/>
              </p:cNvSpPr>
              <p:nvPr/>
            </p:nvSpPr>
            <p:spPr bwMode="auto">
              <a:xfrm>
                <a:off x="2736" y="2064"/>
                <a:ext cx="384"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he-IL" sz="700">
                    <a:latin typeface="Helvetica" panose="020B0604020202020204" pitchFamily="34" charset="0"/>
                  </a:rPr>
                  <a:t>16</a:t>
                </a:r>
              </a:p>
            </p:txBody>
          </p:sp>
          <p:sp>
            <p:nvSpPr>
              <p:cNvPr id="152603" name="Rectangle 12"/>
              <p:cNvSpPr>
                <a:spLocks noChangeArrowheads="1"/>
              </p:cNvSpPr>
              <p:nvPr/>
            </p:nvSpPr>
            <p:spPr bwMode="auto">
              <a:xfrm>
                <a:off x="3024" y="2064"/>
                <a:ext cx="384"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he-IL" sz="700">
                    <a:latin typeface="Helvetica" panose="020B0604020202020204" pitchFamily="34" charset="0"/>
                  </a:rPr>
                  <a:t>19</a:t>
                </a:r>
              </a:p>
            </p:txBody>
          </p:sp>
          <p:sp>
            <p:nvSpPr>
              <p:cNvPr id="152604" name="Rectangle 13"/>
              <p:cNvSpPr>
                <a:spLocks noChangeArrowheads="1"/>
              </p:cNvSpPr>
              <p:nvPr/>
            </p:nvSpPr>
            <p:spPr bwMode="auto">
              <a:xfrm>
                <a:off x="3504" y="2064"/>
                <a:ext cx="384"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he-IL" sz="700">
                    <a:latin typeface="Helvetica" panose="020B0604020202020204" pitchFamily="34" charset="0"/>
                  </a:rPr>
                  <a:t>24</a:t>
                </a:r>
              </a:p>
            </p:txBody>
          </p:sp>
          <p:sp>
            <p:nvSpPr>
              <p:cNvPr id="152605" name="Rectangle 14"/>
              <p:cNvSpPr>
                <a:spLocks noChangeArrowheads="1"/>
              </p:cNvSpPr>
              <p:nvPr/>
            </p:nvSpPr>
            <p:spPr bwMode="auto">
              <a:xfrm>
                <a:off x="3888" y="2064"/>
                <a:ext cx="384"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he-IL" sz="700">
                    <a:latin typeface="Helvetica" panose="020B0604020202020204" pitchFamily="34" charset="0"/>
                  </a:rPr>
                  <a:t>28</a:t>
                </a:r>
              </a:p>
            </p:txBody>
          </p:sp>
          <p:sp>
            <p:nvSpPr>
              <p:cNvPr id="152606" name="Rectangle 15"/>
              <p:cNvSpPr>
                <a:spLocks noChangeArrowheads="1"/>
              </p:cNvSpPr>
              <p:nvPr/>
            </p:nvSpPr>
            <p:spPr bwMode="auto">
              <a:xfrm>
                <a:off x="4080" y="2064"/>
                <a:ext cx="192"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rIns="0"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r">
                  <a:lnSpc>
                    <a:spcPct val="100000"/>
                  </a:lnSpc>
                  <a:spcBef>
                    <a:spcPct val="0"/>
                  </a:spcBef>
                  <a:buClrTx/>
                  <a:buSzTx/>
                  <a:buFontTx/>
                  <a:buNone/>
                </a:pPr>
                <a:r>
                  <a:rPr lang="en-US" altLang="he-IL" sz="700">
                    <a:latin typeface="Helvetica" panose="020B0604020202020204" pitchFamily="34" charset="0"/>
                  </a:rPr>
                  <a:t>31</a:t>
                </a:r>
              </a:p>
            </p:txBody>
          </p:sp>
        </p:grpSp>
        <p:sp>
          <p:nvSpPr>
            <p:cNvPr id="152584" name="Rectangle 16"/>
            <p:cNvSpPr>
              <a:spLocks noChangeArrowheads="1"/>
            </p:cNvSpPr>
            <p:nvPr/>
          </p:nvSpPr>
          <p:spPr bwMode="auto">
            <a:xfrm>
              <a:off x="288" y="960"/>
              <a:ext cx="384" cy="240"/>
            </a:xfrm>
            <a:prstGeom prst="rect">
              <a:avLst/>
            </a:prstGeom>
            <a:solidFill>
              <a:srgbClr val="FF99FF"/>
            </a:solidFill>
            <a:ln w="12700">
              <a:solidFill>
                <a:schemeClr val="tx1"/>
              </a:solidFill>
              <a:miter lim="800000"/>
              <a:headEnd/>
              <a:tailEnd/>
            </a:ln>
          </p:spPr>
          <p:txBody>
            <a:bodyPr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r>
                <a:rPr lang="en-US" altLang="he-IL" sz="700">
                  <a:latin typeface="Helvetica" panose="020B0604020202020204" pitchFamily="34" charset="0"/>
                </a:rPr>
                <a:t>ver-</a:t>
              </a:r>
            </a:p>
            <a:p>
              <a:pPr algn="ctr">
                <a:lnSpc>
                  <a:spcPct val="100000"/>
                </a:lnSpc>
                <a:spcBef>
                  <a:spcPct val="0"/>
                </a:spcBef>
                <a:buClrTx/>
                <a:buSzTx/>
                <a:buFontTx/>
                <a:buNone/>
              </a:pPr>
              <a:r>
                <a:rPr lang="en-US" altLang="he-IL" sz="700">
                  <a:latin typeface="Helvetica" panose="020B0604020202020204" pitchFamily="34" charset="0"/>
                </a:rPr>
                <a:t>sion</a:t>
              </a:r>
            </a:p>
          </p:txBody>
        </p:sp>
        <p:sp>
          <p:nvSpPr>
            <p:cNvPr id="152585" name="Rectangle 17"/>
            <p:cNvSpPr>
              <a:spLocks noChangeArrowheads="1"/>
            </p:cNvSpPr>
            <p:nvPr/>
          </p:nvSpPr>
          <p:spPr bwMode="auto">
            <a:xfrm>
              <a:off x="672" y="960"/>
              <a:ext cx="384" cy="240"/>
            </a:xfrm>
            <a:prstGeom prst="rect">
              <a:avLst/>
            </a:prstGeom>
            <a:solidFill>
              <a:srgbClr val="FF99FF"/>
            </a:solidFill>
            <a:ln w="12700">
              <a:solidFill>
                <a:schemeClr val="tx1"/>
              </a:solidFill>
              <a:miter lim="800000"/>
              <a:headEnd/>
              <a:tailEnd/>
            </a:ln>
          </p:spPr>
          <p:txBody>
            <a:bodyPr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r>
                <a:rPr lang="en-US" altLang="he-IL" sz="600">
                  <a:latin typeface="Helvetica" panose="020B0604020202020204" pitchFamily="34" charset="0"/>
                </a:rPr>
                <a:t>HLen</a:t>
              </a:r>
            </a:p>
          </p:txBody>
        </p:sp>
        <p:sp>
          <p:nvSpPr>
            <p:cNvPr id="152586" name="Rectangle 18"/>
            <p:cNvSpPr>
              <a:spLocks noChangeArrowheads="1"/>
            </p:cNvSpPr>
            <p:nvPr/>
          </p:nvSpPr>
          <p:spPr bwMode="auto">
            <a:xfrm>
              <a:off x="1056" y="960"/>
              <a:ext cx="768" cy="240"/>
            </a:xfrm>
            <a:prstGeom prst="rect">
              <a:avLst/>
            </a:prstGeom>
            <a:solidFill>
              <a:srgbClr val="FF99FF"/>
            </a:solidFill>
            <a:ln w="12700">
              <a:solidFill>
                <a:schemeClr val="tx1"/>
              </a:solidFill>
              <a:miter lim="800000"/>
              <a:headEnd/>
              <a:tailEnd/>
            </a:ln>
          </p:spPr>
          <p:txBody>
            <a:bodyPr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r>
                <a:rPr lang="en-US" altLang="he-IL" sz="700">
                  <a:latin typeface="Helvetica" panose="020B0604020202020204" pitchFamily="34" charset="0"/>
                </a:rPr>
                <a:t>TOS</a:t>
              </a:r>
            </a:p>
          </p:txBody>
        </p:sp>
        <p:sp>
          <p:nvSpPr>
            <p:cNvPr id="152587" name="Rectangle 19"/>
            <p:cNvSpPr>
              <a:spLocks noChangeArrowheads="1"/>
            </p:cNvSpPr>
            <p:nvPr/>
          </p:nvSpPr>
          <p:spPr bwMode="auto">
            <a:xfrm>
              <a:off x="1824" y="960"/>
              <a:ext cx="1536" cy="240"/>
            </a:xfrm>
            <a:prstGeom prst="rect">
              <a:avLst/>
            </a:prstGeom>
            <a:solidFill>
              <a:srgbClr val="FF99FF"/>
            </a:solidFill>
            <a:ln w="12700">
              <a:solidFill>
                <a:schemeClr val="tx1"/>
              </a:solidFill>
              <a:miter lim="800000"/>
              <a:headEnd/>
              <a:tailEnd/>
            </a:ln>
          </p:spPr>
          <p:txBody>
            <a:bodyPr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r>
                <a:rPr lang="en-US" altLang="he-IL" sz="700">
                  <a:latin typeface="Helvetica" panose="020B0604020202020204" pitchFamily="34" charset="0"/>
                </a:rPr>
                <a:t>Length</a:t>
              </a:r>
            </a:p>
          </p:txBody>
        </p:sp>
        <p:sp>
          <p:nvSpPr>
            <p:cNvPr id="152588" name="Rectangle 20"/>
            <p:cNvSpPr>
              <a:spLocks noChangeArrowheads="1"/>
            </p:cNvSpPr>
            <p:nvPr/>
          </p:nvSpPr>
          <p:spPr bwMode="auto">
            <a:xfrm>
              <a:off x="288" y="1200"/>
              <a:ext cx="1536" cy="240"/>
            </a:xfrm>
            <a:prstGeom prst="rect">
              <a:avLst/>
            </a:prstGeom>
            <a:solidFill>
              <a:srgbClr val="FFFF99"/>
            </a:solidFill>
            <a:ln w="12700">
              <a:solidFill>
                <a:schemeClr val="tx1"/>
              </a:solidFill>
              <a:miter lim="800000"/>
              <a:headEnd/>
              <a:tailEnd/>
            </a:ln>
          </p:spPr>
          <p:txBody>
            <a:bodyPr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r>
                <a:rPr lang="en-US" altLang="he-IL" sz="700">
                  <a:latin typeface="Helvetica" panose="020B0604020202020204" pitchFamily="34" charset="0"/>
                </a:rPr>
                <a:t>Identifier</a:t>
              </a:r>
            </a:p>
          </p:txBody>
        </p:sp>
        <p:sp>
          <p:nvSpPr>
            <p:cNvPr id="152589" name="Rectangle 21"/>
            <p:cNvSpPr>
              <a:spLocks noChangeArrowheads="1"/>
            </p:cNvSpPr>
            <p:nvPr/>
          </p:nvSpPr>
          <p:spPr bwMode="auto">
            <a:xfrm>
              <a:off x="1824" y="1200"/>
              <a:ext cx="288" cy="240"/>
            </a:xfrm>
            <a:prstGeom prst="rect">
              <a:avLst/>
            </a:prstGeom>
            <a:solidFill>
              <a:srgbClr val="FFFF99"/>
            </a:solidFill>
            <a:ln w="12700">
              <a:solidFill>
                <a:schemeClr val="tx1"/>
              </a:solidFill>
              <a:miter lim="800000"/>
              <a:headEnd/>
              <a:tailEnd/>
            </a:ln>
          </p:spPr>
          <p:txBody>
            <a:bodyPr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r>
                <a:rPr lang="en-US" altLang="he-IL" sz="500">
                  <a:latin typeface="Helvetica" panose="020B0604020202020204" pitchFamily="34" charset="0"/>
                </a:rPr>
                <a:t>Flags</a:t>
              </a:r>
            </a:p>
          </p:txBody>
        </p:sp>
        <p:sp>
          <p:nvSpPr>
            <p:cNvPr id="152590" name="Rectangle 22"/>
            <p:cNvSpPr>
              <a:spLocks noChangeArrowheads="1"/>
            </p:cNvSpPr>
            <p:nvPr/>
          </p:nvSpPr>
          <p:spPr bwMode="auto">
            <a:xfrm>
              <a:off x="2112" y="1200"/>
              <a:ext cx="1248" cy="240"/>
            </a:xfrm>
            <a:prstGeom prst="rect">
              <a:avLst/>
            </a:prstGeom>
            <a:solidFill>
              <a:srgbClr val="FFFF99"/>
            </a:solidFill>
            <a:ln w="12700">
              <a:solidFill>
                <a:schemeClr val="tx1"/>
              </a:solidFill>
              <a:miter lim="800000"/>
              <a:headEnd/>
              <a:tailEnd/>
            </a:ln>
          </p:spPr>
          <p:txBody>
            <a:bodyPr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r>
                <a:rPr lang="en-US" altLang="he-IL" sz="700">
                  <a:latin typeface="Helvetica" panose="020B0604020202020204" pitchFamily="34" charset="0"/>
                </a:rPr>
                <a:t>Offset</a:t>
              </a:r>
            </a:p>
          </p:txBody>
        </p:sp>
        <p:sp>
          <p:nvSpPr>
            <p:cNvPr id="152591" name="Rectangle 23"/>
            <p:cNvSpPr>
              <a:spLocks noChangeArrowheads="1"/>
            </p:cNvSpPr>
            <p:nvPr/>
          </p:nvSpPr>
          <p:spPr bwMode="auto">
            <a:xfrm>
              <a:off x="288" y="1440"/>
              <a:ext cx="768" cy="240"/>
            </a:xfrm>
            <a:prstGeom prst="rect">
              <a:avLst/>
            </a:prstGeom>
            <a:solidFill>
              <a:srgbClr val="FFFF99"/>
            </a:solidFill>
            <a:ln w="12700">
              <a:solidFill>
                <a:schemeClr val="tx1"/>
              </a:solidFill>
              <a:miter lim="800000"/>
              <a:headEnd/>
              <a:tailEnd/>
            </a:ln>
          </p:spPr>
          <p:txBody>
            <a:bodyPr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r>
                <a:rPr lang="en-US" altLang="he-IL" sz="700">
                  <a:latin typeface="Helvetica" panose="020B0604020202020204" pitchFamily="34" charset="0"/>
                </a:rPr>
                <a:t>TTL</a:t>
              </a:r>
            </a:p>
          </p:txBody>
        </p:sp>
        <p:sp>
          <p:nvSpPr>
            <p:cNvPr id="152592" name="Rectangle 24"/>
            <p:cNvSpPr>
              <a:spLocks noChangeArrowheads="1"/>
            </p:cNvSpPr>
            <p:nvPr/>
          </p:nvSpPr>
          <p:spPr bwMode="auto">
            <a:xfrm>
              <a:off x="1056" y="1440"/>
              <a:ext cx="768" cy="240"/>
            </a:xfrm>
            <a:prstGeom prst="rect">
              <a:avLst/>
            </a:prstGeom>
            <a:solidFill>
              <a:srgbClr val="FFFF99"/>
            </a:solidFill>
            <a:ln w="12700">
              <a:solidFill>
                <a:schemeClr val="tx1"/>
              </a:solidFill>
              <a:miter lim="800000"/>
              <a:headEnd/>
              <a:tailEnd/>
            </a:ln>
          </p:spPr>
          <p:txBody>
            <a:bodyPr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r>
                <a:rPr lang="en-US" altLang="he-IL" sz="700">
                  <a:latin typeface="Helvetica" panose="020B0604020202020204" pitchFamily="34" charset="0"/>
                </a:rPr>
                <a:t>Protocol</a:t>
              </a:r>
            </a:p>
          </p:txBody>
        </p:sp>
        <p:sp>
          <p:nvSpPr>
            <p:cNvPr id="152593" name="Rectangle 25"/>
            <p:cNvSpPr>
              <a:spLocks noChangeArrowheads="1"/>
            </p:cNvSpPr>
            <p:nvPr/>
          </p:nvSpPr>
          <p:spPr bwMode="auto">
            <a:xfrm>
              <a:off x="1824" y="1440"/>
              <a:ext cx="1536" cy="240"/>
            </a:xfrm>
            <a:prstGeom prst="rect">
              <a:avLst/>
            </a:prstGeom>
            <a:solidFill>
              <a:srgbClr val="FFFF99"/>
            </a:solidFill>
            <a:ln w="12700">
              <a:solidFill>
                <a:schemeClr val="tx1"/>
              </a:solidFill>
              <a:miter lim="800000"/>
              <a:headEnd/>
              <a:tailEnd/>
            </a:ln>
          </p:spPr>
          <p:txBody>
            <a:bodyPr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r>
                <a:rPr lang="en-US" altLang="he-IL" sz="700">
                  <a:latin typeface="Helvetica" panose="020B0604020202020204" pitchFamily="34" charset="0"/>
                </a:rPr>
                <a:t>Checksum</a:t>
              </a:r>
            </a:p>
          </p:txBody>
        </p:sp>
        <p:sp>
          <p:nvSpPr>
            <p:cNvPr id="152594" name="Rectangle 26"/>
            <p:cNvSpPr>
              <a:spLocks noChangeArrowheads="1"/>
            </p:cNvSpPr>
            <p:nvPr/>
          </p:nvSpPr>
          <p:spPr bwMode="auto">
            <a:xfrm>
              <a:off x="288" y="1680"/>
              <a:ext cx="3072" cy="240"/>
            </a:xfrm>
            <a:prstGeom prst="rect">
              <a:avLst/>
            </a:prstGeom>
            <a:solidFill>
              <a:srgbClr val="FFFF99"/>
            </a:solidFill>
            <a:ln w="12700">
              <a:solidFill>
                <a:schemeClr val="tx1"/>
              </a:solidFill>
              <a:miter lim="800000"/>
              <a:headEnd/>
              <a:tailEnd/>
            </a:ln>
          </p:spPr>
          <p:txBody>
            <a:bodyPr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r>
                <a:rPr lang="en-US" altLang="he-IL" sz="700">
                  <a:latin typeface="Helvetica" panose="020B0604020202020204" pitchFamily="34" charset="0"/>
                </a:rPr>
                <a:t>Source Address</a:t>
              </a:r>
            </a:p>
          </p:txBody>
        </p:sp>
        <p:sp>
          <p:nvSpPr>
            <p:cNvPr id="152595" name="Rectangle 27"/>
            <p:cNvSpPr>
              <a:spLocks noChangeArrowheads="1"/>
            </p:cNvSpPr>
            <p:nvPr/>
          </p:nvSpPr>
          <p:spPr bwMode="auto">
            <a:xfrm>
              <a:off x="288" y="1920"/>
              <a:ext cx="3072" cy="240"/>
            </a:xfrm>
            <a:prstGeom prst="rect">
              <a:avLst/>
            </a:prstGeom>
            <a:solidFill>
              <a:srgbClr val="FFFF99"/>
            </a:solidFill>
            <a:ln w="12700">
              <a:solidFill>
                <a:schemeClr val="tx1"/>
              </a:solidFill>
              <a:miter lim="800000"/>
              <a:headEnd/>
              <a:tailEnd/>
            </a:ln>
          </p:spPr>
          <p:txBody>
            <a:bodyPr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r>
                <a:rPr lang="en-US" altLang="he-IL" sz="700">
                  <a:latin typeface="Helvetica" panose="020B0604020202020204" pitchFamily="34" charset="0"/>
                </a:rPr>
                <a:t>Destination Address</a:t>
              </a:r>
            </a:p>
          </p:txBody>
        </p:sp>
        <p:sp>
          <p:nvSpPr>
            <p:cNvPr id="152596" name="Rectangle 28"/>
            <p:cNvSpPr>
              <a:spLocks noChangeArrowheads="1"/>
            </p:cNvSpPr>
            <p:nvPr/>
          </p:nvSpPr>
          <p:spPr bwMode="auto">
            <a:xfrm>
              <a:off x="288" y="2160"/>
              <a:ext cx="3072" cy="240"/>
            </a:xfrm>
            <a:prstGeom prst="rect">
              <a:avLst/>
            </a:prstGeom>
            <a:solidFill>
              <a:srgbClr val="CCFFCC"/>
            </a:solidFill>
            <a:ln w="12700">
              <a:solidFill>
                <a:schemeClr val="tx1"/>
              </a:solidFill>
              <a:miter lim="800000"/>
              <a:headEnd/>
              <a:tailEnd/>
            </a:ln>
          </p:spPr>
          <p:txBody>
            <a:bodyPr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r>
                <a:rPr lang="en-US" altLang="he-IL" sz="700">
                  <a:latin typeface="Helvetica" panose="020B0604020202020204" pitchFamily="34" charset="0"/>
                </a:rPr>
                <a:t>Options (if any)</a:t>
              </a:r>
            </a:p>
          </p:txBody>
        </p:sp>
        <p:sp>
          <p:nvSpPr>
            <p:cNvPr id="152597" name="Rectangle 29"/>
            <p:cNvSpPr>
              <a:spLocks noChangeArrowheads="1"/>
            </p:cNvSpPr>
            <p:nvPr/>
          </p:nvSpPr>
          <p:spPr bwMode="auto">
            <a:xfrm>
              <a:off x="288" y="2400"/>
              <a:ext cx="3072" cy="384"/>
            </a:xfrm>
            <a:prstGeom prst="rect">
              <a:avLst/>
            </a:prstGeom>
            <a:solidFill>
              <a:schemeClr val="folHlink"/>
            </a:solidFill>
            <a:ln w="12700">
              <a:solidFill>
                <a:schemeClr val="tx1"/>
              </a:solidFill>
              <a:miter lim="800000"/>
              <a:headEnd/>
              <a:tailEnd/>
            </a:ln>
          </p:spPr>
          <p:txBody>
            <a:bodyPr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r>
                <a:rPr lang="en-US" altLang="he-IL" sz="700">
                  <a:solidFill>
                    <a:srgbClr val="CCFFCC"/>
                  </a:solidFill>
                  <a:latin typeface="Helvetica" panose="020B0604020202020204" pitchFamily="34" charset="0"/>
                </a:rPr>
                <a:t>Data</a:t>
              </a:r>
            </a:p>
          </p:txBody>
        </p:sp>
      </p:grpSp>
    </p:spTree>
    <p:extLst>
      <p:ext uri="{BB962C8B-B14F-4D97-AF65-F5344CB8AC3E}">
        <p14:creationId xmlns:p14="http://schemas.microsoft.com/office/powerpoint/2010/main" val="3674733679"/>
      </p:ext>
    </p:extLst>
  </p:cSld>
  <p:clrMapOvr>
    <a:masterClrMapping/>
  </p:clrMapOvr>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7" name="Rectangle 2"/>
          <p:cNvSpPr>
            <a:spLocks noGrp="1" noChangeArrowheads="1"/>
          </p:cNvSpPr>
          <p:nvPr>
            <p:ph type="title"/>
          </p:nvPr>
        </p:nvSpPr>
        <p:spPr/>
        <p:txBody>
          <a:bodyPr/>
          <a:lstStyle/>
          <a:p>
            <a:r>
              <a:rPr lang="en-US" altLang="he-IL" smtClean="0"/>
              <a:t>IPv4 Header Fields</a:t>
            </a:r>
          </a:p>
        </p:txBody>
      </p:sp>
      <p:sp>
        <p:nvSpPr>
          <p:cNvPr id="154628" name="Rectangle 3"/>
          <p:cNvSpPr>
            <a:spLocks noGrp="1" noChangeArrowheads="1"/>
          </p:cNvSpPr>
          <p:nvPr>
            <p:ph type="body" idx="1"/>
          </p:nvPr>
        </p:nvSpPr>
        <p:spPr>
          <a:noFill/>
          <a:ln>
            <a:noFill/>
          </a:ln>
        </p:spPr>
        <p:txBody>
          <a:bodyPr lIns="91425" tIns="91425" rIns="91425" bIns="91425" anchor="t" anchorCtr="0"/>
          <a:lstStyle/>
          <a:p>
            <a:pPr marL="233363" indent="-233363"/>
            <a:r>
              <a:rPr lang="en-US" altLang="he-IL" sz="2000" dirty="0"/>
              <a:t>Identifier, flags, fragment offset </a:t>
            </a:r>
            <a:r>
              <a:rPr lang="en-US" altLang="he-IL" sz="2000" dirty="0">
                <a:sym typeface="Wingdings" panose="05000000000000000000" pitchFamily="2" charset="2"/>
              </a:rPr>
              <a:t> used primarily for fragmentation</a:t>
            </a:r>
            <a:endParaRPr lang="en-US" altLang="he-IL" sz="2000" dirty="0"/>
          </a:p>
          <a:p>
            <a:pPr marL="233363" indent="-233363"/>
            <a:r>
              <a:rPr lang="en-US" altLang="he-IL" sz="2000" dirty="0"/>
              <a:t>Time to live</a:t>
            </a:r>
          </a:p>
          <a:p>
            <a:pPr marL="574675" lvl="1" indent="-227013"/>
            <a:r>
              <a:rPr lang="en-US" altLang="he-IL" sz="1800" dirty="0">
                <a:ea typeface="Arial" panose="020B0604020202020204" pitchFamily="34" charset="0"/>
              </a:rPr>
              <a:t>Must be decremented at each router</a:t>
            </a:r>
          </a:p>
          <a:p>
            <a:pPr marL="574675" lvl="1" indent="-227013"/>
            <a:r>
              <a:rPr lang="en-US" altLang="he-IL" sz="1800" dirty="0">
                <a:ea typeface="Arial" panose="020B0604020202020204" pitchFamily="34" charset="0"/>
              </a:rPr>
              <a:t>Packets with TTL=0 are thrown away</a:t>
            </a:r>
          </a:p>
          <a:p>
            <a:pPr marL="574675" lvl="1" indent="-227013"/>
            <a:r>
              <a:rPr lang="en-US" altLang="he-IL" sz="1800" dirty="0">
                <a:ea typeface="Arial" panose="020B0604020202020204" pitchFamily="34" charset="0"/>
              </a:rPr>
              <a:t>Ensure packets exit the network</a:t>
            </a:r>
          </a:p>
          <a:p>
            <a:pPr marL="233363" indent="-233363"/>
            <a:r>
              <a:rPr lang="en-US" altLang="he-IL" sz="2000" dirty="0"/>
              <a:t>Protocol</a:t>
            </a:r>
          </a:p>
          <a:p>
            <a:pPr marL="574675" lvl="1" indent="-227013"/>
            <a:r>
              <a:rPr lang="en-US" altLang="he-IL" sz="1800" dirty="0" err="1">
                <a:ea typeface="Arial" panose="020B0604020202020204" pitchFamily="34" charset="0"/>
              </a:rPr>
              <a:t>Demultiplexing</a:t>
            </a:r>
            <a:r>
              <a:rPr lang="en-US" altLang="he-IL" sz="1800" dirty="0">
                <a:ea typeface="Arial" panose="020B0604020202020204" pitchFamily="34" charset="0"/>
              </a:rPr>
              <a:t> to higher layer protocols</a:t>
            </a:r>
          </a:p>
          <a:p>
            <a:pPr marL="574675" lvl="1" indent="-227013"/>
            <a:r>
              <a:rPr lang="en-US" altLang="he-IL" sz="1800" dirty="0">
                <a:ea typeface="Arial" panose="020B0604020202020204" pitchFamily="34" charset="0"/>
              </a:rPr>
              <a:t>TCP = 6, ICMP = 1, UDP = 17…</a:t>
            </a:r>
          </a:p>
          <a:p>
            <a:pPr marL="233363" indent="-233363"/>
            <a:r>
              <a:rPr lang="en-US" altLang="he-IL" sz="2000" dirty="0"/>
              <a:t>Header checksum</a:t>
            </a:r>
          </a:p>
          <a:p>
            <a:pPr marL="574675" lvl="1" indent="-227013"/>
            <a:r>
              <a:rPr lang="en-US" altLang="he-IL" sz="1800" dirty="0">
                <a:ea typeface="Arial" panose="020B0604020202020204" pitchFamily="34" charset="0"/>
              </a:rPr>
              <a:t>Ensures some degree of header integrity</a:t>
            </a:r>
          </a:p>
          <a:p>
            <a:pPr marL="574675" lvl="1" indent="-227013"/>
            <a:r>
              <a:rPr lang="en-US" altLang="he-IL" sz="1800" dirty="0">
                <a:ea typeface="Arial" panose="020B0604020202020204" pitchFamily="34" charset="0"/>
              </a:rPr>
              <a:t>Relatively weak – 16 bit</a:t>
            </a:r>
          </a:p>
          <a:p>
            <a:pPr marL="233363" indent="-233363"/>
            <a:r>
              <a:rPr lang="en-US" altLang="he-IL" sz="2000" dirty="0"/>
              <a:t>Options</a:t>
            </a:r>
          </a:p>
          <a:p>
            <a:pPr marL="574675" lvl="1" indent="-227013"/>
            <a:r>
              <a:rPr lang="en-US" altLang="he-IL" sz="1800" dirty="0">
                <a:ea typeface="Arial" panose="020B0604020202020204" pitchFamily="34" charset="0"/>
              </a:rPr>
              <a:t>E.g. Source routing, record route, etc.</a:t>
            </a:r>
          </a:p>
          <a:p>
            <a:pPr marL="574675" lvl="1" indent="-227013"/>
            <a:r>
              <a:rPr lang="en-US" altLang="he-IL" sz="1800" dirty="0">
                <a:ea typeface="Arial" panose="020B0604020202020204" pitchFamily="34" charset="0"/>
              </a:rPr>
              <a:t>Performance issues</a:t>
            </a:r>
          </a:p>
          <a:p>
            <a:pPr lvl="2"/>
            <a:r>
              <a:rPr lang="en-US" altLang="he-IL" sz="2000" dirty="0"/>
              <a:t>Poorly supported</a:t>
            </a:r>
          </a:p>
        </p:txBody>
      </p:sp>
      <p:sp>
        <p:nvSpPr>
          <p:cNvPr id="154626" name="Slide Number Placeholder 5"/>
          <p:cNvSpPr>
            <a:spLocks noGrp="1"/>
          </p:cNvSpPr>
          <p:nvPr>
            <p:ph type="sldNum" sz="quarter" idx="4294967295"/>
          </p:nvPr>
        </p:nvSpPr>
        <p:spPr>
          <a:xfrm>
            <a:off x="8467725" y="6462713"/>
            <a:ext cx="676275" cy="2762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eaLnBrk="1" hangingPunct="1">
              <a:lnSpc>
                <a:spcPct val="100000"/>
              </a:lnSpc>
              <a:spcBef>
                <a:spcPct val="0"/>
              </a:spcBef>
              <a:buClrTx/>
              <a:buSzTx/>
              <a:buFontTx/>
              <a:buNone/>
            </a:pPr>
            <a:fld id="{79A8DE64-238F-46D9-9702-FDDA3698F817}" type="slidenum">
              <a:rPr lang="en-US" altLang="he-IL" sz="1400" smtClean="0">
                <a:solidFill>
                  <a:schemeClr val="folHlink"/>
                </a:solidFill>
                <a:latin typeface="Arial" panose="020B0604020202020204" pitchFamily="34" charset="0"/>
              </a:rPr>
              <a:pPr eaLnBrk="1" hangingPunct="1">
                <a:lnSpc>
                  <a:spcPct val="100000"/>
                </a:lnSpc>
                <a:spcBef>
                  <a:spcPct val="0"/>
                </a:spcBef>
                <a:buClrTx/>
                <a:buSzTx/>
                <a:buFontTx/>
                <a:buNone/>
              </a:pPr>
              <a:t>45</a:t>
            </a:fld>
            <a:endParaRPr lang="en-US" altLang="he-IL" sz="1400" smtClean="0">
              <a:solidFill>
                <a:schemeClr val="folHlink"/>
              </a:solidFill>
              <a:latin typeface="Arial" panose="020B0604020202020204" pitchFamily="34" charset="0"/>
            </a:endParaRPr>
          </a:p>
        </p:txBody>
      </p:sp>
      <p:grpSp>
        <p:nvGrpSpPr>
          <p:cNvPr id="154629" name="Group 4"/>
          <p:cNvGrpSpPr>
            <a:grpSpLocks/>
          </p:cNvGrpSpPr>
          <p:nvPr/>
        </p:nvGrpSpPr>
        <p:grpSpPr bwMode="auto">
          <a:xfrm>
            <a:off x="5638800" y="2081213"/>
            <a:ext cx="2743200" cy="1524000"/>
            <a:chOff x="288" y="720"/>
            <a:chExt cx="3072" cy="2064"/>
          </a:xfrm>
        </p:grpSpPr>
        <p:grpSp>
          <p:nvGrpSpPr>
            <p:cNvPr id="154630" name="Group 5"/>
            <p:cNvGrpSpPr>
              <a:grpSpLocks/>
            </p:cNvGrpSpPr>
            <p:nvPr/>
          </p:nvGrpSpPr>
          <p:grpSpPr bwMode="auto">
            <a:xfrm>
              <a:off x="288" y="720"/>
              <a:ext cx="3072" cy="240"/>
              <a:chOff x="1200" y="2064"/>
              <a:chExt cx="3072" cy="240"/>
            </a:xfrm>
          </p:grpSpPr>
          <p:sp>
            <p:nvSpPr>
              <p:cNvPr id="154645" name="Rectangle 6"/>
              <p:cNvSpPr>
                <a:spLocks noChangeArrowheads="1"/>
              </p:cNvSpPr>
              <p:nvPr/>
            </p:nvSpPr>
            <p:spPr bwMode="auto">
              <a:xfrm>
                <a:off x="1200" y="2064"/>
                <a:ext cx="384"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he-IL" sz="700">
                    <a:latin typeface="Helvetica" panose="020B0604020202020204" pitchFamily="34" charset="0"/>
                  </a:rPr>
                  <a:t>0</a:t>
                </a:r>
              </a:p>
            </p:txBody>
          </p:sp>
          <p:sp>
            <p:nvSpPr>
              <p:cNvPr id="154646" name="Rectangle 7"/>
              <p:cNvSpPr>
                <a:spLocks noChangeArrowheads="1"/>
              </p:cNvSpPr>
              <p:nvPr/>
            </p:nvSpPr>
            <p:spPr bwMode="auto">
              <a:xfrm>
                <a:off x="1584" y="2064"/>
                <a:ext cx="384"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he-IL" sz="700">
                    <a:latin typeface="Helvetica" panose="020B0604020202020204" pitchFamily="34" charset="0"/>
                  </a:rPr>
                  <a:t>4</a:t>
                </a:r>
              </a:p>
            </p:txBody>
          </p:sp>
          <p:sp>
            <p:nvSpPr>
              <p:cNvPr id="154647" name="Rectangle 8"/>
              <p:cNvSpPr>
                <a:spLocks noChangeArrowheads="1"/>
              </p:cNvSpPr>
              <p:nvPr/>
            </p:nvSpPr>
            <p:spPr bwMode="auto">
              <a:xfrm>
                <a:off x="1968" y="2064"/>
                <a:ext cx="384"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he-IL" sz="700">
                    <a:latin typeface="Helvetica" panose="020B0604020202020204" pitchFamily="34" charset="0"/>
                  </a:rPr>
                  <a:t>8</a:t>
                </a:r>
              </a:p>
            </p:txBody>
          </p:sp>
          <p:sp>
            <p:nvSpPr>
              <p:cNvPr id="154648" name="Rectangle 9"/>
              <p:cNvSpPr>
                <a:spLocks noChangeArrowheads="1"/>
              </p:cNvSpPr>
              <p:nvPr/>
            </p:nvSpPr>
            <p:spPr bwMode="auto">
              <a:xfrm>
                <a:off x="2352" y="2064"/>
                <a:ext cx="384"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he-IL" sz="700">
                    <a:latin typeface="Helvetica" panose="020B0604020202020204" pitchFamily="34" charset="0"/>
                  </a:rPr>
                  <a:t>12</a:t>
                </a:r>
              </a:p>
            </p:txBody>
          </p:sp>
          <p:sp>
            <p:nvSpPr>
              <p:cNvPr id="154649" name="Rectangle 10"/>
              <p:cNvSpPr>
                <a:spLocks noChangeArrowheads="1"/>
              </p:cNvSpPr>
              <p:nvPr/>
            </p:nvSpPr>
            <p:spPr bwMode="auto">
              <a:xfrm>
                <a:off x="2736" y="2064"/>
                <a:ext cx="384"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he-IL" sz="700">
                    <a:latin typeface="Helvetica" panose="020B0604020202020204" pitchFamily="34" charset="0"/>
                  </a:rPr>
                  <a:t>16</a:t>
                </a:r>
              </a:p>
            </p:txBody>
          </p:sp>
          <p:sp>
            <p:nvSpPr>
              <p:cNvPr id="154650" name="Rectangle 11"/>
              <p:cNvSpPr>
                <a:spLocks noChangeArrowheads="1"/>
              </p:cNvSpPr>
              <p:nvPr/>
            </p:nvSpPr>
            <p:spPr bwMode="auto">
              <a:xfrm>
                <a:off x="3024" y="2064"/>
                <a:ext cx="384"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he-IL" sz="700">
                    <a:latin typeface="Helvetica" panose="020B0604020202020204" pitchFamily="34" charset="0"/>
                  </a:rPr>
                  <a:t>19</a:t>
                </a:r>
              </a:p>
            </p:txBody>
          </p:sp>
          <p:sp>
            <p:nvSpPr>
              <p:cNvPr id="154651" name="Rectangle 12"/>
              <p:cNvSpPr>
                <a:spLocks noChangeArrowheads="1"/>
              </p:cNvSpPr>
              <p:nvPr/>
            </p:nvSpPr>
            <p:spPr bwMode="auto">
              <a:xfrm>
                <a:off x="3504" y="2064"/>
                <a:ext cx="384"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he-IL" sz="700">
                    <a:latin typeface="Helvetica" panose="020B0604020202020204" pitchFamily="34" charset="0"/>
                  </a:rPr>
                  <a:t>24</a:t>
                </a:r>
              </a:p>
            </p:txBody>
          </p:sp>
          <p:sp>
            <p:nvSpPr>
              <p:cNvPr id="154652" name="Rectangle 13"/>
              <p:cNvSpPr>
                <a:spLocks noChangeArrowheads="1"/>
              </p:cNvSpPr>
              <p:nvPr/>
            </p:nvSpPr>
            <p:spPr bwMode="auto">
              <a:xfrm>
                <a:off x="3888" y="2064"/>
                <a:ext cx="384"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he-IL" sz="700">
                    <a:latin typeface="Helvetica" panose="020B0604020202020204" pitchFamily="34" charset="0"/>
                  </a:rPr>
                  <a:t>28</a:t>
                </a:r>
              </a:p>
            </p:txBody>
          </p:sp>
          <p:sp>
            <p:nvSpPr>
              <p:cNvPr id="154653" name="Rectangle 14"/>
              <p:cNvSpPr>
                <a:spLocks noChangeArrowheads="1"/>
              </p:cNvSpPr>
              <p:nvPr/>
            </p:nvSpPr>
            <p:spPr bwMode="auto">
              <a:xfrm>
                <a:off x="4080" y="2064"/>
                <a:ext cx="192"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rIns="0"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r">
                  <a:lnSpc>
                    <a:spcPct val="100000"/>
                  </a:lnSpc>
                  <a:spcBef>
                    <a:spcPct val="0"/>
                  </a:spcBef>
                  <a:buClrTx/>
                  <a:buSzTx/>
                  <a:buFontTx/>
                  <a:buNone/>
                </a:pPr>
                <a:r>
                  <a:rPr lang="en-US" altLang="he-IL" sz="700">
                    <a:latin typeface="Helvetica" panose="020B0604020202020204" pitchFamily="34" charset="0"/>
                  </a:rPr>
                  <a:t>31</a:t>
                </a:r>
              </a:p>
            </p:txBody>
          </p:sp>
        </p:grpSp>
        <p:sp>
          <p:nvSpPr>
            <p:cNvPr id="154631" name="Rectangle 15"/>
            <p:cNvSpPr>
              <a:spLocks noChangeArrowheads="1"/>
            </p:cNvSpPr>
            <p:nvPr/>
          </p:nvSpPr>
          <p:spPr bwMode="auto">
            <a:xfrm>
              <a:off x="288" y="960"/>
              <a:ext cx="384" cy="240"/>
            </a:xfrm>
            <a:prstGeom prst="rect">
              <a:avLst/>
            </a:prstGeom>
            <a:solidFill>
              <a:srgbClr val="FFFF99"/>
            </a:solidFill>
            <a:ln w="12700">
              <a:solidFill>
                <a:schemeClr val="tx1"/>
              </a:solidFill>
              <a:miter lim="800000"/>
              <a:headEnd/>
              <a:tailEnd/>
            </a:ln>
          </p:spPr>
          <p:txBody>
            <a:bodyPr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r>
                <a:rPr lang="en-US" altLang="he-IL" sz="700">
                  <a:latin typeface="Helvetica" panose="020B0604020202020204" pitchFamily="34" charset="0"/>
                </a:rPr>
                <a:t>ver-</a:t>
              </a:r>
            </a:p>
            <a:p>
              <a:pPr algn="ctr">
                <a:lnSpc>
                  <a:spcPct val="100000"/>
                </a:lnSpc>
                <a:spcBef>
                  <a:spcPct val="0"/>
                </a:spcBef>
                <a:buClrTx/>
                <a:buSzTx/>
                <a:buFontTx/>
                <a:buNone/>
              </a:pPr>
              <a:r>
                <a:rPr lang="en-US" altLang="he-IL" sz="700">
                  <a:latin typeface="Helvetica" panose="020B0604020202020204" pitchFamily="34" charset="0"/>
                </a:rPr>
                <a:t>sion</a:t>
              </a:r>
            </a:p>
          </p:txBody>
        </p:sp>
        <p:sp>
          <p:nvSpPr>
            <p:cNvPr id="154632" name="Rectangle 16"/>
            <p:cNvSpPr>
              <a:spLocks noChangeArrowheads="1"/>
            </p:cNvSpPr>
            <p:nvPr/>
          </p:nvSpPr>
          <p:spPr bwMode="auto">
            <a:xfrm>
              <a:off x="672" y="960"/>
              <a:ext cx="384" cy="240"/>
            </a:xfrm>
            <a:prstGeom prst="rect">
              <a:avLst/>
            </a:prstGeom>
            <a:solidFill>
              <a:srgbClr val="FFFF99"/>
            </a:solidFill>
            <a:ln w="12700">
              <a:solidFill>
                <a:schemeClr val="tx1"/>
              </a:solidFill>
              <a:miter lim="800000"/>
              <a:headEnd/>
              <a:tailEnd/>
            </a:ln>
          </p:spPr>
          <p:txBody>
            <a:bodyPr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r>
                <a:rPr lang="en-US" altLang="he-IL" sz="600">
                  <a:latin typeface="Helvetica" panose="020B0604020202020204" pitchFamily="34" charset="0"/>
                </a:rPr>
                <a:t>HLen</a:t>
              </a:r>
            </a:p>
          </p:txBody>
        </p:sp>
        <p:sp>
          <p:nvSpPr>
            <p:cNvPr id="154633" name="Rectangle 17"/>
            <p:cNvSpPr>
              <a:spLocks noChangeArrowheads="1"/>
            </p:cNvSpPr>
            <p:nvPr/>
          </p:nvSpPr>
          <p:spPr bwMode="auto">
            <a:xfrm>
              <a:off x="1056" y="960"/>
              <a:ext cx="768" cy="240"/>
            </a:xfrm>
            <a:prstGeom prst="rect">
              <a:avLst/>
            </a:prstGeom>
            <a:solidFill>
              <a:srgbClr val="FFFF99"/>
            </a:solidFill>
            <a:ln w="12700">
              <a:solidFill>
                <a:schemeClr val="tx1"/>
              </a:solidFill>
              <a:miter lim="800000"/>
              <a:headEnd/>
              <a:tailEnd/>
            </a:ln>
          </p:spPr>
          <p:txBody>
            <a:bodyPr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r>
                <a:rPr lang="en-US" altLang="he-IL" sz="700">
                  <a:latin typeface="Helvetica" panose="020B0604020202020204" pitchFamily="34" charset="0"/>
                </a:rPr>
                <a:t>TOS</a:t>
              </a:r>
            </a:p>
          </p:txBody>
        </p:sp>
        <p:sp>
          <p:nvSpPr>
            <p:cNvPr id="154634" name="Rectangle 18"/>
            <p:cNvSpPr>
              <a:spLocks noChangeArrowheads="1"/>
            </p:cNvSpPr>
            <p:nvPr/>
          </p:nvSpPr>
          <p:spPr bwMode="auto">
            <a:xfrm>
              <a:off x="1824" y="960"/>
              <a:ext cx="1536" cy="240"/>
            </a:xfrm>
            <a:prstGeom prst="rect">
              <a:avLst/>
            </a:prstGeom>
            <a:solidFill>
              <a:srgbClr val="FFFF99"/>
            </a:solidFill>
            <a:ln w="12700">
              <a:solidFill>
                <a:schemeClr val="tx1"/>
              </a:solidFill>
              <a:miter lim="800000"/>
              <a:headEnd/>
              <a:tailEnd/>
            </a:ln>
          </p:spPr>
          <p:txBody>
            <a:bodyPr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r>
                <a:rPr lang="en-US" altLang="he-IL" sz="700">
                  <a:latin typeface="Helvetica" panose="020B0604020202020204" pitchFamily="34" charset="0"/>
                </a:rPr>
                <a:t>Length</a:t>
              </a:r>
            </a:p>
          </p:txBody>
        </p:sp>
        <p:sp>
          <p:nvSpPr>
            <p:cNvPr id="154635" name="Rectangle 19"/>
            <p:cNvSpPr>
              <a:spLocks noChangeArrowheads="1"/>
            </p:cNvSpPr>
            <p:nvPr/>
          </p:nvSpPr>
          <p:spPr bwMode="auto">
            <a:xfrm>
              <a:off x="288" y="1200"/>
              <a:ext cx="1536" cy="240"/>
            </a:xfrm>
            <a:prstGeom prst="rect">
              <a:avLst/>
            </a:prstGeom>
            <a:solidFill>
              <a:srgbClr val="FF99CC"/>
            </a:solidFill>
            <a:ln w="12700">
              <a:solidFill>
                <a:schemeClr val="tx1"/>
              </a:solidFill>
              <a:miter lim="800000"/>
              <a:headEnd/>
              <a:tailEnd/>
            </a:ln>
          </p:spPr>
          <p:txBody>
            <a:bodyPr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r>
                <a:rPr lang="en-US" altLang="he-IL" sz="700">
                  <a:latin typeface="Helvetica" panose="020B0604020202020204" pitchFamily="34" charset="0"/>
                </a:rPr>
                <a:t>Identifier</a:t>
              </a:r>
            </a:p>
          </p:txBody>
        </p:sp>
        <p:sp>
          <p:nvSpPr>
            <p:cNvPr id="154636" name="Rectangle 20"/>
            <p:cNvSpPr>
              <a:spLocks noChangeArrowheads="1"/>
            </p:cNvSpPr>
            <p:nvPr/>
          </p:nvSpPr>
          <p:spPr bwMode="auto">
            <a:xfrm>
              <a:off x="1824" y="1200"/>
              <a:ext cx="288" cy="240"/>
            </a:xfrm>
            <a:prstGeom prst="rect">
              <a:avLst/>
            </a:prstGeom>
            <a:solidFill>
              <a:srgbClr val="FF99CC"/>
            </a:solidFill>
            <a:ln w="12700">
              <a:solidFill>
                <a:schemeClr val="tx1"/>
              </a:solidFill>
              <a:miter lim="800000"/>
              <a:headEnd/>
              <a:tailEnd/>
            </a:ln>
          </p:spPr>
          <p:txBody>
            <a:bodyPr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r>
                <a:rPr lang="en-US" altLang="he-IL" sz="500">
                  <a:latin typeface="Helvetica" panose="020B0604020202020204" pitchFamily="34" charset="0"/>
                </a:rPr>
                <a:t>Flags</a:t>
              </a:r>
            </a:p>
          </p:txBody>
        </p:sp>
        <p:sp>
          <p:nvSpPr>
            <p:cNvPr id="154637" name="Rectangle 21"/>
            <p:cNvSpPr>
              <a:spLocks noChangeArrowheads="1"/>
            </p:cNvSpPr>
            <p:nvPr/>
          </p:nvSpPr>
          <p:spPr bwMode="auto">
            <a:xfrm>
              <a:off x="2112" y="1200"/>
              <a:ext cx="1248" cy="240"/>
            </a:xfrm>
            <a:prstGeom prst="rect">
              <a:avLst/>
            </a:prstGeom>
            <a:solidFill>
              <a:srgbClr val="FF99CC"/>
            </a:solidFill>
            <a:ln w="12700">
              <a:solidFill>
                <a:schemeClr val="tx1"/>
              </a:solidFill>
              <a:miter lim="800000"/>
              <a:headEnd/>
              <a:tailEnd/>
            </a:ln>
          </p:spPr>
          <p:txBody>
            <a:bodyPr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r>
                <a:rPr lang="en-US" altLang="he-IL" sz="700">
                  <a:latin typeface="Helvetica" panose="020B0604020202020204" pitchFamily="34" charset="0"/>
                </a:rPr>
                <a:t>Offset</a:t>
              </a:r>
            </a:p>
          </p:txBody>
        </p:sp>
        <p:sp>
          <p:nvSpPr>
            <p:cNvPr id="154638" name="Rectangle 22"/>
            <p:cNvSpPr>
              <a:spLocks noChangeArrowheads="1"/>
            </p:cNvSpPr>
            <p:nvPr/>
          </p:nvSpPr>
          <p:spPr bwMode="auto">
            <a:xfrm>
              <a:off x="288" y="1440"/>
              <a:ext cx="768" cy="240"/>
            </a:xfrm>
            <a:prstGeom prst="rect">
              <a:avLst/>
            </a:prstGeom>
            <a:solidFill>
              <a:srgbClr val="FF99CC"/>
            </a:solidFill>
            <a:ln w="12700">
              <a:solidFill>
                <a:schemeClr val="tx1"/>
              </a:solidFill>
              <a:miter lim="800000"/>
              <a:headEnd/>
              <a:tailEnd/>
            </a:ln>
          </p:spPr>
          <p:txBody>
            <a:bodyPr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r>
                <a:rPr lang="en-US" altLang="he-IL" sz="700">
                  <a:latin typeface="Helvetica" panose="020B0604020202020204" pitchFamily="34" charset="0"/>
                </a:rPr>
                <a:t>TTL</a:t>
              </a:r>
            </a:p>
          </p:txBody>
        </p:sp>
        <p:sp>
          <p:nvSpPr>
            <p:cNvPr id="154639" name="Rectangle 23"/>
            <p:cNvSpPr>
              <a:spLocks noChangeArrowheads="1"/>
            </p:cNvSpPr>
            <p:nvPr/>
          </p:nvSpPr>
          <p:spPr bwMode="auto">
            <a:xfrm>
              <a:off x="1056" y="1440"/>
              <a:ext cx="768" cy="240"/>
            </a:xfrm>
            <a:prstGeom prst="rect">
              <a:avLst/>
            </a:prstGeom>
            <a:solidFill>
              <a:srgbClr val="FF99CC"/>
            </a:solidFill>
            <a:ln w="12700">
              <a:solidFill>
                <a:schemeClr val="tx1"/>
              </a:solidFill>
              <a:miter lim="800000"/>
              <a:headEnd/>
              <a:tailEnd/>
            </a:ln>
          </p:spPr>
          <p:txBody>
            <a:bodyPr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r>
                <a:rPr lang="en-US" altLang="he-IL" sz="700">
                  <a:latin typeface="Helvetica" panose="020B0604020202020204" pitchFamily="34" charset="0"/>
                </a:rPr>
                <a:t>Protocol</a:t>
              </a:r>
            </a:p>
          </p:txBody>
        </p:sp>
        <p:sp>
          <p:nvSpPr>
            <p:cNvPr id="154640" name="Rectangle 24"/>
            <p:cNvSpPr>
              <a:spLocks noChangeArrowheads="1"/>
            </p:cNvSpPr>
            <p:nvPr/>
          </p:nvSpPr>
          <p:spPr bwMode="auto">
            <a:xfrm>
              <a:off x="1824" y="1440"/>
              <a:ext cx="1536" cy="240"/>
            </a:xfrm>
            <a:prstGeom prst="rect">
              <a:avLst/>
            </a:prstGeom>
            <a:solidFill>
              <a:srgbClr val="FF99CC"/>
            </a:solidFill>
            <a:ln w="12700">
              <a:solidFill>
                <a:schemeClr val="tx1"/>
              </a:solidFill>
              <a:miter lim="800000"/>
              <a:headEnd/>
              <a:tailEnd/>
            </a:ln>
          </p:spPr>
          <p:txBody>
            <a:bodyPr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r>
                <a:rPr lang="en-US" altLang="he-IL" sz="700">
                  <a:latin typeface="Helvetica" panose="020B0604020202020204" pitchFamily="34" charset="0"/>
                </a:rPr>
                <a:t>Checksum</a:t>
              </a:r>
            </a:p>
          </p:txBody>
        </p:sp>
        <p:sp>
          <p:nvSpPr>
            <p:cNvPr id="154641" name="Rectangle 25"/>
            <p:cNvSpPr>
              <a:spLocks noChangeArrowheads="1"/>
            </p:cNvSpPr>
            <p:nvPr/>
          </p:nvSpPr>
          <p:spPr bwMode="auto">
            <a:xfrm>
              <a:off x="288" y="1680"/>
              <a:ext cx="3072" cy="240"/>
            </a:xfrm>
            <a:prstGeom prst="rect">
              <a:avLst/>
            </a:prstGeom>
            <a:solidFill>
              <a:srgbClr val="FFFF99"/>
            </a:solidFill>
            <a:ln w="12700">
              <a:solidFill>
                <a:schemeClr val="tx1"/>
              </a:solidFill>
              <a:miter lim="800000"/>
              <a:headEnd/>
              <a:tailEnd/>
            </a:ln>
          </p:spPr>
          <p:txBody>
            <a:bodyPr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r>
                <a:rPr lang="en-US" altLang="he-IL" sz="700">
                  <a:latin typeface="Helvetica" panose="020B0604020202020204" pitchFamily="34" charset="0"/>
                </a:rPr>
                <a:t>Source Address</a:t>
              </a:r>
            </a:p>
          </p:txBody>
        </p:sp>
        <p:sp>
          <p:nvSpPr>
            <p:cNvPr id="154642" name="Rectangle 26"/>
            <p:cNvSpPr>
              <a:spLocks noChangeArrowheads="1"/>
            </p:cNvSpPr>
            <p:nvPr/>
          </p:nvSpPr>
          <p:spPr bwMode="auto">
            <a:xfrm>
              <a:off x="288" y="1920"/>
              <a:ext cx="3072" cy="240"/>
            </a:xfrm>
            <a:prstGeom prst="rect">
              <a:avLst/>
            </a:prstGeom>
            <a:solidFill>
              <a:srgbClr val="FFFF99"/>
            </a:solidFill>
            <a:ln w="12700">
              <a:solidFill>
                <a:schemeClr val="tx1"/>
              </a:solidFill>
              <a:miter lim="800000"/>
              <a:headEnd/>
              <a:tailEnd/>
            </a:ln>
          </p:spPr>
          <p:txBody>
            <a:bodyPr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r>
                <a:rPr lang="en-US" altLang="he-IL" sz="700">
                  <a:latin typeface="Helvetica" panose="020B0604020202020204" pitchFamily="34" charset="0"/>
                </a:rPr>
                <a:t>Destination Address</a:t>
              </a:r>
            </a:p>
          </p:txBody>
        </p:sp>
        <p:sp>
          <p:nvSpPr>
            <p:cNvPr id="154643" name="Rectangle 27"/>
            <p:cNvSpPr>
              <a:spLocks noChangeArrowheads="1"/>
            </p:cNvSpPr>
            <p:nvPr/>
          </p:nvSpPr>
          <p:spPr bwMode="auto">
            <a:xfrm>
              <a:off x="288" y="2160"/>
              <a:ext cx="3072" cy="240"/>
            </a:xfrm>
            <a:prstGeom prst="rect">
              <a:avLst/>
            </a:prstGeom>
            <a:solidFill>
              <a:srgbClr val="CCFFCC"/>
            </a:solidFill>
            <a:ln w="12700">
              <a:solidFill>
                <a:schemeClr val="tx1"/>
              </a:solidFill>
              <a:miter lim="800000"/>
              <a:headEnd/>
              <a:tailEnd/>
            </a:ln>
          </p:spPr>
          <p:txBody>
            <a:bodyPr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r>
                <a:rPr lang="en-US" altLang="he-IL" sz="700">
                  <a:latin typeface="Helvetica" panose="020B0604020202020204" pitchFamily="34" charset="0"/>
                </a:rPr>
                <a:t>Options (if any)</a:t>
              </a:r>
            </a:p>
          </p:txBody>
        </p:sp>
        <p:sp>
          <p:nvSpPr>
            <p:cNvPr id="154644" name="Rectangle 28"/>
            <p:cNvSpPr>
              <a:spLocks noChangeArrowheads="1"/>
            </p:cNvSpPr>
            <p:nvPr/>
          </p:nvSpPr>
          <p:spPr bwMode="auto">
            <a:xfrm>
              <a:off x="288" y="2400"/>
              <a:ext cx="3072" cy="384"/>
            </a:xfrm>
            <a:prstGeom prst="rect">
              <a:avLst/>
            </a:prstGeom>
            <a:solidFill>
              <a:schemeClr val="folHlink"/>
            </a:solidFill>
            <a:ln w="12700">
              <a:solidFill>
                <a:schemeClr val="tx1"/>
              </a:solidFill>
              <a:miter lim="800000"/>
              <a:headEnd/>
              <a:tailEnd/>
            </a:ln>
          </p:spPr>
          <p:txBody>
            <a:bodyPr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r>
                <a:rPr lang="en-US" altLang="he-IL" sz="700">
                  <a:solidFill>
                    <a:srgbClr val="CCFFCC"/>
                  </a:solidFill>
                  <a:latin typeface="Helvetica" panose="020B0604020202020204" pitchFamily="34" charset="0"/>
                </a:rPr>
                <a:t>Data</a:t>
              </a:r>
            </a:p>
          </p:txBody>
        </p:sp>
      </p:grpSp>
      <p:pic>
        <p:nvPicPr>
          <p:cNvPr id="30" name="Picture 10"/>
          <p:cNvPicPr>
            <a:picLocks noChangeAspect="1" noChangeArrowheads="1"/>
          </p:cNvPicPr>
          <p:nvPr/>
        </p:nvPicPr>
        <p:blipFill>
          <a:blip r:embed="rId3" cstate="print"/>
          <a:srcRect/>
          <a:stretch>
            <a:fillRect/>
          </a:stretch>
        </p:blipFill>
        <p:spPr bwMode="auto">
          <a:xfrm>
            <a:off x="5210320" y="3904919"/>
            <a:ext cx="3484391" cy="723462"/>
          </a:xfrm>
          <a:prstGeom prst="rect">
            <a:avLst/>
          </a:prstGeom>
          <a:noFill/>
          <a:ln w="9525">
            <a:noFill/>
            <a:miter lim="800000"/>
            <a:headEnd/>
            <a:tailEnd/>
          </a:ln>
          <a:effectLst/>
        </p:spPr>
      </p:pic>
      <p:pic>
        <p:nvPicPr>
          <p:cNvPr id="31" name="Picture 42"/>
          <p:cNvPicPr>
            <a:picLocks noChangeAspect="1" noChangeArrowheads="1"/>
          </p:cNvPicPr>
          <p:nvPr/>
        </p:nvPicPr>
        <p:blipFill>
          <a:blip r:embed="rId4" cstate="print"/>
          <a:srcRect/>
          <a:stretch>
            <a:fillRect/>
          </a:stretch>
        </p:blipFill>
        <p:spPr bwMode="auto">
          <a:xfrm>
            <a:off x="6128104" y="4938388"/>
            <a:ext cx="2021765" cy="1255305"/>
          </a:xfrm>
          <a:prstGeom prst="rect">
            <a:avLst/>
          </a:prstGeom>
          <a:noFill/>
          <a:ln w="9525">
            <a:noFill/>
            <a:miter lim="800000"/>
            <a:headEnd/>
            <a:tailEnd/>
          </a:ln>
          <a:effectLst/>
        </p:spPr>
      </p:pic>
    </p:spTree>
    <p:extLst>
      <p:ext uri="{BB962C8B-B14F-4D97-AF65-F5344CB8AC3E}">
        <p14:creationId xmlns:p14="http://schemas.microsoft.com/office/powerpoint/2010/main" val="4183735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5" name="Rectangle 2"/>
          <p:cNvSpPr>
            <a:spLocks noGrp="1" noChangeArrowheads="1"/>
          </p:cNvSpPr>
          <p:nvPr>
            <p:ph type="title"/>
          </p:nvPr>
        </p:nvSpPr>
        <p:spPr/>
        <p:txBody>
          <a:bodyPr/>
          <a:lstStyle/>
          <a:p>
            <a:r>
              <a:rPr lang="en-US" altLang="he-IL" smtClean="0"/>
              <a:t>IPv4 Header Fields</a:t>
            </a:r>
          </a:p>
        </p:txBody>
      </p:sp>
      <p:sp>
        <p:nvSpPr>
          <p:cNvPr id="156676" name="Rectangle 3"/>
          <p:cNvSpPr>
            <a:spLocks noGrp="1" noChangeArrowheads="1"/>
          </p:cNvSpPr>
          <p:nvPr>
            <p:ph type="body" idx="1"/>
          </p:nvPr>
        </p:nvSpPr>
        <p:spPr/>
        <p:txBody>
          <a:bodyPr/>
          <a:lstStyle/>
          <a:p>
            <a:r>
              <a:rPr lang="en-US" altLang="he-IL" smtClean="0"/>
              <a:t>Source Address</a:t>
            </a:r>
          </a:p>
          <a:p>
            <a:pPr lvl="1"/>
            <a:r>
              <a:rPr lang="en-US" altLang="he-IL" smtClean="0">
                <a:ea typeface="Arial" panose="020B0604020202020204" pitchFamily="34" charset="0"/>
              </a:rPr>
              <a:t>32-bit IP address of sender</a:t>
            </a:r>
          </a:p>
          <a:p>
            <a:r>
              <a:rPr lang="en-US" altLang="he-IL" smtClean="0"/>
              <a:t>Destination Address</a:t>
            </a:r>
          </a:p>
          <a:p>
            <a:pPr lvl="1"/>
            <a:r>
              <a:rPr lang="en-US" altLang="he-IL" smtClean="0">
                <a:ea typeface="Arial" panose="020B0604020202020204" pitchFamily="34" charset="0"/>
              </a:rPr>
              <a:t>32-bit IP address of destination</a:t>
            </a:r>
          </a:p>
        </p:txBody>
      </p:sp>
      <p:sp>
        <p:nvSpPr>
          <p:cNvPr id="156674" name="Slide Number Placeholder 6"/>
          <p:cNvSpPr>
            <a:spLocks noGrp="1"/>
          </p:cNvSpPr>
          <p:nvPr>
            <p:ph type="sldNum" sz="quarter" idx="4294967295"/>
          </p:nvPr>
        </p:nvSpPr>
        <p:spPr>
          <a:xfrm>
            <a:off x="8467725" y="6462713"/>
            <a:ext cx="676275" cy="2762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eaLnBrk="1" hangingPunct="1">
              <a:lnSpc>
                <a:spcPct val="100000"/>
              </a:lnSpc>
              <a:spcBef>
                <a:spcPct val="0"/>
              </a:spcBef>
              <a:buClrTx/>
              <a:buSzTx/>
              <a:buFontTx/>
              <a:buNone/>
            </a:pPr>
            <a:fld id="{1A9193E0-D9D9-4647-83EB-22063701FED6}" type="slidenum">
              <a:rPr lang="en-US" altLang="he-IL" sz="1400" smtClean="0">
                <a:solidFill>
                  <a:schemeClr val="folHlink"/>
                </a:solidFill>
                <a:latin typeface="Arial" panose="020B0604020202020204" pitchFamily="34" charset="0"/>
              </a:rPr>
              <a:pPr eaLnBrk="1" hangingPunct="1">
                <a:lnSpc>
                  <a:spcPct val="100000"/>
                </a:lnSpc>
                <a:spcBef>
                  <a:spcPct val="0"/>
                </a:spcBef>
                <a:buClrTx/>
                <a:buSzTx/>
                <a:buFontTx/>
                <a:buNone/>
              </a:pPr>
              <a:t>46</a:t>
            </a:fld>
            <a:endParaRPr lang="en-US" altLang="he-IL" sz="1400" smtClean="0">
              <a:solidFill>
                <a:schemeClr val="folHlink"/>
              </a:solidFill>
              <a:latin typeface="Arial" panose="020B0604020202020204" pitchFamily="34" charset="0"/>
            </a:endParaRPr>
          </a:p>
        </p:txBody>
      </p:sp>
      <p:sp>
        <p:nvSpPr>
          <p:cNvPr id="156677" name="Rectangle 4"/>
          <p:cNvSpPr>
            <a:spLocks noGrp="1" noChangeArrowheads="1"/>
          </p:cNvSpPr>
          <p:nvPr>
            <p:ph type="body" sz="half" idx="4294967295"/>
          </p:nvPr>
        </p:nvSpPr>
        <p:spPr>
          <a:xfrm>
            <a:off x="1287463" y="3886200"/>
            <a:ext cx="7856537" cy="2100263"/>
          </a:xfrm>
        </p:spPr>
        <p:txBody>
          <a:bodyPr/>
          <a:lstStyle/>
          <a:p>
            <a:r>
              <a:rPr lang="en-US" altLang="he-IL" smtClean="0"/>
              <a:t>Like the addresses on an envelope</a:t>
            </a:r>
          </a:p>
          <a:p>
            <a:r>
              <a:rPr lang="en-US" altLang="he-IL" smtClean="0"/>
              <a:t>Globally unique identification of sender &amp; receiver</a:t>
            </a:r>
          </a:p>
        </p:txBody>
      </p:sp>
      <p:grpSp>
        <p:nvGrpSpPr>
          <p:cNvPr id="156678" name="Group 29"/>
          <p:cNvGrpSpPr>
            <a:grpSpLocks/>
          </p:cNvGrpSpPr>
          <p:nvPr/>
        </p:nvGrpSpPr>
        <p:grpSpPr bwMode="auto">
          <a:xfrm>
            <a:off x="5557510" y="1834738"/>
            <a:ext cx="2903537" cy="1470025"/>
            <a:chOff x="288" y="720"/>
            <a:chExt cx="3072" cy="2064"/>
          </a:xfrm>
        </p:grpSpPr>
        <p:grpSp>
          <p:nvGrpSpPr>
            <p:cNvPr id="156679" name="Group 5"/>
            <p:cNvGrpSpPr>
              <a:grpSpLocks/>
            </p:cNvGrpSpPr>
            <p:nvPr/>
          </p:nvGrpSpPr>
          <p:grpSpPr bwMode="auto">
            <a:xfrm>
              <a:off x="288" y="720"/>
              <a:ext cx="3072" cy="240"/>
              <a:chOff x="1200" y="2064"/>
              <a:chExt cx="3072" cy="240"/>
            </a:xfrm>
          </p:grpSpPr>
          <p:sp>
            <p:nvSpPr>
              <p:cNvPr id="156694" name="Rectangle 6"/>
              <p:cNvSpPr>
                <a:spLocks noChangeArrowheads="1"/>
              </p:cNvSpPr>
              <p:nvPr/>
            </p:nvSpPr>
            <p:spPr bwMode="auto">
              <a:xfrm>
                <a:off x="1200" y="2064"/>
                <a:ext cx="384"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he-IL" sz="600">
                    <a:latin typeface="Helvetica" panose="020B0604020202020204" pitchFamily="34" charset="0"/>
                  </a:rPr>
                  <a:t>0</a:t>
                </a:r>
              </a:p>
            </p:txBody>
          </p:sp>
          <p:sp>
            <p:nvSpPr>
              <p:cNvPr id="156695" name="Rectangle 7"/>
              <p:cNvSpPr>
                <a:spLocks noChangeArrowheads="1"/>
              </p:cNvSpPr>
              <p:nvPr/>
            </p:nvSpPr>
            <p:spPr bwMode="auto">
              <a:xfrm>
                <a:off x="1584" y="2064"/>
                <a:ext cx="384"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he-IL" sz="600">
                    <a:latin typeface="Helvetica" panose="020B0604020202020204" pitchFamily="34" charset="0"/>
                  </a:rPr>
                  <a:t>4</a:t>
                </a:r>
              </a:p>
            </p:txBody>
          </p:sp>
          <p:sp>
            <p:nvSpPr>
              <p:cNvPr id="156696" name="Rectangle 8"/>
              <p:cNvSpPr>
                <a:spLocks noChangeArrowheads="1"/>
              </p:cNvSpPr>
              <p:nvPr/>
            </p:nvSpPr>
            <p:spPr bwMode="auto">
              <a:xfrm>
                <a:off x="1968" y="2064"/>
                <a:ext cx="384"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he-IL" sz="600">
                    <a:latin typeface="Helvetica" panose="020B0604020202020204" pitchFamily="34" charset="0"/>
                  </a:rPr>
                  <a:t>8</a:t>
                </a:r>
              </a:p>
            </p:txBody>
          </p:sp>
          <p:sp>
            <p:nvSpPr>
              <p:cNvPr id="156697" name="Rectangle 9"/>
              <p:cNvSpPr>
                <a:spLocks noChangeArrowheads="1"/>
              </p:cNvSpPr>
              <p:nvPr/>
            </p:nvSpPr>
            <p:spPr bwMode="auto">
              <a:xfrm>
                <a:off x="2352" y="2064"/>
                <a:ext cx="384"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he-IL" sz="600">
                    <a:latin typeface="Helvetica" panose="020B0604020202020204" pitchFamily="34" charset="0"/>
                  </a:rPr>
                  <a:t>12</a:t>
                </a:r>
              </a:p>
            </p:txBody>
          </p:sp>
          <p:sp>
            <p:nvSpPr>
              <p:cNvPr id="156698" name="Rectangle 10"/>
              <p:cNvSpPr>
                <a:spLocks noChangeArrowheads="1"/>
              </p:cNvSpPr>
              <p:nvPr/>
            </p:nvSpPr>
            <p:spPr bwMode="auto">
              <a:xfrm>
                <a:off x="2736" y="2064"/>
                <a:ext cx="384"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he-IL" sz="600">
                    <a:latin typeface="Helvetica" panose="020B0604020202020204" pitchFamily="34" charset="0"/>
                  </a:rPr>
                  <a:t>16</a:t>
                </a:r>
              </a:p>
            </p:txBody>
          </p:sp>
          <p:sp>
            <p:nvSpPr>
              <p:cNvPr id="156699" name="Rectangle 11"/>
              <p:cNvSpPr>
                <a:spLocks noChangeArrowheads="1"/>
              </p:cNvSpPr>
              <p:nvPr/>
            </p:nvSpPr>
            <p:spPr bwMode="auto">
              <a:xfrm>
                <a:off x="3024" y="2064"/>
                <a:ext cx="384"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he-IL" sz="600">
                    <a:latin typeface="Helvetica" panose="020B0604020202020204" pitchFamily="34" charset="0"/>
                  </a:rPr>
                  <a:t>19</a:t>
                </a:r>
              </a:p>
            </p:txBody>
          </p:sp>
          <p:sp>
            <p:nvSpPr>
              <p:cNvPr id="156700" name="Rectangle 12"/>
              <p:cNvSpPr>
                <a:spLocks noChangeArrowheads="1"/>
              </p:cNvSpPr>
              <p:nvPr/>
            </p:nvSpPr>
            <p:spPr bwMode="auto">
              <a:xfrm>
                <a:off x="3504" y="2064"/>
                <a:ext cx="384"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he-IL" sz="600">
                    <a:latin typeface="Helvetica" panose="020B0604020202020204" pitchFamily="34" charset="0"/>
                  </a:rPr>
                  <a:t>24</a:t>
                </a:r>
              </a:p>
            </p:txBody>
          </p:sp>
          <p:sp>
            <p:nvSpPr>
              <p:cNvPr id="156701" name="Rectangle 13"/>
              <p:cNvSpPr>
                <a:spLocks noChangeArrowheads="1"/>
              </p:cNvSpPr>
              <p:nvPr/>
            </p:nvSpPr>
            <p:spPr bwMode="auto">
              <a:xfrm>
                <a:off x="3888" y="2064"/>
                <a:ext cx="384"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he-IL" sz="600">
                    <a:latin typeface="Helvetica" panose="020B0604020202020204" pitchFamily="34" charset="0"/>
                  </a:rPr>
                  <a:t>28</a:t>
                </a:r>
              </a:p>
            </p:txBody>
          </p:sp>
          <p:sp>
            <p:nvSpPr>
              <p:cNvPr id="156702" name="Rectangle 14"/>
              <p:cNvSpPr>
                <a:spLocks noChangeArrowheads="1"/>
              </p:cNvSpPr>
              <p:nvPr/>
            </p:nvSpPr>
            <p:spPr bwMode="auto">
              <a:xfrm>
                <a:off x="4080" y="2064"/>
                <a:ext cx="192"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rIns="0"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r">
                  <a:lnSpc>
                    <a:spcPct val="100000"/>
                  </a:lnSpc>
                  <a:spcBef>
                    <a:spcPct val="0"/>
                  </a:spcBef>
                  <a:buClrTx/>
                  <a:buSzTx/>
                  <a:buFontTx/>
                  <a:buNone/>
                </a:pPr>
                <a:r>
                  <a:rPr lang="en-US" altLang="he-IL" sz="600">
                    <a:latin typeface="Helvetica" panose="020B0604020202020204" pitchFamily="34" charset="0"/>
                  </a:rPr>
                  <a:t>31</a:t>
                </a:r>
              </a:p>
            </p:txBody>
          </p:sp>
        </p:grpSp>
        <p:sp>
          <p:nvSpPr>
            <p:cNvPr id="156680" name="Rectangle 15"/>
            <p:cNvSpPr>
              <a:spLocks noChangeArrowheads="1"/>
            </p:cNvSpPr>
            <p:nvPr/>
          </p:nvSpPr>
          <p:spPr bwMode="auto">
            <a:xfrm>
              <a:off x="288" y="960"/>
              <a:ext cx="384" cy="240"/>
            </a:xfrm>
            <a:prstGeom prst="rect">
              <a:avLst/>
            </a:prstGeom>
            <a:solidFill>
              <a:srgbClr val="FFFF99"/>
            </a:solidFill>
            <a:ln w="12700">
              <a:solidFill>
                <a:schemeClr val="tx1"/>
              </a:solidFill>
              <a:miter lim="800000"/>
              <a:headEnd/>
              <a:tailEnd/>
            </a:ln>
          </p:spPr>
          <p:txBody>
            <a:bodyPr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r>
                <a:rPr lang="en-US" altLang="he-IL" sz="600">
                  <a:latin typeface="Helvetica" panose="020B0604020202020204" pitchFamily="34" charset="0"/>
                </a:rPr>
                <a:t>ver-</a:t>
              </a:r>
            </a:p>
            <a:p>
              <a:pPr algn="ctr">
                <a:lnSpc>
                  <a:spcPct val="100000"/>
                </a:lnSpc>
                <a:spcBef>
                  <a:spcPct val="0"/>
                </a:spcBef>
                <a:buClrTx/>
                <a:buSzTx/>
                <a:buFontTx/>
                <a:buNone/>
              </a:pPr>
              <a:r>
                <a:rPr lang="en-US" altLang="he-IL" sz="600">
                  <a:latin typeface="Helvetica" panose="020B0604020202020204" pitchFamily="34" charset="0"/>
                </a:rPr>
                <a:t>sion</a:t>
              </a:r>
            </a:p>
          </p:txBody>
        </p:sp>
        <p:sp>
          <p:nvSpPr>
            <p:cNvPr id="156681" name="Rectangle 16"/>
            <p:cNvSpPr>
              <a:spLocks noChangeArrowheads="1"/>
            </p:cNvSpPr>
            <p:nvPr/>
          </p:nvSpPr>
          <p:spPr bwMode="auto">
            <a:xfrm>
              <a:off x="672" y="960"/>
              <a:ext cx="384" cy="240"/>
            </a:xfrm>
            <a:prstGeom prst="rect">
              <a:avLst/>
            </a:prstGeom>
            <a:solidFill>
              <a:srgbClr val="FFFF99"/>
            </a:solidFill>
            <a:ln w="12700">
              <a:solidFill>
                <a:schemeClr val="tx1"/>
              </a:solidFill>
              <a:miter lim="800000"/>
              <a:headEnd/>
              <a:tailEnd/>
            </a:ln>
          </p:spPr>
          <p:txBody>
            <a:bodyPr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r>
                <a:rPr lang="en-US" altLang="he-IL" sz="500" b="1">
                  <a:latin typeface="Helvetica" panose="020B0604020202020204" pitchFamily="34" charset="0"/>
                </a:rPr>
                <a:t>HLen</a:t>
              </a:r>
            </a:p>
          </p:txBody>
        </p:sp>
        <p:sp>
          <p:nvSpPr>
            <p:cNvPr id="156682" name="Rectangle 17"/>
            <p:cNvSpPr>
              <a:spLocks noChangeArrowheads="1"/>
            </p:cNvSpPr>
            <p:nvPr/>
          </p:nvSpPr>
          <p:spPr bwMode="auto">
            <a:xfrm>
              <a:off x="1056" y="960"/>
              <a:ext cx="768" cy="240"/>
            </a:xfrm>
            <a:prstGeom prst="rect">
              <a:avLst/>
            </a:prstGeom>
            <a:solidFill>
              <a:srgbClr val="FFFF99"/>
            </a:solidFill>
            <a:ln w="12700">
              <a:solidFill>
                <a:schemeClr val="tx1"/>
              </a:solidFill>
              <a:miter lim="800000"/>
              <a:headEnd/>
              <a:tailEnd/>
            </a:ln>
          </p:spPr>
          <p:txBody>
            <a:bodyPr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r>
                <a:rPr lang="en-US" altLang="he-IL" sz="600">
                  <a:latin typeface="Helvetica" panose="020B0604020202020204" pitchFamily="34" charset="0"/>
                </a:rPr>
                <a:t>TOS</a:t>
              </a:r>
            </a:p>
          </p:txBody>
        </p:sp>
        <p:sp>
          <p:nvSpPr>
            <p:cNvPr id="156683" name="Rectangle 18"/>
            <p:cNvSpPr>
              <a:spLocks noChangeArrowheads="1"/>
            </p:cNvSpPr>
            <p:nvPr/>
          </p:nvSpPr>
          <p:spPr bwMode="auto">
            <a:xfrm>
              <a:off x="1824" y="960"/>
              <a:ext cx="1536" cy="240"/>
            </a:xfrm>
            <a:prstGeom prst="rect">
              <a:avLst/>
            </a:prstGeom>
            <a:solidFill>
              <a:srgbClr val="FFFF99"/>
            </a:solidFill>
            <a:ln w="12700">
              <a:solidFill>
                <a:schemeClr val="tx1"/>
              </a:solidFill>
              <a:miter lim="800000"/>
              <a:headEnd/>
              <a:tailEnd/>
            </a:ln>
          </p:spPr>
          <p:txBody>
            <a:bodyPr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r>
                <a:rPr lang="en-US" altLang="he-IL" sz="600">
                  <a:latin typeface="Helvetica" panose="020B0604020202020204" pitchFamily="34" charset="0"/>
                </a:rPr>
                <a:t>Length</a:t>
              </a:r>
            </a:p>
          </p:txBody>
        </p:sp>
        <p:sp>
          <p:nvSpPr>
            <p:cNvPr id="156684" name="Rectangle 19"/>
            <p:cNvSpPr>
              <a:spLocks noChangeArrowheads="1"/>
            </p:cNvSpPr>
            <p:nvPr/>
          </p:nvSpPr>
          <p:spPr bwMode="auto">
            <a:xfrm>
              <a:off x="288" y="1200"/>
              <a:ext cx="1536" cy="240"/>
            </a:xfrm>
            <a:prstGeom prst="rect">
              <a:avLst/>
            </a:prstGeom>
            <a:solidFill>
              <a:srgbClr val="FFFF99"/>
            </a:solidFill>
            <a:ln w="12700">
              <a:solidFill>
                <a:schemeClr val="tx1"/>
              </a:solidFill>
              <a:miter lim="800000"/>
              <a:headEnd/>
              <a:tailEnd/>
            </a:ln>
          </p:spPr>
          <p:txBody>
            <a:bodyPr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r>
                <a:rPr lang="en-US" altLang="he-IL" sz="600">
                  <a:latin typeface="Helvetica" panose="020B0604020202020204" pitchFamily="34" charset="0"/>
                </a:rPr>
                <a:t>Identifier</a:t>
              </a:r>
            </a:p>
          </p:txBody>
        </p:sp>
        <p:sp>
          <p:nvSpPr>
            <p:cNvPr id="156685" name="Rectangle 20"/>
            <p:cNvSpPr>
              <a:spLocks noChangeArrowheads="1"/>
            </p:cNvSpPr>
            <p:nvPr/>
          </p:nvSpPr>
          <p:spPr bwMode="auto">
            <a:xfrm>
              <a:off x="1824" y="1200"/>
              <a:ext cx="288" cy="240"/>
            </a:xfrm>
            <a:prstGeom prst="rect">
              <a:avLst/>
            </a:prstGeom>
            <a:solidFill>
              <a:srgbClr val="FFFF99"/>
            </a:solidFill>
            <a:ln w="12700">
              <a:solidFill>
                <a:schemeClr val="tx1"/>
              </a:solidFill>
              <a:miter lim="800000"/>
              <a:headEnd/>
              <a:tailEnd/>
            </a:ln>
          </p:spPr>
          <p:txBody>
            <a:bodyPr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r>
                <a:rPr lang="en-US" altLang="he-IL" sz="400" b="1">
                  <a:latin typeface="Helvetica" panose="020B0604020202020204" pitchFamily="34" charset="0"/>
                </a:rPr>
                <a:t>Flags</a:t>
              </a:r>
            </a:p>
          </p:txBody>
        </p:sp>
        <p:sp>
          <p:nvSpPr>
            <p:cNvPr id="156686" name="Rectangle 21"/>
            <p:cNvSpPr>
              <a:spLocks noChangeArrowheads="1"/>
            </p:cNvSpPr>
            <p:nvPr/>
          </p:nvSpPr>
          <p:spPr bwMode="auto">
            <a:xfrm>
              <a:off x="2112" y="1200"/>
              <a:ext cx="1248" cy="240"/>
            </a:xfrm>
            <a:prstGeom prst="rect">
              <a:avLst/>
            </a:prstGeom>
            <a:solidFill>
              <a:srgbClr val="FFFF99"/>
            </a:solidFill>
            <a:ln w="12700">
              <a:solidFill>
                <a:schemeClr val="tx1"/>
              </a:solidFill>
              <a:miter lim="800000"/>
              <a:headEnd/>
              <a:tailEnd/>
            </a:ln>
          </p:spPr>
          <p:txBody>
            <a:bodyPr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r>
                <a:rPr lang="en-US" altLang="he-IL" sz="600">
                  <a:latin typeface="Helvetica" panose="020B0604020202020204" pitchFamily="34" charset="0"/>
                </a:rPr>
                <a:t>Offset</a:t>
              </a:r>
            </a:p>
          </p:txBody>
        </p:sp>
        <p:sp>
          <p:nvSpPr>
            <p:cNvPr id="156687" name="Rectangle 22"/>
            <p:cNvSpPr>
              <a:spLocks noChangeArrowheads="1"/>
            </p:cNvSpPr>
            <p:nvPr/>
          </p:nvSpPr>
          <p:spPr bwMode="auto">
            <a:xfrm>
              <a:off x="288" y="1440"/>
              <a:ext cx="768" cy="240"/>
            </a:xfrm>
            <a:prstGeom prst="rect">
              <a:avLst/>
            </a:prstGeom>
            <a:solidFill>
              <a:srgbClr val="FFFF99"/>
            </a:solidFill>
            <a:ln w="12700">
              <a:solidFill>
                <a:schemeClr val="tx1"/>
              </a:solidFill>
              <a:miter lim="800000"/>
              <a:headEnd/>
              <a:tailEnd/>
            </a:ln>
          </p:spPr>
          <p:txBody>
            <a:bodyPr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r>
                <a:rPr lang="en-US" altLang="he-IL" sz="600">
                  <a:latin typeface="Helvetica" panose="020B0604020202020204" pitchFamily="34" charset="0"/>
                </a:rPr>
                <a:t>TTL</a:t>
              </a:r>
            </a:p>
          </p:txBody>
        </p:sp>
        <p:sp>
          <p:nvSpPr>
            <p:cNvPr id="156688" name="Rectangle 23"/>
            <p:cNvSpPr>
              <a:spLocks noChangeArrowheads="1"/>
            </p:cNvSpPr>
            <p:nvPr/>
          </p:nvSpPr>
          <p:spPr bwMode="auto">
            <a:xfrm>
              <a:off x="1056" y="1440"/>
              <a:ext cx="768" cy="240"/>
            </a:xfrm>
            <a:prstGeom prst="rect">
              <a:avLst/>
            </a:prstGeom>
            <a:solidFill>
              <a:srgbClr val="FFFF99"/>
            </a:solidFill>
            <a:ln w="12700">
              <a:solidFill>
                <a:schemeClr val="tx1"/>
              </a:solidFill>
              <a:miter lim="800000"/>
              <a:headEnd/>
              <a:tailEnd/>
            </a:ln>
          </p:spPr>
          <p:txBody>
            <a:bodyPr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r>
                <a:rPr lang="en-US" altLang="he-IL" sz="600">
                  <a:latin typeface="Helvetica" panose="020B0604020202020204" pitchFamily="34" charset="0"/>
                </a:rPr>
                <a:t>Protocol</a:t>
              </a:r>
            </a:p>
          </p:txBody>
        </p:sp>
        <p:sp>
          <p:nvSpPr>
            <p:cNvPr id="156689" name="Rectangle 24"/>
            <p:cNvSpPr>
              <a:spLocks noChangeArrowheads="1"/>
            </p:cNvSpPr>
            <p:nvPr/>
          </p:nvSpPr>
          <p:spPr bwMode="auto">
            <a:xfrm>
              <a:off x="1824" y="1440"/>
              <a:ext cx="1536" cy="240"/>
            </a:xfrm>
            <a:prstGeom prst="rect">
              <a:avLst/>
            </a:prstGeom>
            <a:solidFill>
              <a:srgbClr val="FFFF99"/>
            </a:solidFill>
            <a:ln w="12700">
              <a:solidFill>
                <a:schemeClr val="tx1"/>
              </a:solidFill>
              <a:miter lim="800000"/>
              <a:headEnd/>
              <a:tailEnd/>
            </a:ln>
          </p:spPr>
          <p:txBody>
            <a:bodyPr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r>
                <a:rPr lang="en-US" altLang="he-IL" sz="600">
                  <a:latin typeface="Helvetica" panose="020B0604020202020204" pitchFamily="34" charset="0"/>
                </a:rPr>
                <a:t>Checksum</a:t>
              </a:r>
            </a:p>
          </p:txBody>
        </p:sp>
        <p:sp>
          <p:nvSpPr>
            <p:cNvPr id="156690" name="Rectangle 25"/>
            <p:cNvSpPr>
              <a:spLocks noChangeArrowheads="1"/>
            </p:cNvSpPr>
            <p:nvPr/>
          </p:nvSpPr>
          <p:spPr bwMode="auto">
            <a:xfrm>
              <a:off x="288" y="1680"/>
              <a:ext cx="3072" cy="240"/>
            </a:xfrm>
            <a:prstGeom prst="rect">
              <a:avLst/>
            </a:prstGeom>
            <a:solidFill>
              <a:srgbClr val="FF99FF"/>
            </a:solidFill>
            <a:ln w="12700">
              <a:solidFill>
                <a:schemeClr val="tx1"/>
              </a:solidFill>
              <a:miter lim="800000"/>
              <a:headEnd/>
              <a:tailEnd/>
            </a:ln>
          </p:spPr>
          <p:txBody>
            <a:bodyPr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r>
                <a:rPr lang="en-US" altLang="he-IL" sz="600">
                  <a:latin typeface="Helvetica" panose="020B0604020202020204" pitchFamily="34" charset="0"/>
                </a:rPr>
                <a:t>Source Address</a:t>
              </a:r>
            </a:p>
          </p:txBody>
        </p:sp>
        <p:sp>
          <p:nvSpPr>
            <p:cNvPr id="156691" name="Rectangle 26"/>
            <p:cNvSpPr>
              <a:spLocks noChangeArrowheads="1"/>
            </p:cNvSpPr>
            <p:nvPr/>
          </p:nvSpPr>
          <p:spPr bwMode="auto">
            <a:xfrm>
              <a:off x="288" y="1920"/>
              <a:ext cx="3072" cy="240"/>
            </a:xfrm>
            <a:prstGeom prst="rect">
              <a:avLst/>
            </a:prstGeom>
            <a:solidFill>
              <a:srgbClr val="FF99FF"/>
            </a:solidFill>
            <a:ln w="12700">
              <a:solidFill>
                <a:schemeClr val="tx1"/>
              </a:solidFill>
              <a:miter lim="800000"/>
              <a:headEnd/>
              <a:tailEnd/>
            </a:ln>
          </p:spPr>
          <p:txBody>
            <a:bodyPr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r>
                <a:rPr lang="en-US" altLang="he-IL" sz="600">
                  <a:latin typeface="Helvetica" panose="020B0604020202020204" pitchFamily="34" charset="0"/>
                </a:rPr>
                <a:t>Destination Address</a:t>
              </a:r>
            </a:p>
          </p:txBody>
        </p:sp>
        <p:sp>
          <p:nvSpPr>
            <p:cNvPr id="156692" name="Rectangle 27"/>
            <p:cNvSpPr>
              <a:spLocks noChangeArrowheads="1"/>
            </p:cNvSpPr>
            <p:nvPr/>
          </p:nvSpPr>
          <p:spPr bwMode="auto">
            <a:xfrm>
              <a:off x="288" y="2160"/>
              <a:ext cx="3072" cy="240"/>
            </a:xfrm>
            <a:prstGeom prst="rect">
              <a:avLst/>
            </a:prstGeom>
            <a:solidFill>
              <a:srgbClr val="CCFFCC"/>
            </a:solidFill>
            <a:ln w="12700">
              <a:solidFill>
                <a:schemeClr val="tx1"/>
              </a:solidFill>
              <a:miter lim="800000"/>
              <a:headEnd/>
              <a:tailEnd/>
            </a:ln>
          </p:spPr>
          <p:txBody>
            <a:bodyPr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r>
                <a:rPr lang="en-US" altLang="he-IL" sz="600">
                  <a:latin typeface="Helvetica" panose="020B0604020202020204" pitchFamily="34" charset="0"/>
                </a:rPr>
                <a:t>Options (if any)</a:t>
              </a:r>
            </a:p>
          </p:txBody>
        </p:sp>
        <p:sp>
          <p:nvSpPr>
            <p:cNvPr id="156693" name="Rectangle 28"/>
            <p:cNvSpPr>
              <a:spLocks noChangeArrowheads="1"/>
            </p:cNvSpPr>
            <p:nvPr/>
          </p:nvSpPr>
          <p:spPr bwMode="auto">
            <a:xfrm>
              <a:off x="288" y="2400"/>
              <a:ext cx="3072" cy="384"/>
            </a:xfrm>
            <a:prstGeom prst="rect">
              <a:avLst/>
            </a:prstGeom>
            <a:solidFill>
              <a:schemeClr val="folHlink"/>
            </a:solidFill>
            <a:ln w="12700">
              <a:solidFill>
                <a:schemeClr val="tx1"/>
              </a:solidFill>
              <a:miter lim="800000"/>
              <a:headEnd/>
              <a:tailEnd/>
            </a:ln>
          </p:spPr>
          <p:txBody>
            <a:bodyPr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r>
                <a:rPr lang="en-US" altLang="he-IL" sz="600">
                  <a:solidFill>
                    <a:srgbClr val="CCFFCC"/>
                  </a:solidFill>
                  <a:latin typeface="Helvetica" panose="020B0604020202020204" pitchFamily="34" charset="0"/>
                </a:rPr>
                <a:t>Data</a:t>
              </a:r>
            </a:p>
          </p:txBody>
        </p:sp>
      </p:grpSp>
    </p:spTree>
    <p:extLst>
      <p:ext uri="{BB962C8B-B14F-4D97-AF65-F5344CB8AC3E}">
        <p14:creationId xmlns:p14="http://schemas.microsoft.com/office/powerpoint/2010/main" val="405421809"/>
      </p:ext>
    </p:extLst>
  </p:cSld>
  <p:clrMapOvr>
    <a:masterClrMapping/>
  </p:clrMapOvr>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p:nvPr>
        </p:nvSpPr>
        <p:spPr/>
        <p:txBody>
          <a:bodyPr/>
          <a:lstStyle/>
          <a:p>
            <a:pPr algn="r" eaLnBrk="1" hangingPunct="1"/>
            <a:r>
              <a:rPr lang="he-IL" sz="3600" smtClean="0"/>
              <a:t>תרגיל</a:t>
            </a:r>
            <a:endParaRPr lang="he-IL" sz="3600" b="1" smtClean="0"/>
          </a:p>
        </p:txBody>
      </p:sp>
      <p:sp>
        <p:nvSpPr>
          <p:cNvPr id="23555" name="Content Placeholder 2"/>
          <p:cNvSpPr>
            <a:spLocks noGrp="1"/>
          </p:cNvSpPr>
          <p:nvPr>
            <p:ph type="body" idx="1"/>
          </p:nvPr>
        </p:nvSpPr>
        <p:spPr>
          <a:xfrm>
            <a:off x="457200" y="1600200"/>
            <a:ext cx="8686800" cy="3412976"/>
          </a:xfrm>
        </p:spPr>
        <p:txBody>
          <a:bodyPr/>
          <a:lstStyle/>
          <a:p>
            <a:pPr marL="457200" indent="-457200" algn="r" rtl="1">
              <a:buFont typeface="Wingdings 2" pitchFamily="18" charset="2"/>
              <a:buAutoNum type="arabicParenR"/>
            </a:pPr>
            <a:r>
              <a:rPr lang="he-IL" sz="2400" dirty="0" smtClean="0"/>
              <a:t>מה משמעות שדה ה-</a:t>
            </a:r>
            <a:r>
              <a:rPr lang="en-US" sz="2400" dirty="0" smtClean="0"/>
              <a:t>TTL</a:t>
            </a:r>
            <a:endParaRPr lang="he-IL" sz="2400" dirty="0" smtClean="0"/>
          </a:p>
          <a:p>
            <a:pPr marL="457200" indent="-457200" algn="r" rtl="1">
              <a:buFont typeface="Wingdings 2" pitchFamily="18" charset="2"/>
              <a:buAutoNum type="arabicParenR"/>
            </a:pPr>
            <a:endParaRPr lang="he-IL" sz="2400" dirty="0"/>
          </a:p>
          <a:p>
            <a:pPr algn="r" rtl="1"/>
            <a:r>
              <a:rPr lang="he-IL" sz="2400" dirty="0" smtClean="0"/>
              <a:t>למרות שהוא מוגדר כ-</a:t>
            </a:r>
            <a:r>
              <a:rPr lang="en-US" sz="2400" dirty="0" smtClean="0"/>
              <a:t>Time to leave</a:t>
            </a:r>
            <a:r>
              <a:rPr lang="he-IL" sz="2400" dirty="0" smtClean="0"/>
              <a:t>, מדובר על כמות הנתבים שמותר לחבילה לעבור בדרך</a:t>
            </a:r>
          </a:p>
          <a:p>
            <a:pPr algn="r" rtl="1"/>
            <a:endParaRPr lang="he-IL" sz="2400" dirty="0"/>
          </a:p>
          <a:p>
            <a:pPr algn="r" rtl="1"/>
            <a:r>
              <a:rPr lang="he-IL" sz="2400" dirty="0" smtClean="0"/>
              <a:t>2) מדוע יש שדה </a:t>
            </a:r>
            <a:r>
              <a:rPr lang="en-US" sz="2400" dirty="0" smtClean="0"/>
              <a:t>ID</a:t>
            </a:r>
            <a:r>
              <a:rPr lang="he-IL" sz="2400" dirty="0" smtClean="0"/>
              <a:t> למרות שב-</a:t>
            </a:r>
            <a:r>
              <a:rPr lang="en-US" sz="2400" dirty="0" smtClean="0"/>
              <a:t>TCP</a:t>
            </a:r>
            <a:r>
              <a:rPr lang="he-IL" sz="2400" dirty="0" smtClean="0"/>
              <a:t> יש </a:t>
            </a:r>
            <a:r>
              <a:rPr lang="en-US" sz="2400" dirty="0" err="1" smtClean="0"/>
              <a:t>seqNum</a:t>
            </a:r>
            <a:endParaRPr lang="he-IL" sz="2400" dirty="0" smtClean="0"/>
          </a:p>
          <a:p>
            <a:pPr algn="r" rtl="1"/>
            <a:endParaRPr lang="he-IL" sz="2400" dirty="0"/>
          </a:p>
          <a:p>
            <a:pPr algn="r" rtl="1"/>
            <a:r>
              <a:rPr lang="he-IL" sz="2400" dirty="0" smtClean="0"/>
              <a:t>כל שכבה עומדת בפני עצמה, לדוגמא מה יקרה אם בשכבת התעבורה יעבוד </a:t>
            </a:r>
            <a:r>
              <a:rPr lang="en-US" sz="2400" dirty="0" smtClean="0"/>
              <a:t>UDP</a:t>
            </a:r>
            <a:endParaRPr lang="he-IL" sz="2400" dirty="0" smtClean="0"/>
          </a:p>
        </p:txBody>
      </p:sp>
    </p:spTree>
    <p:extLst>
      <p:ext uri="{BB962C8B-B14F-4D97-AF65-F5344CB8AC3E}">
        <p14:creationId xmlns:p14="http://schemas.microsoft.com/office/powerpoint/2010/main" val="3977542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55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55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55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355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p:txBody>
          <a:bodyPr/>
          <a:lstStyle/>
          <a:p>
            <a:pPr eaLnBrk="1" hangingPunct="1"/>
            <a:r>
              <a:rPr lang="en-US" sz="4000" smtClean="0"/>
              <a:t>IP Fragmentation and Reassembly</a:t>
            </a:r>
            <a:endParaRPr lang="he-IL" sz="4000" b="1" smtClean="0"/>
          </a:p>
        </p:txBody>
      </p:sp>
      <p:sp>
        <p:nvSpPr>
          <p:cNvPr id="8195" name="Content Placeholder 2"/>
          <p:cNvSpPr>
            <a:spLocks noGrp="1"/>
          </p:cNvSpPr>
          <p:nvPr>
            <p:ph type="body" idx="1"/>
          </p:nvPr>
        </p:nvSpPr>
        <p:spPr>
          <a:xfrm>
            <a:off x="251520" y="1600200"/>
            <a:ext cx="8435280" cy="5257800"/>
          </a:xfrm>
        </p:spPr>
        <p:txBody>
          <a:bodyPr/>
          <a:lstStyle/>
          <a:p>
            <a:pPr algn="l" rtl="0">
              <a:buFont typeface="Wingdings" pitchFamily="2" charset="2"/>
              <a:buChar char="q"/>
            </a:pPr>
            <a:r>
              <a:rPr lang="en-US" sz="2800" dirty="0" smtClean="0"/>
              <a:t> Network links have MTU (max. transfer size)   </a:t>
            </a:r>
          </a:p>
          <a:p>
            <a:pPr algn="l" rtl="0"/>
            <a:r>
              <a:rPr lang="en-US" sz="2800" dirty="0" smtClean="0"/>
              <a:t>     – largest possible link-level frame.</a:t>
            </a:r>
          </a:p>
          <a:p>
            <a:pPr algn="l" rtl="0">
              <a:buFont typeface="Wingdings" pitchFamily="2" charset="2"/>
              <a:buChar char="q"/>
            </a:pPr>
            <a:r>
              <a:rPr lang="en-US" sz="2800" dirty="0" smtClean="0"/>
              <a:t> Different link types, different MTUs</a:t>
            </a:r>
          </a:p>
          <a:p>
            <a:pPr algn="l" rtl="0">
              <a:buFont typeface="Wingdings" pitchFamily="2" charset="2"/>
              <a:buChar char="q"/>
            </a:pPr>
            <a:r>
              <a:rPr lang="en-US" sz="2800" dirty="0" smtClean="0"/>
              <a:t> Ethernet: 1500 bytes</a:t>
            </a:r>
          </a:p>
          <a:p>
            <a:pPr algn="l" rtl="0">
              <a:buFont typeface="Wingdings" pitchFamily="2" charset="2"/>
              <a:buChar char="q"/>
            </a:pPr>
            <a:r>
              <a:rPr lang="en-US" sz="2800" dirty="0" smtClean="0"/>
              <a:t> Some WANs: 576 bytes</a:t>
            </a:r>
          </a:p>
          <a:p>
            <a:pPr algn="l" rtl="0">
              <a:buFont typeface="Wingdings" pitchFamily="2" charset="2"/>
              <a:buChar char="q"/>
            </a:pPr>
            <a:r>
              <a:rPr lang="en-US" sz="2800" dirty="0" smtClean="0"/>
              <a:t> Large IP datagram divided (“fragmented”) </a:t>
            </a:r>
          </a:p>
          <a:p>
            <a:pPr algn="l" rtl="0"/>
            <a:r>
              <a:rPr lang="en-US" sz="2800" dirty="0" smtClean="0"/>
              <a:t>     within net</a:t>
            </a:r>
          </a:p>
          <a:p>
            <a:pPr algn="l" rtl="0">
              <a:buFont typeface="Wingdings" pitchFamily="2" charset="2"/>
              <a:buChar char="q"/>
            </a:pPr>
            <a:r>
              <a:rPr lang="en-US" sz="2800" dirty="0" smtClean="0"/>
              <a:t> One datagram becomes several </a:t>
            </a:r>
            <a:r>
              <a:rPr lang="en-US" sz="2800" dirty="0" err="1" smtClean="0"/>
              <a:t>datagrams</a:t>
            </a:r>
            <a:endParaRPr lang="en-US" sz="2800" dirty="0" smtClean="0"/>
          </a:p>
          <a:p>
            <a:pPr algn="l" rtl="0">
              <a:buFont typeface="Wingdings" pitchFamily="2" charset="2"/>
              <a:buChar char="q"/>
            </a:pPr>
            <a:r>
              <a:rPr lang="en-US" sz="2800" dirty="0" smtClean="0"/>
              <a:t> “reassembled” only at final destination</a:t>
            </a:r>
          </a:p>
          <a:p>
            <a:pPr algn="l" rtl="0">
              <a:buFont typeface="Wingdings" pitchFamily="2" charset="2"/>
              <a:buChar char="q"/>
            </a:pPr>
            <a:r>
              <a:rPr lang="en-US" sz="2800" dirty="0" smtClean="0"/>
              <a:t> IP header bits used to identify, order related </a:t>
            </a:r>
          </a:p>
          <a:p>
            <a:pPr algn="l" rtl="0"/>
            <a:r>
              <a:rPr lang="en-US" sz="2800" dirty="0" smtClean="0"/>
              <a:t>     fragments</a:t>
            </a: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9" name="Rectangle 2"/>
          <p:cNvSpPr>
            <a:spLocks noGrp="1" noChangeArrowheads="1"/>
          </p:cNvSpPr>
          <p:nvPr>
            <p:ph type="title"/>
          </p:nvPr>
        </p:nvSpPr>
        <p:spPr/>
        <p:txBody>
          <a:bodyPr/>
          <a:lstStyle/>
          <a:p>
            <a:pPr>
              <a:defRPr/>
            </a:pPr>
            <a:r>
              <a:rPr lang="en-US" sz="4000">
                <a:ea typeface="ＭＳ Ｐゴシック" charset="0"/>
                <a:cs typeface="+mj-cs"/>
              </a:rPr>
              <a:t>Datagram networks</a:t>
            </a:r>
            <a:endParaRPr lang="en-US">
              <a:ea typeface="ＭＳ Ｐゴシック" charset="0"/>
              <a:cs typeface="+mj-cs"/>
            </a:endParaRPr>
          </a:p>
        </p:txBody>
      </p:sp>
      <p:sp>
        <p:nvSpPr>
          <p:cNvPr id="16390" name="Rectangle 3"/>
          <p:cNvSpPr>
            <a:spLocks noGrp="1" noChangeArrowheads="1"/>
          </p:cNvSpPr>
          <p:nvPr>
            <p:ph type="body" idx="1"/>
          </p:nvPr>
        </p:nvSpPr>
        <p:spPr>
          <a:xfrm>
            <a:off x="457200" y="1600200"/>
            <a:ext cx="8723312" cy="1814513"/>
          </a:xfrm>
        </p:spPr>
        <p:txBody>
          <a:bodyPr/>
          <a:lstStyle/>
          <a:p>
            <a:pPr marL="457200" indent="-457200">
              <a:buFont typeface="Wingdings" panose="05000000000000000000" pitchFamily="2" charset="2"/>
              <a:buChar char="q"/>
              <a:defRPr/>
            </a:pPr>
            <a:r>
              <a:rPr lang="en-US" sz="2800" dirty="0" smtClean="0"/>
              <a:t>no call setup at network layer</a:t>
            </a:r>
          </a:p>
          <a:p>
            <a:pPr marL="457200" indent="-457200">
              <a:buFont typeface="Wingdings" panose="05000000000000000000" pitchFamily="2" charset="2"/>
              <a:buChar char="q"/>
              <a:defRPr/>
            </a:pPr>
            <a:endParaRPr lang="en-US" sz="2800" dirty="0" smtClean="0"/>
          </a:p>
          <a:p>
            <a:pPr marL="457200" indent="-457200">
              <a:buFont typeface="Wingdings" panose="05000000000000000000" pitchFamily="2" charset="2"/>
              <a:buChar char="q"/>
              <a:defRPr/>
            </a:pPr>
            <a:r>
              <a:rPr lang="en-US" sz="2800" dirty="0" smtClean="0"/>
              <a:t>routers: no state about end-to-end connections</a:t>
            </a:r>
          </a:p>
          <a:p>
            <a:pPr marL="342900" lvl="3" indent="-342900">
              <a:buFont typeface="Wingdings" panose="05000000000000000000" pitchFamily="2" charset="2"/>
              <a:buChar char="q"/>
              <a:defRPr/>
            </a:pPr>
            <a:r>
              <a:rPr lang="en-US" sz="1600" dirty="0" smtClean="0"/>
              <a:t>no network-level concept of </a:t>
            </a:r>
            <a:r>
              <a:rPr lang="ja-JP" altLang="en-US" sz="1600" dirty="0" smtClean="0"/>
              <a:t>“</a:t>
            </a:r>
            <a:r>
              <a:rPr lang="en-US" altLang="ja-JP" sz="1600" dirty="0" smtClean="0"/>
              <a:t>connection</a:t>
            </a:r>
            <a:r>
              <a:rPr lang="ja-JP" altLang="en-US" sz="1600" dirty="0" smtClean="0"/>
              <a:t>”</a:t>
            </a:r>
            <a:endParaRPr lang="en-US" altLang="ja-JP" sz="1600" dirty="0" smtClean="0"/>
          </a:p>
          <a:p>
            <a:pPr marL="342900" lvl="3" indent="-342900">
              <a:buFont typeface="Wingdings" panose="05000000000000000000" pitchFamily="2" charset="2"/>
              <a:buChar char="q"/>
              <a:defRPr/>
            </a:pPr>
            <a:endParaRPr lang="en-US" altLang="ja-JP" sz="1600" dirty="0" smtClean="0"/>
          </a:p>
          <a:p>
            <a:pPr marL="457200" indent="-457200">
              <a:buFont typeface="Wingdings" panose="05000000000000000000" pitchFamily="2" charset="2"/>
              <a:buChar char="q"/>
              <a:defRPr/>
            </a:pPr>
            <a:r>
              <a:rPr lang="en-US" sz="2800" dirty="0" smtClean="0"/>
              <a:t>packets forwarded using destination host address</a:t>
            </a:r>
          </a:p>
        </p:txBody>
      </p:sp>
      <p:sp>
        <p:nvSpPr>
          <p:cNvPr id="111736" name="Text Box 120"/>
          <p:cNvSpPr txBox="1">
            <a:spLocks noChangeArrowheads="1"/>
          </p:cNvSpPr>
          <p:nvPr/>
        </p:nvSpPr>
        <p:spPr bwMode="auto">
          <a:xfrm>
            <a:off x="1854002" y="4924276"/>
            <a:ext cx="2076450" cy="366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a:defRPr/>
            </a:pPr>
            <a:r>
              <a:rPr lang="en-US" smtClean="0">
                <a:solidFill>
                  <a:srgbClr val="CC0000"/>
                </a:solidFill>
              </a:rPr>
              <a:t>1. send datagrams</a:t>
            </a:r>
            <a:endParaRPr lang="en-US" sz="2400" smtClean="0">
              <a:solidFill>
                <a:srgbClr val="CC0000"/>
              </a:solidFill>
            </a:endParaRPr>
          </a:p>
        </p:txBody>
      </p:sp>
      <p:grpSp>
        <p:nvGrpSpPr>
          <p:cNvPr id="21512" name="Group 458"/>
          <p:cNvGrpSpPr>
            <a:grpSpLocks/>
          </p:cNvGrpSpPr>
          <p:nvPr/>
        </p:nvGrpSpPr>
        <p:grpSpPr bwMode="auto">
          <a:xfrm>
            <a:off x="6819702" y="4363889"/>
            <a:ext cx="2006600" cy="2416175"/>
            <a:chOff x="4325" y="2353"/>
            <a:chExt cx="1264" cy="1522"/>
          </a:xfrm>
        </p:grpSpPr>
        <p:sp>
          <p:nvSpPr>
            <p:cNvPr id="21617" name="Freeform 459"/>
            <p:cNvSpPr>
              <a:spLocks/>
            </p:cNvSpPr>
            <p:nvPr/>
          </p:nvSpPr>
          <p:spPr bwMode="auto">
            <a:xfrm>
              <a:off x="4536" y="2358"/>
              <a:ext cx="990" cy="1124"/>
            </a:xfrm>
            <a:custGeom>
              <a:avLst/>
              <a:gdLst>
                <a:gd name="T0" fmla="*/ 0 w 990"/>
                <a:gd name="T1" fmla="*/ 1089 h 1124"/>
                <a:gd name="T2" fmla="*/ 161 w 990"/>
                <a:gd name="T3" fmla="*/ 0 h 1124"/>
                <a:gd name="T4" fmla="*/ 210 w 990"/>
                <a:gd name="T5" fmla="*/ 899 h 1124"/>
                <a:gd name="T6" fmla="*/ 962 w 990"/>
                <a:gd name="T7" fmla="*/ 906 h 1124"/>
                <a:gd name="T8" fmla="*/ 990 w 990"/>
                <a:gd name="T9" fmla="*/ 990 h 1124"/>
                <a:gd name="T10" fmla="*/ 210 w 990"/>
                <a:gd name="T11" fmla="*/ 1124 h 1124"/>
                <a:gd name="T12" fmla="*/ 0 w 990"/>
                <a:gd name="T13" fmla="*/ 1089 h 112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90" h="1124">
                  <a:moveTo>
                    <a:pt x="0" y="1089"/>
                  </a:moveTo>
                  <a:lnTo>
                    <a:pt x="161" y="0"/>
                  </a:lnTo>
                  <a:lnTo>
                    <a:pt x="210" y="899"/>
                  </a:lnTo>
                  <a:lnTo>
                    <a:pt x="962" y="906"/>
                  </a:lnTo>
                  <a:lnTo>
                    <a:pt x="990" y="990"/>
                  </a:lnTo>
                  <a:lnTo>
                    <a:pt x="210" y="1124"/>
                  </a:lnTo>
                  <a:lnTo>
                    <a:pt x="0" y="1089"/>
                  </a:lnTo>
                  <a:close/>
                </a:path>
              </a:pathLst>
            </a:custGeom>
            <a:gradFill rotWithShape="1">
              <a:gsLst>
                <a:gs pos="0">
                  <a:srgbClr val="000099"/>
                </a:gs>
                <a:gs pos="100000">
                  <a:schemeClr val="bg1"/>
                </a:gs>
              </a:gsLst>
              <a:lin ang="5400000" scaled="1"/>
            </a:gradFill>
            <a:ln>
              <a:noFill/>
            </a:ln>
            <a:effectLst/>
            <a:extLst>
              <a:ext uri="{91240B29-F687-4F45-9708-019B960494DF}">
                <a14:hiddenLine xmlns:a14="http://schemas.microsoft.com/office/drawing/2010/main" w="9525" cap="flat" cmpd="sng">
                  <a:solidFill>
                    <a:srgbClr val="000099"/>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he-IL"/>
            </a:p>
          </p:txBody>
        </p:sp>
        <p:grpSp>
          <p:nvGrpSpPr>
            <p:cNvPr id="21618" name="Group 460"/>
            <p:cNvGrpSpPr>
              <a:grpSpLocks/>
            </p:cNvGrpSpPr>
            <p:nvPr/>
          </p:nvGrpSpPr>
          <p:grpSpPr bwMode="auto">
            <a:xfrm>
              <a:off x="4325" y="3402"/>
              <a:ext cx="454" cy="473"/>
              <a:chOff x="-44" y="1473"/>
              <a:chExt cx="981" cy="1105"/>
            </a:xfrm>
          </p:grpSpPr>
          <p:pic>
            <p:nvPicPr>
              <p:cNvPr id="21627" name="Picture 461"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628" name="Freeform 462"/>
              <p:cNvSpPr>
                <a:spLocks/>
              </p:cNvSpPr>
              <p:nvPr/>
            </p:nvSpPr>
            <p:spPr bwMode="auto">
              <a:xfrm flipH="1">
                <a:off x="374" y="1579"/>
                <a:ext cx="477" cy="506"/>
              </a:xfrm>
              <a:custGeom>
                <a:avLst/>
                <a:gdLst>
                  <a:gd name="T0" fmla="*/ 0 w 356"/>
                  <a:gd name="T1" fmla="*/ 0 h 368"/>
                  <a:gd name="T2" fmla="*/ 187350 w 356"/>
                  <a:gd name="T3" fmla="*/ 15593 h 368"/>
                  <a:gd name="T4" fmla="*/ 222251 w 356"/>
                  <a:gd name="T5" fmla="*/ 324849 h 368"/>
                  <a:gd name="T6" fmla="*/ 48981 w 356"/>
                  <a:gd name="T7" fmla="*/ 406267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he-IL"/>
              </a:p>
            </p:txBody>
          </p:sp>
        </p:grpSp>
        <p:sp>
          <p:nvSpPr>
            <p:cNvPr id="16499" name="Rectangle 463"/>
            <p:cNvSpPr>
              <a:spLocks noChangeArrowheads="1"/>
            </p:cNvSpPr>
            <p:nvPr/>
          </p:nvSpPr>
          <p:spPr bwMode="auto">
            <a:xfrm>
              <a:off x="4719" y="2353"/>
              <a:ext cx="820" cy="946"/>
            </a:xfrm>
            <a:prstGeom prst="rect">
              <a:avLst/>
            </a:prstGeom>
            <a:solidFill>
              <a:srgbClr val="0000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16500" name="Rectangle 464"/>
            <p:cNvSpPr>
              <a:spLocks noChangeArrowheads="1"/>
            </p:cNvSpPr>
            <p:nvPr/>
          </p:nvSpPr>
          <p:spPr bwMode="auto">
            <a:xfrm>
              <a:off x="4679" y="2382"/>
              <a:ext cx="837" cy="975"/>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16501" name="Rectangle 465"/>
            <p:cNvSpPr>
              <a:spLocks noChangeArrowheads="1"/>
            </p:cNvSpPr>
            <p:nvPr/>
          </p:nvSpPr>
          <p:spPr bwMode="auto">
            <a:xfrm>
              <a:off x="4683" y="2784"/>
              <a:ext cx="831" cy="192"/>
            </a:xfrm>
            <a:prstGeom prst="rect">
              <a:avLst/>
            </a:prstGeom>
            <a:solidFill>
              <a:srgbClr val="CC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16502" name="Text Box 466"/>
            <p:cNvSpPr txBox="1">
              <a:spLocks noChangeArrowheads="1"/>
            </p:cNvSpPr>
            <p:nvPr/>
          </p:nvSpPr>
          <p:spPr bwMode="auto">
            <a:xfrm>
              <a:off x="4602" y="2360"/>
              <a:ext cx="987" cy="10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a:defRPr/>
              </a:pPr>
              <a:r>
                <a:rPr lang="en-US" sz="2000" smtClean="0"/>
                <a:t>application</a:t>
              </a:r>
            </a:p>
            <a:p>
              <a:pPr algn="ctr">
                <a:defRPr/>
              </a:pPr>
              <a:r>
                <a:rPr lang="en-US" sz="2000" smtClean="0"/>
                <a:t>transport</a:t>
              </a:r>
            </a:p>
            <a:p>
              <a:pPr algn="ctr">
                <a:defRPr/>
              </a:pPr>
              <a:r>
                <a:rPr lang="en-US" sz="2000" smtClean="0">
                  <a:solidFill>
                    <a:schemeClr val="bg1"/>
                  </a:solidFill>
                </a:rPr>
                <a:t>network</a:t>
              </a:r>
              <a:endParaRPr lang="en-US" sz="2000" smtClean="0"/>
            </a:p>
            <a:p>
              <a:pPr algn="ctr">
                <a:defRPr/>
              </a:pPr>
              <a:r>
                <a:rPr lang="en-US" sz="2000" smtClean="0"/>
                <a:t>data link</a:t>
              </a:r>
            </a:p>
            <a:p>
              <a:pPr algn="ctr">
                <a:defRPr/>
              </a:pPr>
              <a:r>
                <a:rPr lang="en-US" sz="2000" smtClean="0"/>
                <a:t>physical</a:t>
              </a:r>
            </a:p>
          </p:txBody>
        </p:sp>
        <p:sp>
          <p:nvSpPr>
            <p:cNvPr id="16503" name="Line 467"/>
            <p:cNvSpPr>
              <a:spLocks noChangeShapeType="1"/>
            </p:cNvSpPr>
            <p:nvPr/>
          </p:nvSpPr>
          <p:spPr bwMode="auto">
            <a:xfrm>
              <a:off x="4678" y="2782"/>
              <a:ext cx="83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Arial" charset="0"/>
                <a:ea typeface="ＭＳ Ｐゴシック" charset="0"/>
              </a:endParaRPr>
            </a:p>
          </p:txBody>
        </p:sp>
        <p:sp>
          <p:nvSpPr>
            <p:cNvPr id="16504" name="Line 468"/>
            <p:cNvSpPr>
              <a:spLocks noChangeShapeType="1"/>
            </p:cNvSpPr>
            <p:nvPr/>
          </p:nvSpPr>
          <p:spPr bwMode="auto">
            <a:xfrm>
              <a:off x="4678" y="2976"/>
              <a:ext cx="83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Arial" charset="0"/>
                <a:ea typeface="ＭＳ Ｐゴシック" charset="0"/>
              </a:endParaRPr>
            </a:p>
          </p:txBody>
        </p:sp>
        <p:sp>
          <p:nvSpPr>
            <p:cNvPr id="16505" name="Line 469"/>
            <p:cNvSpPr>
              <a:spLocks noChangeShapeType="1"/>
            </p:cNvSpPr>
            <p:nvPr/>
          </p:nvSpPr>
          <p:spPr bwMode="auto">
            <a:xfrm>
              <a:off x="4676" y="3160"/>
              <a:ext cx="83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Arial" charset="0"/>
                <a:ea typeface="ＭＳ Ｐゴシック" charset="0"/>
              </a:endParaRPr>
            </a:p>
          </p:txBody>
        </p:sp>
        <p:sp>
          <p:nvSpPr>
            <p:cNvPr id="16506" name="Line 470"/>
            <p:cNvSpPr>
              <a:spLocks noChangeShapeType="1"/>
            </p:cNvSpPr>
            <p:nvPr/>
          </p:nvSpPr>
          <p:spPr bwMode="auto">
            <a:xfrm>
              <a:off x="4678" y="2588"/>
              <a:ext cx="83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Arial" charset="0"/>
                <a:ea typeface="ＭＳ Ｐゴシック" charset="0"/>
              </a:endParaRPr>
            </a:p>
          </p:txBody>
        </p:sp>
      </p:grpSp>
      <p:grpSp>
        <p:nvGrpSpPr>
          <p:cNvPr id="21513" name="Group 471"/>
          <p:cNvGrpSpPr>
            <a:grpSpLocks/>
          </p:cNvGrpSpPr>
          <p:nvPr/>
        </p:nvGrpSpPr>
        <p:grpSpPr bwMode="auto">
          <a:xfrm>
            <a:off x="-46236" y="4255939"/>
            <a:ext cx="2039938" cy="2427287"/>
            <a:chOff x="0" y="2285"/>
            <a:chExt cx="1285" cy="1529"/>
          </a:xfrm>
        </p:grpSpPr>
        <p:sp>
          <p:nvSpPr>
            <p:cNvPr id="21605" name="Freeform 472"/>
            <p:cNvSpPr>
              <a:spLocks/>
            </p:cNvSpPr>
            <p:nvPr/>
          </p:nvSpPr>
          <p:spPr bwMode="auto">
            <a:xfrm>
              <a:off x="211" y="2297"/>
              <a:ext cx="990" cy="1124"/>
            </a:xfrm>
            <a:custGeom>
              <a:avLst/>
              <a:gdLst>
                <a:gd name="T0" fmla="*/ 0 w 990"/>
                <a:gd name="T1" fmla="*/ 1089 h 1124"/>
                <a:gd name="T2" fmla="*/ 161 w 990"/>
                <a:gd name="T3" fmla="*/ 0 h 1124"/>
                <a:gd name="T4" fmla="*/ 210 w 990"/>
                <a:gd name="T5" fmla="*/ 899 h 1124"/>
                <a:gd name="T6" fmla="*/ 962 w 990"/>
                <a:gd name="T7" fmla="*/ 906 h 1124"/>
                <a:gd name="T8" fmla="*/ 990 w 990"/>
                <a:gd name="T9" fmla="*/ 990 h 1124"/>
                <a:gd name="T10" fmla="*/ 210 w 990"/>
                <a:gd name="T11" fmla="*/ 1124 h 1124"/>
                <a:gd name="T12" fmla="*/ 0 w 990"/>
                <a:gd name="T13" fmla="*/ 1089 h 112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90" h="1124">
                  <a:moveTo>
                    <a:pt x="0" y="1089"/>
                  </a:moveTo>
                  <a:lnTo>
                    <a:pt x="161" y="0"/>
                  </a:lnTo>
                  <a:lnTo>
                    <a:pt x="210" y="899"/>
                  </a:lnTo>
                  <a:lnTo>
                    <a:pt x="962" y="906"/>
                  </a:lnTo>
                  <a:lnTo>
                    <a:pt x="990" y="990"/>
                  </a:lnTo>
                  <a:lnTo>
                    <a:pt x="210" y="1124"/>
                  </a:lnTo>
                  <a:lnTo>
                    <a:pt x="0" y="1089"/>
                  </a:lnTo>
                  <a:close/>
                </a:path>
              </a:pathLst>
            </a:custGeom>
            <a:gradFill rotWithShape="1">
              <a:gsLst>
                <a:gs pos="0">
                  <a:srgbClr val="000099"/>
                </a:gs>
                <a:gs pos="100000">
                  <a:schemeClr val="bg1"/>
                </a:gs>
              </a:gsLst>
              <a:lin ang="5400000" scaled="1"/>
            </a:gradFill>
            <a:ln>
              <a:noFill/>
            </a:ln>
            <a:effectLst/>
            <a:extLst>
              <a:ext uri="{91240B29-F687-4F45-9708-019B960494DF}">
                <a14:hiddenLine xmlns:a14="http://schemas.microsoft.com/office/drawing/2010/main" w="9525" cap="flat" cmpd="sng">
                  <a:solidFill>
                    <a:srgbClr val="000099"/>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he-IL"/>
            </a:p>
          </p:txBody>
        </p:sp>
        <p:sp>
          <p:nvSpPr>
            <p:cNvPr id="16486" name="Rectangle 473"/>
            <p:cNvSpPr>
              <a:spLocks noChangeArrowheads="1"/>
            </p:cNvSpPr>
            <p:nvPr/>
          </p:nvSpPr>
          <p:spPr bwMode="auto">
            <a:xfrm>
              <a:off x="415" y="2285"/>
              <a:ext cx="820" cy="946"/>
            </a:xfrm>
            <a:prstGeom prst="rect">
              <a:avLst/>
            </a:prstGeom>
            <a:solidFill>
              <a:srgbClr val="0000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16487" name="Rectangle 474"/>
            <p:cNvSpPr>
              <a:spLocks noChangeArrowheads="1"/>
            </p:cNvSpPr>
            <p:nvPr/>
          </p:nvSpPr>
          <p:spPr bwMode="auto">
            <a:xfrm>
              <a:off x="375" y="2314"/>
              <a:ext cx="837" cy="975"/>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16488" name="Rectangle 475"/>
            <p:cNvSpPr>
              <a:spLocks noChangeArrowheads="1"/>
            </p:cNvSpPr>
            <p:nvPr/>
          </p:nvSpPr>
          <p:spPr bwMode="auto">
            <a:xfrm>
              <a:off x="379" y="2716"/>
              <a:ext cx="831" cy="192"/>
            </a:xfrm>
            <a:prstGeom prst="rect">
              <a:avLst/>
            </a:prstGeom>
            <a:solidFill>
              <a:srgbClr val="CC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16489" name="Text Box 476"/>
            <p:cNvSpPr txBox="1">
              <a:spLocks noChangeArrowheads="1"/>
            </p:cNvSpPr>
            <p:nvPr/>
          </p:nvSpPr>
          <p:spPr bwMode="auto">
            <a:xfrm>
              <a:off x="298" y="2292"/>
              <a:ext cx="987" cy="10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a:defRPr/>
              </a:pPr>
              <a:r>
                <a:rPr lang="en-US" sz="2000" dirty="0" smtClean="0"/>
                <a:t>application</a:t>
              </a:r>
            </a:p>
            <a:p>
              <a:pPr algn="ctr">
                <a:defRPr/>
              </a:pPr>
              <a:r>
                <a:rPr lang="en-US" sz="2000" dirty="0" smtClean="0"/>
                <a:t>transport</a:t>
              </a:r>
            </a:p>
            <a:p>
              <a:pPr algn="ctr">
                <a:defRPr/>
              </a:pPr>
              <a:r>
                <a:rPr lang="en-US" sz="2000" dirty="0" smtClean="0">
                  <a:solidFill>
                    <a:schemeClr val="bg1"/>
                  </a:solidFill>
                </a:rPr>
                <a:t>network</a:t>
              </a:r>
              <a:endParaRPr lang="en-US" sz="2000" dirty="0" smtClean="0"/>
            </a:p>
            <a:p>
              <a:pPr algn="ctr">
                <a:defRPr/>
              </a:pPr>
              <a:r>
                <a:rPr lang="en-US" sz="2000" dirty="0" smtClean="0"/>
                <a:t>data link</a:t>
              </a:r>
            </a:p>
            <a:p>
              <a:pPr algn="ctr">
                <a:defRPr/>
              </a:pPr>
              <a:r>
                <a:rPr lang="en-US" sz="2000" dirty="0" smtClean="0"/>
                <a:t>physical</a:t>
              </a:r>
            </a:p>
          </p:txBody>
        </p:sp>
        <p:sp>
          <p:nvSpPr>
            <p:cNvPr id="16490" name="Line 477"/>
            <p:cNvSpPr>
              <a:spLocks noChangeShapeType="1"/>
            </p:cNvSpPr>
            <p:nvPr/>
          </p:nvSpPr>
          <p:spPr bwMode="auto">
            <a:xfrm>
              <a:off x="374" y="2714"/>
              <a:ext cx="83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Arial" charset="0"/>
                <a:ea typeface="ＭＳ Ｐゴシック" charset="0"/>
              </a:endParaRPr>
            </a:p>
          </p:txBody>
        </p:sp>
        <p:sp>
          <p:nvSpPr>
            <p:cNvPr id="16491" name="Line 478"/>
            <p:cNvSpPr>
              <a:spLocks noChangeShapeType="1"/>
            </p:cNvSpPr>
            <p:nvPr/>
          </p:nvSpPr>
          <p:spPr bwMode="auto">
            <a:xfrm>
              <a:off x="374" y="2908"/>
              <a:ext cx="83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Arial" charset="0"/>
                <a:ea typeface="ＭＳ Ｐゴシック" charset="0"/>
              </a:endParaRPr>
            </a:p>
          </p:txBody>
        </p:sp>
        <p:sp>
          <p:nvSpPr>
            <p:cNvPr id="16492" name="Line 479"/>
            <p:cNvSpPr>
              <a:spLocks noChangeShapeType="1"/>
            </p:cNvSpPr>
            <p:nvPr/>
          </p:nvSpPr>
          <p:spPr bwMode="auto">
            <a:xfrm>
              <a:off x="372" y="3092"/>
              <a:ext cx="83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Arial" charset="0"/>
                <a:ea typeface="ＭＳ Ｐゴシック" charset="0"/>
              </a:endParaRPr>
            </a:p>
          </p:txBody>
        </p:sp>
        <p:sp>
          <p:nvSpPr>
            <p:cNvPr id="16493" name="Line 480"/>
            <p:cNvSpPr>
              <a:spLocks noChangeShapeType="1"/>
            </p:cNvSpPr>
            <p:nvPr/>
          </p:nvSpPr>
          <p:spPr bwMode="auto">
            <a:xfrm>
              <a:off x="374" y="2520"/>
              <a:ext cx="83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Arial" charset="0"/>
                <a:ea typeface="ＭＳ Ｐゴシック" charset="0"/>
              </a:endParaRPr>
            </a:p>
          </p:txBody>
        </p:sp>
        <p:grpSp>
          <p:nvGrpSpPr>
            <p:cNvPr id="21614" name="Group 481"/>
            <p:cNvGrpSpPr>
              <a:grpSpLocks/>
            </p:cNvGrpSpPr>
            <p:nvPr/>
          </p:nvGrpSpPr>
          <p:grpSpPr bwMode="auto">
            <a:xfrm>
              <a:off x="0" y="3341"/>
              <a:ext cx="454" cy="473"/>
              <a:chOff x="-44" y="1473"/>
              <a:chExt cx="981" cy="1105"/>
            </a:xfrm>
          </p:grpSpPr>
          <p:pic>
            <p:nvPicPr>
              <p:cNvPr id="21615" name="Picture 482"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616" name="Freeform 483"/>
              <p:cNvSpPr>
                <a:spLocks/>
              </p:cNvSpPr>
              <p:nvPr/>
            </p:nvSpPr>
            <p:spPr bwMode="auto">
              <a:xfrm flipH="1">
                <a:off x="374" y="1579"/>
                <a:ext cx="477" cy="506"/>
              </a:xfrm>
              <a:custGeom>
                <a:avLst/>
                <a:gdLst>
                  <a:gd name="T0" fmla="*/ 0 w 356"/>
                  <a:gd name="T1" fmla="*/ 0 h 368"/>
                  <a:gd name="T2" fmla="*/ 187350 w 356"/>
                  <a:gd name="T3" fmla="*/ 15593 h 368"/>
                  <a:gd name="T4" fmla="*/ 222251 w 356"/>
                  <a:gd name="T5" fmla="*/ 324849 h 368"/>
                  <a:gd name="T6" fmla="*/ 48981 w 356"/>
                  <a:gd name="T7" fmla="*/ 406267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he-IL"/>
              </a:p>
            </p:txBody>
          </p:sp>
        </p:grpSp>
      </p:grpSp>
      <p:sp>
        <p:nvSpPr>
          <p:cNvPr id="21514" name="Freeform 484"/>
          <p:cNvSpPr>
            <a:spLocks/>
          </p:cNvSpPr>
          <p:nvPr/>
        </p:nvSpPr>
        <p:spPr bwMode="auto">
          <a:xfrm>
            <a:off x="3325614" y="5237014"/>
            <a:ext cx="2847975" cy="1481137"/>
          </a:xfrm>
          <a:custGeom>
            <a:avLst/>
            <a:gdLst>
              <a:gd name="T0" fmla="*/ 2147483646 w 1794"/>
              <a:gd name="T1" fmla="*/ 2147483646 h 933"/>
              <a:gd name="T2" fmla="*/ 2147483646 w 1794"/>
              <a:gd name="T3" fmla="*/ 2147483646 h 933"/>
              <a:gd name="T4" fmla="*/ 2147483646 w 1794"/>
              <a:gd name="T5" fmla="*/ 2147483646 h 933"/>
              <a:gd name="T6" fmla="*/ 2147483646 w 1794"/>
              <a:gd name="T7" fmla="*/ 2147483646 h 933"/>
              <a:gd name="T8" fmla="*/ 2147483646 w 1794"/>
              <a:gd name="T9" fmla="*/ 2147483646 h 933"/>
              <a:gd name="T10" fmla="*/ 2147483646 w 1794"/>
              <a:gd name="T11" fmla="*/ 2147483646 h 933"/>
              <a:gd name="T12" fmla="*/ 2147483646 w 1794"/>
              <a:gd name="T13" fmla="*/ 2147483646 h 933"/>
              <a:gd name="T14" fmla="*/ 2147483646 w 1794"/>
              <a:gd name="T15" fmla="*/ 2147483646 h 933"/>
              <a:gd name="T16" fmla="*/ 2147483646 w 1794"/>
              <a:gd name="T17" fmla="*/ 2147483646 h 933"/>
              <a:gd name="T18" fmla="*/ 2147483646 w 1794"/>
              <a:gd name="T19" fmla="*/ 2147483646 h 933"/>
              <a:gd name="T20" fmla="*/ 2147483646 w 1794"/>
              <a:gd name="T21" fmla="*/ 2147483646 h 93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794" h="933">
                <a:moveTo>
                  <a:pt x="6" y="483"/>
                </a:moveTo>
                <a:cubicBezTo>
                  <a:pt x="0" y="365"/>
                  <a:pt x="16" y="189"/>
                  <a:pt x="108" y="125"/>
                </a:cubicBezTo>
                <a:cubicBezTo>
                  <a:pt x="200" y="61"/>
                  <a:pt x="389" y="116"/>
                  <a:pt x="559" y="100"/>
                </a:cubicBezTo>
                <a:cubicBezTo>
                  <a:pt x="729" y="84"/>
                  <a:pt x="935" y="0"/>
                  <a:pt x="1128" y="29"/>
                </a:cubicBezTo>
                <a:cubicBezTo>
                  <a:pt x="1321" y="58"/>
                  <a:pt x="1638" y="142"/>
                  <a:pt x="1716" y="275"/>
                </a:cubicBezTo>
                <a:cubicBezTo>
                  <a:pt x="1794" y="408"/>
                  <a:pt x="1652" y="721"/>
                  <a:pt x="1596" y="827"/>
                </a:cubicBezTo>
                <a:cubicBezTo>
                  <a:pt x="1540" y="933"/>
                  <a:pt x="1506" y="894"/>
                  <a:pt x="1380" y="911"/>
                </a:cubicBezTo>
                <a:cubicBezTo>
                  <a:pt x="1254" y="928"/>
                  <a:pt x="1001" y="929"/>
                  <a:pt x="840" y="929"/>
                </a:cubicBezTo>
                <a:cubicBezTo>
                  <a:pt x="679" y="929"/>
                  <a:pt x="530" y="927"/>
                  <a:pt x="414" y="911"/>
                </a:cubicBezTo>
                <a:cubicBezTo>
                  <a:pt x="298" y="895"/>
                  <a:pt x="211" y="903"/>
                  <a:pt x="143" y="832"/>
                </a:cubicBezTo>
                <a:cubicBezTo>
                  <a:pt x="75" y="761"/>
                  <a:pt x="4" y="624"/>
                  <a:pt x="6" y="483"/>
                </a:cubicBezTo>
                <a:close/>
              </a:path>
            </a:pathLst>
          </a:custGeom>
          <a:solidFill>
            <a:srgbClr val="66CC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he-IL"/>
          </a:p>
        </p:txBody>
      </p:sp>
      <p:grpSp>
        <p:nvGrpSpPr>
          <p:cNvPr id="21515" name="Group 485"/>
          <p:cNvGrpSpPr>
            <a:grpSpLocks/>
          </p:cNvGrpSpPr>
          <p:nvPr/>
        </p:nvGrpSpPr>
        <p:grpSpPr bwMode="auto">
          <a:xfrm>
            <a:off x="3439914" y="5645001"/>
            <a:ext cx="2606675" cy="658813"/>
            <a:chOff x="959" y="3814"/>
            <a:chExt cx="1642" cy="415"/>
          </a:xfrm>
        </p:grpSpPr>
        <p:grpSp>
          <p:nvGrpSpPr>
            <p:cNvPr id="21578" name="Group 486"/>
            <p:cNvGrpSpPr>
              <a:grpSpLocks/>
            </p:cNvGrpSpPr>
            <p:nvPr/>
          </p:nvGrpSpPr>
          <p:grpSpPr bwMode="auto">
            <a:xfrm>
              <a:off x="2223" y="3814"/>
              <a:ext cx="378" cy="181"/>
              <a:chOff x="4396" y="1245"/>
              <a:chExt cx="672" cy="248"/>
            </a:xfrm>
          </p:grpSpPr>
          <p:sp>
            <p:nvSpPr>
              <p:cNvPr id="21597" name="Oval 407"/>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he-IL" altLang="he-IL" sz="2400">
                  <a:latin typeface="Times New Roman" panose="02020603050405020304" pitchFamily="18" charset="0"/>
                  <a:cs typeface="Arial" panose="020B0604020202020204" pitchFamily="34" charset="0"/>
                </a:endParaRPr>
              </a:p>
            </p:txBody>
          </p:sp>
          <p:sp>
            <p:nvSpPr>
              <p:cNvPr id="21598" name="Rectangle 410"/>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endParaRPr lang="he-IL" altLang="he-IL" sz="2400">
                  <a:latin typeface="Times New Roman" panose="02020603050405020304" pitchFamily="18" charset="0"/>
                  <a:cs typeface="Arial" panose="020B0604020202020204" pitchFamily="34" charset="0"/>
                </a:endParaRPr>
              </a:p>
            </p:txBody>
          </p:sp>
          <p:sp>
            <p:nvSpPr>
              <p:cNvPr id="21599" name="Oval 411"/>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he-IL" altLang="he-IL" sz="2400">
                  <a:latin typeface="Times New Roman" panose="02020603050405020304" pitchFamily="18" charset="0"/>
                  <a:cs typeface="Arial" panose="020B0604020202020204" pitchFamily="34" charset="0"/>
                </a:endParaRPr>
              </a:p>
            </p:txBody>
          </p:sp>
          <p:grpSp>
            <p:nvGrpSpPr>
              <p:cNvPr id="21600" name="Group 490"/>
              <p:cNvGrpSpPr>
                <a:grpSpLocks/>
              </p:cNvGrpSpPr>
              <p:nvPr/>
            </p:nvGrpSpPr>
            <p:grpSpPr bwMode="auto">
              <a:xfrm>
                <a:off x="4530" y="1287"/>
                <a:ext cx="377" cy="75"/>
                <a:chOff x="2468" y="1332"/>
                <a:chExt cx="310" cy="60"/>
              </a:xfrm>
            </p:grpSpPr>
            <p:sp>
              <p:nvSpPr>
                <p:cNvPr id="21603" name="Freeform 491"/>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noFill/>
                <a:ln w="19050" cmpd="sng">
                  <a:solidFill>
                    <a:srgbClr val="000000"/>
                  </a:solidFill>
                  <a:round/>
                  <a:headEnd/>
                  <a:tailEnd/>
                </a:ln>
                <a:effectLst/>
                <a:extLst>
                  <a:ext uri="{909E8E84-426E-40DD-AFC4-6F175D3DCCD1}">
                    <a14:hiddenFill xmlns:a14="http://schemas.microsoft.com/office/drawing/2010/main">
                      <a:solidFill>
                        <a:srgbClr val="00CC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21604" name="Freeform 492"/>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noFill/>
                <a:ln w="12700" cmpd="sng">
                  <a:solidFill>
                    <a:srgbClr val="000000"/>
                  </a:solidFill>
                  <a:round/>
                  <a:headEnd/>
                  <a:tailEnd/>
                </a:ln>
                <a:effectLst/>
                <a:extLst>
                  <a:ext uri="{909E8E84-426E-40DD-AFC4-6F175D3DCCD1}">
                    <a14:hiddenFill xmlns:a14="http://schemas.microsoft.com/office/drawing/2010/main">
                      <a:solidFill>
                        <a:srgbClr val="00CC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grpSp>
          <p:sp>
            <p:nvSpPr>
              <p:cNvPr id="16481" name="Line 493"/>
              <p:cNvSpPr>
                <a:spLocks noChangeShapeType="1"/>
              </p:cNvSpPr>
              <p:nvPr/>
            </p:nvSpPr>
            <p:spPr bwMode="auto">
              <a:xfrm>
                <a:off x="4400" y="1320"/>
                <a:ext cx="0" cy="110"/>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Arial" charset="0"/>
                  <a:ea typeface="ＭＳ Ｐゴシック" charset="0"/>
                </a:endParaRPr>
              </a:p>
            </p:txBody>
          </p:sp>
          <p:sp>
            <p:nvSpPr>
              <p:cNvPr id="16482" name="Line 494"/>
              <p:cNvSpPr>
                <a:spLocks noChangeShapeType="1"/>
              </p:cNvSpPr>
              <p:nvPr/>
            </p:nvSpPr>
            <p:spPr bwMode="auto">
              <a:xfrm>
                <a:off x="5063" y="1326"/>
                <a:ext cx="0" cy="107"/>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Arial" charset="0"/>
                  <a:ea typeface="ＭＳ Ｐゴシック" charset="0"/>
                </a:endParaRPr>
              </a:p>
            </p:txBody>
          </p:sp>
        </p:grpSp>
        <p:grpSp>
          <p:nvGrpSpPr>
            <p:cNvPr id="21579" name="Group 495"/>
            <p:cNvGrpSpPr>
              <a:grpSpLocks/>
            </p:cNvGrpSpPr>
            <p:nvPr/>
          </p:nvGrpSpPr>
          <p:grpSpPr bwMode="auto">
            <a:xfrm>
              <a:off x="1559" y="4048"/>
              <a:ext cx="378" cy="181"/>
              <a:chOff x="4396" y="1245"/>
              <a:chExt cx="672" cy="248"/>
            </a:xfrm>
          </p:grpSpPr>
          <p:sp>
            <p:nvSpPr>
              <p:cNvPr id="21589" name="Oval 407"/>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he-IL" altLang="he-IL" sz="2400">
                  <a:latin typeface="Times New Roman" panose="02020603050405020304" pitchFamily="18" charset="0"/>
                  <a:cs typeface="Arial" panose="020B0604020202020204" pitchFamily="34" charset="0"/>
                </a:endParaRPr>
              </a:p>
            </p:txBody>
          </p:sp>
          <p:sp>
            <p:nvSpPr>
              <p:cNvPr id="21590" name="Rectangle 410"/>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endParaRPr lang="he-IL" altLang="he-IL" sz="2400">
                  <a:latin typeface="Times New Roman" panose="02020603050405020304" pitchFamily="18" charset="0"/>
                  <a:cs typeface="Arial" panose="020B0604020202020204" pitchFamily="34" charset="0"/>
                </a:endParaRPr>
              </a:p>
            </p:txBody>
          </p:sp>
          <p:sp>
            <p:nvSpPr>
              <p:cNvPr id="21591" name="Oval 411"/>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he-IL" altLang="he-IL" sz="2400">
                  <a:latin typeface="Times New Roman" panose="02020603050405020304" pitchFamily="18" charset="0"/>
                  <a:cs typeface="Arial" panose="020B0604020202020204" pitchFamily="34" charset="0"/>
                </a:endParaRPr>
              </a:p>
            </p:txBody>
          </p:sp>
          <p:grpSp>
            <p:nvGrpSpPr>
              <p:cNvPr id="21592" name="Group 499"/>
              <p:cNvGrpSpPr>
                <a:grpSpLocks/>
              </p:cNvGrpSpPr>
              <p:nvPr/>
            </p:nvGrpSpPr>
            <p:grpSpPr bwMode="auto">
              <a:xfrm>
                <a:off x="4530" y="1287"/>
                <a:ext cx="377" cy="75"/>
                <a:chOff x="2468" y="1332"/>
                <a:chExt cx="310" cy="60"/>
              </a:xfrm>
            </p:grpSpPr>
            <p:sp>
              <p:nvSpPr>
                <p:cNvPr id="21595" name="Freeform 50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noFill/>
                <a:ln w="19050" cmpd="sng">
                  <a:solidFill>
                    <a:srgbClr val="000000"/>
                  </a:solidFill>
                  <a:round/>
                  <a:headEnd/>
                  <a:tailEnd/>
                </a:ln>
                <a:effectLst/>
                <a:extLst>
                  <a:ext uri="{909E8E84-426E-40DD-AFC4-6F175D3DCCD1}">
                    <a14:hiddenFill xmlns:a14="http://schemas.microsoft.com/office/drawing/2010/main">
                      <a:solidFill>
                        <a:srgbClr val="00CC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21596" name="Freeform 50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noFill/>
                <a:ln w="12700" cmpd="sng">
                  <a:solidFill>
                    <a:srgbClr val="000000"/>
                  </a:solidFill>
                  <a:round/>
                  <a:headEnd/>
                  <a:tailEnd/>
                </a:ln>
                <a:effectLst/>
                <a:extLst>
                  <a:ext uri="{909E8E84-426E-40DD-AFC4-6F175D3DCCD1}">
                    <a14:hiddenFill xmlns:a14="http://schemas.microsoft.com/office/drawing/2010/main">
                      <a:solidFill>
                        <a:srgbClr val="00CC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grpSp>
          <p:sp>
            <p:nvSpPr>
              <p:cNvPr id="16473" name="Line 502"/>
              <p:cNvSpPr>
                <a:spLocks noChangeShapeType="1"/>
              </p:cNvSpPr>
              <p:nvPr/>
            </p:nvSpPr>
            <p:spPr bwMode="auto">
              <a:xfrm>
                <a:off x="4400" y="1320"/>
                <a:ext cx="0" cy="110"/>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Arial" charset="0"/>
                  <a:ea typeface="ＭＳ Ｐゴシック" charset="0"/>
                </a:endParaRPr>
              </a:p>
            </p:txBody>
          </p:sp>
          <p:sp>
            <p:nvSpPr>
              <p:cNvPr id="16474" name="Line 503"/>
              <p:cNvSpPr>
                <a:spLocks noChangeShapeType="1"/>
              </p:cNvSpPr>
              <p:nvPr/>
            </p:nvSpPr>
            <p:spPr bwMode="auto">
              <a:xfrm>
                <a:off x="5063" y="1326"/>
                <a:ext cx="0" cy="107"/>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Arial" charset="0"/>
                  <a:ea typeface="ＭＳ Ｐゴシック" charset="0"/>
                </a:endParaRPr>
              </a:p>
            </p:txBody>
          </p:sp>
        </p:grpSp>
        <p:grpSp>
          <p:nvGrpSpPr>
            <p:cNvPr id="21580" name="Group 504"/>
            <p:cNvGrpSpPr>
              <a:grpSpLocks/>
            </p:cNvGrpSpPr>
            <p:nvPr/>
          </p:nvGrpSpPr>
          <p:grpSpPr bwMode="auto">
            <a:xfrm>
              <a:off x="959" y="3816"/>
              <a:ext cx="378" cy="181"/>
              <a:chOff x="4396" y="1245"/>
              <a:chExt cx="672" cy="248"/>
            </a:xfrm>
          </p:grpSpPr>
          <p:sp>
            <p:nvSpPr>
              <p:cNvPr id="21581" name="Oval 407"/>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he-IL" altLang="he-IL" sz="2400">
                  <a:latin typeface="Times New Roman" panose="02020603050405020304" pitchFamily="18" charset="0"/>
                  <a:cs typeface="Arial" panose="020B0604020202020204" pitchFamily="34" charset="0"/>
                </a:endParaRPr>
              </a:p>
            </p:txBody>
          </p:sp>
          <p:sp>
            <p:nvSpPr>
              <p:cNvPr id="21582" name="Rectangle 410"/>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endParaRPr lang="he-IL" altLang="he-IL" sz="2400">
                  <a:latin typeface="Times New Roman" panose="02020603050405020304" pitchFamily="18" charset="0"/>
                  <a:cs typeface="Arial" panose="020B0604020202020204" pitchFamily="34" charset="0"/>
                </a:endParaRPr>
              </a:p>
            </p:txBody>
          </p:sp>
          <p:sp>
            <p:nvSpPr>
              <p:cNvPr id="21583" name="Oval 411"/>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he-IL" altLang="he-IL" sz="2400">
                  <a:latin typeface="Times New Roman" panose="02020603050405020304" pitchFamily="18" charset="0"/>
                  <a:cs typeface="Arial" panose="020B0604020202020204" pitchFamily="34" charset="0"/>
                </a:endParaRPr>
              </a:p>
            </p:txBody>
          </p:sp>
          <p:grpSp>
            <p:nvGrpSpPr>
              <p:cNvPr id="21584" name="Group 508"/>
              <p:cNvGrpSpPr>
                <a:grpSpLocks/>
              </p:cNvGrpSpPr>
              <p:nvPr/>
            </p:nvGrpSpPr>
            <p:grpSpPr bwMode="auto">
              <a:xfrm>
                <a:off x="4530" y="1287"/>
                <a:ext cx="377" cy="75"/>
                <a:chOff x="2468" y="1332"/>
                <a:chExt cx="310" cy="60"/>
              </a:xfrm>
            </p:grpSpPr>
            <p:sp>
              <p:nvSpPr>
                <p:cNvPr id="21587" name="Freeform 50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noFill/>
                <a:ln w="19050" cmpd="sng">
                  <a:solidFill>
                    <a:srgbClr val="000000"/>
                  </a:solidFill>
                  <a:round/>
                  <a:headEnd/>
                  <a:tailEnd/>
                </a:ln>
                <a:effectLst/>
                <a:extLst>
                  <a:ext uri="{909E8E84-426E-40DD-AFC4-6F175D3DCCD1}">
                    <a14:hiddenFill xmlns:a14="http://schemas.microsoft.com/office/drawing/2010/main">
                      <a:solidFill>
                        <a:srgbClr val="00CC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21588" name="Freeform 51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noFill/>
                <a:ln w="12700" cmpd="sng">
                  <a:solidFill>
                    <a:srgbClr val="000000"/>
                  </a:solidFill>
                  <a:round/>
                  <a:headEnd/>
                  <a:tailEnd/>
                </a:ln>
                <a:effectLst/>
                <a:extLst>
                  <a:ext uri="{909E8E84-426E-40DD-AFC4-6F175D3DCCD1}">
                    <a14:hiddenFill xmlns:a14="http://schemas.microsoft.com/office/drawing/2010/main">
                      <a:solidFill>
                        <a:srgbClr val="00CC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grpSp>
          <p:sp>
            <p:nvSpPr>
              <p:cNvPr id="16465" name="Line 511"/>
              <p:cNvSpPr>
                <a:spLocks noChangeShapeType="1"/>
              </p:cNvSpPr>
              <p:nvPr/>
            </p:nvSpPr>
            <p:spPr bwMode="auto">
              <a:xfrm>
                <a:off x="4400" y="1320"/>
                <a:ext cx="0" cy="110"/>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Arial" charset="0"/>
                  <a:ea typeface="ＭＳ Ｐゴシック" charset="0"/>
                </a:endParaRPr>
              </a:p>
            </p:txBody>
          </p:sp>
          <p:sp>
            <p:nvSpPr>
              <p:cNvPr id="16466" name="Line 512"/>
              <p:cNvSpPr>
                <a:spLocks noChangeShapeType="1"/>
              </p:cNvSpPr>
              <p:nvPr/>
            </p:nvSpPr>
            <p:spPr bwMode="auto">
              <a:xfrm>
                <a:off x="5063" y="1326"/>
                <a:ext cx="0" cy="107"/>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Arial" charset="0"/>
                  <a:ea typeface="ＭＳ Ｐゴシック" charset="0"/>
                </a:endParaRPr>
              </a:p>
            </p:txBody>
          </p:sp>
        </p:grpSp>
      </p:grpSp>
      <p:sp>
        <p:nvSpPr>
          <p:cNvPr id="16396" name="Line 541"/>
          <p:cNvSpPr>
            <a:spLocks noChangeShapeType="1"/>
          </p:cNvSpPr>
          <p:nvPr/>
        </p:nvSpPr>
        <p:spPr bwMode="auto">
          <a:xfrm rot="5400000" flipV="1">
            <a:off x="2679502" y="4976663"/>
            <a:ext cx="6350" cy="157797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21517" name="Freeform 542"/>
          <p:cNvSpPr>
            <a:spLocks/>
          </p:cNvSpPr>
          <p:nvPr/>
        </p:nvSpPr>
        <p:spPr bwMode="auto">
          <a:xfrm>
            <a:off x="4039989" y="5527526"/>
            <a:ext cx="466725" cy="263525"/>
          </a:xfrm>
          <a:custGeom>
            <a:avLst/>
            <a:gdLst>
              <a:gd name="T0" fmla="*/ 0 w 294"/>
              <a:gd name="T1" fmla="*/ 2147483646 h 166"/>
              <a:gd name="T2" fmla="*/ 2147483646 w 294"/>
              <a:gd name="T3" fmla="*/ 0 h 166"/>
              <a:gd name="T4" fmla="*/ 0 60000 65536"/>
              <a:gd name="T5" fmla="*/ 0 60000 65536"/>
            </a:gdLst>
            <a:ahLst/>
            <a:cxnLst>
              <a:cxn ang="T4">
                <a:pos x="T0" y="T1"/>
              </a:cxn>
              <a:cxn ang="T5">
                <a:pos x="T2" y="T3"/>
              </a:cxn>
            </a:cxnLst>
            <a:rect l="0" t="0" r="r" b="b"/>
            <a:pathLst>
              <a:path w="294" h="166">
                <a:moveTo>
                  <a:pt x="0" y="166"/>
                </a:moveTo>
                <a:lnTo>
                  <a:pt x="294" y="0"/>
                </a:lnTo>
              </a:path>
            </a:pathLst>
          </a:custGeom>
          <a:noFill/>
          <a:ln w="12700">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he-IL"/>
          </a:p>
        </p:txBody>
      </p:sp>
      <p:sp>
        <p:nvSpPr>
          <p:cNvPr id="21518" name="Freeform 543"/>
          <p:cNvSpPr>
            <a:spLocks/>
          </p:cNvSpPr>
          <p:nvPr/>
        </p:nvSpPr>
        <p:spPr bwMode="auto">
          <a:xfrm>
            <a:off x="5005189" y="5521176"/>
            <a:ext cx="431800" cy="276225"/>
          </a:xfrm>
          <a:custGeom>
            <a:avLst/>
            <a:gdLst>
              <a:gd name="T0" fmla="*/ 0 w 272"/>
              <a:gd name="T1" fmla="*/ 0 h 174"/>
              <a:gd name="T2" fmla="*/ 2147483646 w 272"/>
              <a:gd name="T3" fmla="*/ 2147483646 h 174"/>
              <a:gd name="T4" fmla="*/ 0 60000 65536"/>
              <a:gd name="T5" fmla="*/ 0 60000 65536"/>
            </a:gdLst>
            <a:ahLst/>
            <a:cxnLst>
              <a:cxn ang="T4">
                <a:pos x="T0" y="T1"/>
              </a:cxn>
              <a:cxn ang="T5">
                <a:pos x="T2" y="T3"/>
              </a:cxn>
            </a:cxnLst>
            <a:rect l="0" t="0" r="r" b="b"/>
            <a:pathLst>
              <a:path w="272" h="174">
                <a:moveTo>
                  <a:pt x="0" y="0"/>
                </a:moveTo>
                <a:lnTo>
                  <a:pt x="272" y="174"/>
                </a:lnTo>
              </a:path>
            </a:pathLst>
          </a:custGeom>
          <a:noFill/>
          <a:ln w="12700">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he-IL"/>
          </a:p>
        </p:txBody>
      </p:sp>
      <p:sp>
        <p:nvSpPr>
          <p:cNvPr id="21519" name="Freeform 544"/>
          <p:cNvSpPr>
            <a:spLocks/>
          </p:cNvSpPr>
          <p:nvPr/>
        </p:nvSpPr>
        <p:spPr bwMode="auto">
          <a:xfrm>
            <a:off x="3939977" y="5913289"/>
            <a:ext cx="481012" cy="238125"/>
          </a:xfrm>
          <a:custGeom>
            <a:avLst/>
            <a:gdLst>
              <a:gd name="T0" fmla="*/ 0 w 294"/>
              <a:gd name="T1" fmla="*/ 0 h 174"/>
              <a:gd name="T2" fmla="*/ 2147483646 w 294"/>
              <a:gd name="T3" fmla="*/ 2147483646 h 174"/>
              <a:gd name="T4" fmla="*/ 0 60000 65536"/>
              <a:gd name="T5" fmla="*/ 0 60000 65536"/>
            </a:gdLst>
            <a:ahLst/>
            <a:cxnLst>
              <a:cxn ang="T4">
                <a:pos x="T0" y="T1"/>
              </a:cxn>
              <a:cxn ang="T5">
                <a:pos x="T2" y="T3"/>
              </a:cxn>
            </a:cxnLst>
            <a:rect l="0" t="0" r="r" b="b"/>
            <a:pathLst>
              <a:path w="294" h="174">
                <a:moveTo>
                  <a:pt x="0" y="0"/>
                </a:moveTo>
                <a:lnTo>
                  <a:pt x="294" y="174"/>
                </a:lnTo>
              </a:path>
            </a:pathLst>
          </a:custGeom>
          <a:noFill/>
          <a:ln w="12700">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he-IL"/>
          </a:p>
        </p:txBody>
      </p:sp>
      <p:sp>
        <p:nvSpPr>
          <p:cNvPr id="21520" name="Freeform 545"/>
          <p:cNvSpPr>
            <a:spLocks/>
          </p:cNvSpPr>
          <p:nvPr/>
        </p:nvSpPr>
        <p:spPr bwMode="auto">
          <a:xfrm>
            <a:off x="4982964" y="5902176"/>
            <a:ext cx="558800" cy="234950"/>
          </a:xfrm>
          <a:custGeom>
            <a:avLst/>
            <a:gdLst>
              <a:gd name="T0" fmla="*/ 0 w 352"/>
              <a:gd name="T1" fmla="*/ 2147483646 h 148"/>
              <a:gd name="T2" fmla="*/ 2147483646 w 352"/>
              <a:gd name="T3" fmla="*/ 0 h 148"/>
              <a:gd name="T4" fmla="*/ 0 60000 65536"/>
              <a:gd name="T5" fmla="*/ 0 60000 65536"/>
            </a:gdLst>
            <a:ahLst/>
            <a:cxnLst>
              <a:cxn ang="T4">
                <a:pos x="T0" y="T1"/>
              </a:cxn>
              <a:cxn ang="T5">
                <a:pos x="T2" y="T3"/>
              </a:cxn>
            </a:cxnLst>
            <a:rect l="0" t="0" r="r" b="b"/>
            <a:pathLst>
              <a:path w="352" h="148">
                <a:moveTo>
                  <a:pt x="0" y="148"/>
                </a:moveTo>
                <a:lnTo>
                  <a:pt x="352" y="0"/>
                </a:lnTo>
              </a:path>
            </a:pathLst>
          </a:custGeom>
          <a:noFill/>
          <a:ln w="12700">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he-IL"/>
          </a:p>
        </p:txBody>
      </p:sp>
      <p:sp>
        <p:nvSpPr>
          <p:cNvPr id="21521" name="Freeform 546"/>
          <p:cNvSpPr>
            <a:spLocks/>
          </p:cNvSpPr>
          <p:nvPr/>
        </p:nvSpPr>
        <p:spPr bwMode="auto">
          <a:xfrm>
            <a:off x="5554464" y="5943451"/>
            <a:ext cx="206375" cy="508000"/>
          </a:xfrm>
          <a:custGeom>
            <a:avLst/>
            <a:gdLst>
              <a:gd name="T0" fmla="*/ 0 w 118"/>
              <a:gd name="T1" fmla="*/ 2147483646 h 500"/>
              <a:gd name="T2" fmla="*/ 2147483646 w 118"/>
              <a:gd name="T3" fmla="*/ 0 h 500"/>
              <a:gd name="T4" fmla="*/ 0 60000 65536"/>
              <a:gd name="T5" fmla="*/ 0 60000 65536"/>
            </a:gdLst>
            <a:ahLst/>
            <a:cxnLst>
              <a:cxn ang="T4">
                <a:pos x="T0" y="T1"/>
              </a:cxn>
              <a:cxn ang="T5">
                <a:pos x="T2" y="T3"/>
              </a:cxn>
            </a:cxnLst>
            <a:rect l="0" t="0" r="r" b="b"/>
            <a:pathLst>
              <a:path w="118" h="500">
                <a:moveTo>
                  <a:pt x="0" y="500"/>
                </a:moveTo>
                <a:lnTo>
                  <a:pt x="118" y="0"/>
                </a:lnTo>
              </a:path>
            </a:pathLst>
          </a:custGeom>
          <a:noFill/>
          <a:ln w="12700">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he-IL"/>
          </a:p>
        </p:txBody>
      </p:sp>
      <p:sp>
        <p:nvSpPr>
          <p:cNvPr id="21522" name="Freeform 547"/>
          <p:cNvSpPr>
            <a:spLocks/>
          </p:cNvSpPr>
          <p:nvPr/>
        </p:nvSpPr>
        <p:spPr bwMode="auto">
          <a:xfrm>
            <a:off x="4319389" y="6476851"/>
            <a:ext cx="736600" cy="74613"/>
          </a:xfrm>
          <a:custGeom>
            <a:avLst/>
            <a:gdLst>
              <a:gd name="T0" fmla="*/ 2147483646 w 370"/>
              <a:gd name="T1" fmla="*/ 2147483646 h 32"/>
              <a:gd name="T2" fmla="*/ 0 w 370"/>
              <a:gd name="T3" fmla="*/ 0 h 32"/>
              <a:gd name="T4" fmla="*/ 0 60000 65536"/>
              <a:gd name="T5" fmla="*/ 0 60000 65536"/>
            </a:gdLst>
            <a:ahLst/>
            <a:cxnLst>
              <a:cxn ang="T4">
                <a:pos x="T0" y="T1"/>
              </a:cxn>
              <a:cxn ang="T5">
                <a:pos x="T2" y="T3"/>
              </a:cxn>
            </a:cxnLst>
            <a:rect l="0" t="0" r="r" b="b"/>
            <a:pathLst>
              <a:path w="370" h="32">
                <a:moveTo>
                  <a:pt x="370" y="32"/>
                </a:moveTo>
                <a:lnTo>
                  <a:pt x="0" y="0"/>
                </a:lnTo>
              </a:path>
            </a:pathLst>
          </a:custGeom>
          <a:noFill/>
          <a:ln w="12700">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he-IL"/>
          </a:p>
        </p:txBody>
      </p:sp>
      <p:sp>
        <p:nvSpPr>
          <p:cNvPr id="21523" name="Freeform 548"/>
          <p:cNvSpPr>
            <a:spLocks/>
          </p:cNvSpPr>
          <p:nvPr/>
        </p:nvSpPr>
        <p:spPr bwMode="auto">
          <a:xfrm>
            <a:off x="3782814" y="5937101"/>
            <a:ext cx="193675" cy="425450"/>
          </a:xfrm>
          <a:custGeom>
            <a:avLst/>
            <a:gdLst>
              <a:gd name="T0" fmla="*/ 2147483646 w 176"/>
              <a:gd name="T1" fmla="*/ 2147483646 h 412"/>
              <a:gd name="T2" fmla="*/ 2147483646 w 176"/>
              <a:gd name="T3" fmla="*/ 2147483646 h 412"/>
              <a:gd name="T4" fmla="*/ 0 w 176"/>
              <a:gd name="T5" fmla="*/ 0 h 412"/>
              <a:gd name="T6" fmla="*/ 0 60000 65536"/>
              <a:gd name="T7" fmla="*/ 0 60000 65536"/>
              <a:gd name="T8" fmla="*/ 0 60000 65536"/>
            </a:gdLst>
            <a:ahLst/>
            <a:cxnLst>
              <a:cxn ang="T6">
                <a:pos x="T0" y="T1"/>
              </a:cxn>
              <a:cxn ang="T7">
                <a:pos x="T2" y="T3"/>
              </a:cxn>
              <a:cxn ang="T8">
                <a:pos x="T4" y="T5"/>
              </a:cxn>
            </a:cxnLst>
            <a:rect l="0" t="0" r="r" b="b"/>
            <a:pathLst>
              <a:path w="176" h="412">
                <a:moveTo>
                  <a:pt x="162" y="408"/>
                </a:moveTo>
                <a:lnTo>
                  <a:pt x="176" y="412"/>
                </a:lnTo>
                <a:lnTo>
                  <a:pt x="0" y="0"/>
                </a:lnTo>
              </a:path>
            </a:pathLst>
          </a:custGeom>
          <a:noFill/>
          <a:ln w="12700">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he-IL"/>
          </a:p>
        </p:txBody>
      </p:sp>
      <p:sp>
        <p:nvSpPr>
          <p:cNvPr id="16404" name="Line 549"/>
          <p:cNvSpPr>
            <a:spLocks noChangeShapeType="1"/>
          </p:cNvSpPr>
          <p:nvPr/>
        </p:nvSpPr>
        <p:spPr bwMode="auto">
          <a:xfrm rot="-5400000" flipH="1" flipV="1">
            <a:off x="6699052" y="5176688"/>
            <a:ext cx="0" cy="136207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grpSp>
        <p:nvGrpSpPr>
          <p:cNvPr id="21525" name="Group 553"/>
          <p:cNvGrpSpPr>
            <a:grpSpLocks/>
          </p:cNvGrpSpPr>
          <p:nvPr/>
        </p:nvGrpSpPr>
        <p:grpSpPr bwMode="auto">
          <a:xfrm>
            <a:off x="4433689" y="5349726"/>
            <a:ext cx="600075" cy="287338"/>
            <a:chOff x="4396" y="1245"/>
            <a:chExt cx="672" cy="248"/>
          </a:xfrm>
        </p:grpSpPr>
        <p:sp>
          <p:nvSpPr>
            <p:cNvPr id="21570" name="Oval 407"/>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he-IL" altLang="he-IL" sz="2400">
                <a:latin typeface="Times New Roman" panose="02020603050405020304" pitchFamily="18" charset="0"/>
                <a:cs typeface="Arial" panose="020B0604020202020204" pitchFamily="34" charset="0"/>
              </a:endParaRPr>
            </a:p>
          </p:txBody>
        </p:sp>
        <p:sp>
          <p:nvSpPr>
            <p:cNvPr id="21571" name="Rectangle 410"/>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endParaRPr lang="he-IL" altLang="he-IL" sz="2400">
                <a:latin typeface="Times New Roman" panose="02020603050405020304" pitchFamily="18" charset="0"/>
                <a:cs typeface="Arial" panose="020B0604020202020204" pitchFamily="34" charset="0"/>
              </a:endParaRPr>
            </a:p>
          </p:txBody>
        </p:sp>
        <p:sp>
          <p:nvSpPr>
            <p:cNvPr id="21572" name="Oval 411"/>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he-IL" altLang="he-IL" sz="2400">
                <a:latin typeface="Times New Roman" panose="02020603050405020304" pitchFamily="18" charset="0"/>
                <a:cs typeface="Arial" panose="020B0604020202020204" pitchFamily="34" charset="0"/>
              </a:endParaRPr>
            </a:p>
          </p:txBody>
        </p:sp>
        <p:grpSp>
          <p:nvGrpSpPr>
            <p:cNvPr id="21573" name="Group 557"/>
            <p:cNvGrpSpPr>
              <a:grpSpLocks/>
            </p:cNvGrpSpPr>
            <p:nvPr/>
          </p:nvGrpSpPr>
          <p:grpSpPr bwMode="auto">
            <a:xfrm>
              <a:off x="4530" y="1287"/>
              <a:ext cx="377" cy="75"/>
              <a:chOff x="2468" y="1332"/>
              <a:chExt cx="310" cy="60"/>
            </a:xfrm>
          </p:grpSpPr>
          <p:sp>
            <p:nvSpPr>
              <p:cNvPr id="21576" name="Freeform 55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noFill/>
              <a:ln w="19050" cmpd="sng">
                <a:solidFill>
                  <a:srgbClr val="000000"/>
                </a:solidFill>
                <a:round/>
                <a:headEnd/>
                <a:tailEnd/>
              </a:ln>
              <a:effectLst/>
              <a:extLst>
                <a:ext uri="{909E8E84-426E-40DD-AFC4-6F175D3DCCD1}">
                  <a14:hiddenFill xmlns:a14="http://schemas.microsoft.com/office/drawing/2010/main">
                    <a:solidFill>
                      <a:srgbClr val="00CC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21577" name="Freeform 55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noFill/>
              <a:ln w="12700" cmpd="sng">
                <a:solidFill>
                  <a:srgbClr val="000000"/>
                </a:solidFill>
                <a:round/>
                <a:headEnd/>
                <a:tailEnd/>
              </a:ln>
              <a:effectLst/>
              <a:extLst>
                <a:ext uri="{909E8E84-426E-40DD-AFC4-6F175D3DCCD1}">
                  <a14:hiddenFill xmlns:a14="http://schemas.microsoft.com/office/drawing/2010/main">
                    <a:solidFill>
                      <a:srgbClr val="00CC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grpSp>
        <p:sp>
          <p:nvSpPr>
            <p:cNvPr id="16454" name="Line 560"/>
            <p:cNvSpPr>
              <a:spLocks noChangeShapeType="1"/>
            </p:cNvSpPr>
            <p:nvPr/>
          </p:nvSpPr>
          <p:spPr bwMode="auto">
            <a:xfrm>
              <a:off x="4400" y="1320"/>
              <a:ext cx="0" cy="110"/>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Arial" charset="0"/>
                <a:ea typeface="ＭＳ Ｐゴシック" charset="0"/>
              </a:endParaRPr>
            </a:p>
          </p:txBody>
        </p:sp>
        <p:sp>
          <p:nvSpPr>
            <p:cNvPr id="16455" name="Line 561"/>
            <p:cNvSpPr>
              <a:spLocks noChangeShapeType="1"/>
            </p:cNvSpPr>
            <p:nvPr/>
          </p:nvSpPr>
          <p:spPr bwMode="auto">
            <a:xfrm>
              <a:off x="5063" y="1326"/>
              <a:ext cx="0" cy="107"/>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Arial" charset="0"/>
                <a:ea typeface="ＭＳ Ｐゴシック" charset="0"/>
              </a:endParaRPr>
            </a:p>
          </p:txBody>
        </p:sp>
      </p:grpSp>
      <p:grpSp>
        <p:nvGrpSpPr>
          <p:cNvPr id="21526" name="Group 562"/>
          <p:cNvGrpSpPr>
            <a:grpSpLocks/>
          </p:cNvGrpSpPr>
          <p:nvPr/>
        </p:nvGrpSpPr>
        <p:grpSpPr bwMode="auto">
          <a:xfrm>
            <a:off x="4987727" y="6349851"/>
            <a:ext cx="600075" cy="287338"/>
            <a:chOff x="4396" y="1245"/>
            <a:chExt cx="672" cy="248"/>
          </a:xfrm>
        </p:grpSpPr>
        <p:sp>
          <p:nvSpPr>
            <p:cNvPr id="21562" name="Oval 407"/>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he-IL" altLang="he-IL" sz="2400">
                <a:latin typeface="Times New Roman" panose="02020603050405020304" pitchFamily="18" charset="0"/>
                <a:cs typeface="Arial" panose="020B0604020202020204" pitchFamily="34" charset="0"/>
              </a:endParaRPr>
            </a:p>
          </p:txBody>
        </p:sp>
        <p:sp>
          <p:nvSpPr>
            <p:cNvPr id="21563" name="Rectangle 410"/>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endParaRPr lang="he-IL" altLang="he-IL" sz="2400">
                <a:latin typeface="Times New Roman" panose="02020603050405020304" pitchFamily="18" charset="0"/>
                <a:cs typeface="Arial" panose="020B0604020202020204" pitchFamily="34" charset="0"/>
              </a:endParaRPr>
            </a:p>
          </p:txBody>
        </p:sp>
        <p:sp>
          <p:nvSpPr>
            <p:cNvPr id="21564" name="Oval 411"/>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he-IL" altLang="he-IL" sz="2400">
                <a:latin typeface="Times New Roman" panose="02020603050405020304" pitchFamily="18" charset="0"/>
                <a:cs typeface="Arial" panose="020B0604020202020204" pitchFamily="34" charset="0"/>
              </a:endParaRPr>
            </a:p>
          </p:txBody>
        </p:sp>
        <p:grpSp>
          <p:nvGrpSpPr>
            <p:cNvPr id="21565" name="Group 566"/>
            <p:cNvGrpSpPr>
              <a:grpSpLocks/>
            </p:cNvGrpSpPr>
            <p:nvPr/>
          </p:nvGrpSpPr>
          <p:grpSpPr bwMode="auto">
            <a:xfrm>
              <a:off x="4530" y="1287"/>
              <a:ext cx="377" cy="75"/>
              <a:chOff x="2468" y="1332"/>
              <a:chExt cx="310" cy="60"/>
            </a:xfrm>
          </p:grpSpPr>
          <p:sp>
            <p:nvSpPr>
              <p:cNvPr id="21568" name="Freeform 567"/>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noFill/>
              <a:ln w="19050" cmpd="sng">
                <a:solidFill>
                  <a:srgbClr val="000000"/>
                </a:solidFill>
                <a:round/>
                <a:headEnd/>
                <a:tailEnd/>
              </a:ln>
              <a:effectLst/>
              <a:extLst>
                <a:ext uri="{909E8E84-426E-40DD-AFC4-6F175D3DCCD1}">
                  <a14:hiddenFill xmlns:a14="http://schemas.microsoft.com/office/drawing/2010/main">
                    <a:solidFill>
                      <a:srgbClr val="00CC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21569" name="Freeform 568"/>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noFill/>
              <a:ln w="12700" cmpd="sng">
                <a:solidFill>
                  <a:srgbClr val="000000"/>
                </a:solidFill>
                <a:round/>
                <a:headEnd/>
                <a:tailEnd/>
              </a:ln>
              <a:effectLst/>
              <a:extLst>
                <a:ext uri="{909E8E84-426E-40DD-AFC4-6F175D3DCCD1}">
                  <a14:hiddenFill xmlns:a14="http://schemas.microsoft.com/office/drawing/2010/main">
                    <a:solidFill>
                      <a:srgbClr val="00CC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grpSp>
        <p:sp>
          <p:nvSpPr>
            <p:cNvPr id="16446" name="Line 569"/>
            <p:cNvSpPr>
              <a:spLocks noChangeShapeType="1"/>
            </p:cNvSpPr>
            <p:nvPr/>
          </p:nvSpPr>
          <p:spPr bwMode="auto">
            <a:xfrm>
              <a:off x="4400" y="1320"/>
              <a:ext cx="0" cy="110"/>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Arial" charset="0"/>
                <a:ea typeface="ＭＳ Ｐゴシック" charset="0"/>
              </a:endParaRPr>
            </a:p>
          </p:txBody>
        </p:sp>
        <p:sp>
          <p:nvSpPr>
            <p:cNvPr id="16447" name="Line 570"/>
            <p:cNvSpPr>
              <a:spLocks noChangeShapeType="1"/>
            </p:cNvSpPr>
            <p:nvPr/>
          </p:nvSpPr>
          <p:spPr bwMode="auto">
            <a:xfrm>
              <a:off x="5063" y="1326"/>
              <a:ext cx="0" cy="107"/>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Arial" charset="0"/>
                <a:ea typeface="ＭＳ Ｐゴシック" charset="0"/>
              </a:endParaRPr>
            </a:p>
          </p:txBody>
        </p:sp>
      </p:grpSp>
      <p:grpSp>
        <p:nvGrpSpPr>
          <p:cNvPr id="21527" name="Group 571"/>
          <p:cNvGrpSpPr>
            <a:grpSpLocks/>
          </p:cNvGrpSpPr>
          <p:nvPr/>
        </p:nvGrpSpPr>
        <p:grpSpPr bwMode="auto">
          <a:xfrm>
            <a:off x="3768527" y="6302226"/>
            <a:ext cx="600075" cy="287338"/>
            <a:chOff x="4396" y="1245"/>
            <a:chExt cx="672" cy="248"/>
          </a:xfrm>
        </p:grpSpPr>
        <p:sp>
          <p:nvSpPr>
            <p:cNvPr id="21554" name="Oval 407"/>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he-IL" altLang="he-IL" sz="2400">
                <a:latin typeface="Times New Roman" panose="02020603050405020304" pitchFamily="18" charset="0"/>
                <a:cs typeface="Arial" panose="020B0604020202020204" pitchFamily="34" charset="0"/>
              </a:endParaRPr>
            </a:p>
          </p:txBody>
        </p:sp>
        <p:sp>
          <p:nvSpPr>
            <p:cNvPr id="21555" name="Rectangle 410"/>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endParaRPr lang="he-IL" altLang="he-IL" sz="2400">
                <a:latin typeface="Times New Roman" panose="02020603050405020304" pitchFamily="18" charset="0"/>
                <a:cs typeface="Arial" panose="020B0604020202020204" pitchFamily="34" charset="0"/>
              </a:endParaRPr>
            </a:p>
          </p:txBody>
        </p:sp>
        <p:sp>
          <p:nvSpPr>
            <p:cNvPr id="21556" name="Oval 411"/>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he-IL" altLang="he-IL" sz="2400">
                <a:latin typeface="Times New Roman" panose="02020603050405020304" pitchFamily="18" charset="0"/>
                <a:cs typeface="Arial" panose="020B0604020202020204" pitchFamily="34" charset="0"/>
              </a:endParaRPr>
            </a:p>
          </p:txBody>
        </p:sp>
        <p:grpSp>
          <p:nvGrpSpPr>
            <p:cNvPr id="21557" name="Group 575"/>
            <p:cNvGrpSpPr>
              <a:grpSpLocks/>
            </p:cNvGrpSpPr>
            <p:nvPr/>
          </p:nvGrpSpPr>
          <p:grpSpPr bwMode="auto">
            <a:xfrm>
              <a:off x="4530" y="1287"/>
              <a:ext cx="377" cy="75"/>
              <a:chOff x="2468" y="1332"/>
              <a:chExt cx="310" cy="60"/>
            </a:xfrm>
          </p:grpSpPr>
          <p:sp>
            <p:nvSpPr>
              <p:cNvPr id="21560" name="Freeform 57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noFill/>
              <a:ln w="19050" cmpd="sng">
                <a:solidFill>
                  <a:srgbClr val="000000"/>
                </a:solidFill>
                <a:round/>
                <a:headEnd/>
                <a:tailEnd/>
              </a:ln>
              <a:effectLst/>
              <a:extLst>
                <a:ext uri="{909E8E84-426E-40DD-AFC4-6F175D3DCCD1}">
                  <a14:hiddenFill xmlns:a14="http://schemas.microsoft.com/office/drawing/2010/main">
                    <a:solidFill>
                      <a:srgbClr val="00CC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21561" name="Freeform 57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noFill/>
              <a:ln w="12700" cmpd="sng">
                <a:solidFill>
                  <a:srgbClr val="000000"/>
                </a:solidFill>
                <a:round/>
                <a:headEnd/>
                <a:tailEnd/>
              </a:ln>
              <a:effectLst/>
              <a:extLst>
                <a:ext uri="{909E8E84-426E-40DD-AFC4-6F175D3DCCD1}">
                  <a14:hiddenFill xmlns:a14="http://schemas.microsoft.com/office/drawing/2010/main">
                    <a:solidFill>
                      <a:srgbClr val="00CC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grpSp>
        <p:sp>
          <p:nvSpPr>
            <p:cNvPr id="16438" name="Line 578"/>
            <p:cNvSpPr>
              <a:spLocks noChangeShapeType="1"/>
            </p:cNvSpPr>
            <p:nvPr/>
          </p:nvSpPr>
          <p:spPr bwMode="auto">
            <a:xfrm>
              <a:off x="4400" y="1320"/>
              <a:ext cx="0" cy="110"/>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Arial" charset="0"/>
                <a:ea typeface="ＭＳ Ｐゴシック" charset="0"/>
              </a:endParaRPr>
            </a:p>
          </p:txBody>
        </p:sp>
        <p:sp>
          <p:nvSpPr>
            <p:cNvPr id="16439" name="Line 579"/>
            <p:cNvSpPr>
              <a:spLocks noChangeShapeType="1"/>
            </p:cNvSpPr>
            <p:nvPr/>
          </p:nvSpPr>
          <p:spPr bwMode="auto">
            <a:xfrm>
              <a:off x="5063" y="1326"/>
              <a:ext cx="0" cy="107"/>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Arial" charset="0"/>
                <a:ea typeface="ＭＳ Ｐゴシック" charset="0"/>
              </a:endParaRPr>
            </a:p>
          </p:txBody>
        </p:sp>
      </p:grpSp>
      <p:grpSp>
        <p:nvGrpSpPr>
          <p:cNvPr id="21528" name="Group 342"/>
          <p:cNvGrpSpPr>
            <a:grpSpLocks/>
          </p:cNvGrpSpPr>
          <p:nvPr/>
        </p:nvGrpSpPr>
        <p:grpSpPr bwMode="auto">
          <a:xfrm>
            <a:off x="2339777" y="5398939"/>
            <a:ext cx="4433887" cy="1200150"/>
            <a:chOff x="1489" y="3201"/>
            <a:chExt cx="2793" cy="756"/>
          </a:xfrm>
        </p:grpSpPr>
        <p:grpSp>
          <p:nvGrpSpPr>
            <p:cNvPr id="21530" name="Group 177"/>
            <p:cNvGrpSpPr>
              <a:grpSpLocks/>
            </p:cNvGrpSpPr>
            <p:nvPr/>
          </p:nvGrpSpPr>
          <p:grpSpPr bwMode="auto">
            <a:xfrm>
              <a:off x="1489" y="3267"/>
              <a:ext cx="228" cy="165"/>
              <a:chOff x="1548" y="3723"/>
              <a:chExt cx="228" cy="165"/>
            </a:xfrm>
          </p:grpSpPr>
          <p:sp>
            <p:nvSpPr>
              <p:cNvPr id="16431" name="Rectangle 175"/>
              <p:cNvSpPr>
                <a:spLocks noChangeArrowheads="1"/>
              </p:cNvSpPr>
              <p:nvPr/>
            </p:nvSpPr>
            <p:spPr bwMode="auto">
              <a:xfrm>
                <a:off x="1563" y="3723"/>
                <a:ext cx="102" cy="150"/>
              </a:xfrm>
              <a:prstGeom prst="rect">
                <a:avLst/>
              </a:prstGeom>
              <a:solidFill>
                <a:srgbClr val="000099"/>
              </a:solidFill>
              <a:ln w="9525">
                <a:solidFill>
                  <a:srgbClr val="000099"/>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16432" name="Rectangle 174"/>
              <p:cNvSpPr>
                <a:spLocks noChangeArrowheads="1"/>
              </p:cNvSpPr>
              <p:nvPr/>
            </p:nvSpPr>
            <p:spPr bwMode="auto">
              <a:xfrm>
                <a:off x="1548" y="3738"/>
                <a:ext cx="102" cy="150"/>
              </a:xfrm>
              <a:prstGeom prst="rect">
                <a:avLst/>
              </a:prstGeom>
              <a:solidFill>
                <a:srgbClr val="000099"/>
              </a:solidFill>
              <a:ln w="9525">
                <a:solidFill>
                  <a:srgbClr val="000099"/>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16433" name="Line 176"/>
              <p:cNvSpPr>
                <a:spLocks noChangeShapeType="1"/>
              </p:cNvSpPr>
              <p:nvPr/>
            </p:nvSpPr>
            <p:spPr bwMode="auto">
              <a:xfrm>
                <a:off x="1650" y="3816"/>
                <a:ext cx="126" cy="0"/>
              </a:xfrm>
              <a:prstGeom prst="line">
                <a:avLst/>
              </a:prstGeom>
              <a:noFill/>
              <a:ln w="9525">
                <a:solidFill>
                  <a:srgbClr val="0000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grpSp>
        <p:grpSp>
          <p:nvGrpSpPr>
            <p:cNvPr id="21531" name="Group 178"/>
            <p:cNvGrpSpPr>
              <a:grpSpLocks/>
            </p:cNvGrpSpPr>
            <p:nvPr/>
          </p:nvGrpSpPr>
          <p:grpSpPr bwMode="auto">
            <a:xfrm>
              <a:off x="1987" y="3270"/>
              <a:ext cx="228" cy="165"/>
              <a:chOff x="1548" y="3723"/>
              <a:chExt cx="228" cy="165"/>
            </a:xfrm>
          </p:grpSpPr>
          <p:sp>
            <p:nvSpPr>
              <p:cNvPr id="16428" name="Rectangle 179"/>
              <p:cNvSpPr>
                <a:spLocks noChangeArrowheads="1"/>
              </p:cNvSpPr>
              <p:nvPr/>
            </p:nvSpPr>
            <p:spPr bwMode="auto">
              <a:xfrm>
                <a:off x="1563" y="3723"/>
                <a:ext cx="102" cy="150"/>
              </a:xfrm>
              <a:prstGeom prst="rect">
                <a:avLst/>
              </a:prstGeom>
              <a:solidFill>
                <a:srgbClr val="000099"/>
              </a:solidFill>
              <a:ln w="9525">
                <a:solidFill>
                  <a:srgbClr val="000099"/>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16429" name="Rectangle 180"/>
              <p:cNvSpPr>
                <a:spLocks noChangeArrowheads="1"/>
              </p:cNvSpPr>
              <p:nvPr/>
            </p:nvSpPr>
            <p:spPr bwMode="auto">
              <a:xfrm>
                <a:off x="1548" y="3738"/>
                <a:ext cx="102" cy="150"/>
              </a:xfrm>
              <a:prstGeom prst="rect">
                <a:avLst/>
              </a:prstGeom>
              <a:solidFill>
                <a:srgbClr val="000099"/>
              </a:solidFill>
              <a:ln w="9525">
                <a:solidFill>
                  <a:srgbClr val="000099"/>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16430" name="Line 181"/>
              <p:cNvSpPr>
                <a:spLocks noChangeShapeType="1"/>
              </p:cNvSpPr>
              <p:nvPr/>
            </p:nvSpPr>
            <p:spPr bwMode="auto">
              <a:xfrm>
                <a:off x="1650" y="3816"/>
                <a:ext cx="126" cy="0"/>
              </a:xfrm>
              <a:prstGeom prst="line">
                <a:avLst/>
              </a:prstGeom>
              <a:noFill/>
              <a:ln w="9525">
                <a:solidFill>
                  <a:srgbClr val="0000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grpSp>
        <p:grpSp>
          <p:nvGrpSpPr>
            <p:cNvPr id="21532" name="Group 182"/>
            <p:cNvGrpSpPr>
              <a:grpSpLocks/>
            </p:cNvGrpSpPr>
            <p:nvPr/>
          </p:nvGrpSpPr>
          <p:grpSpPr bwMode="auto">
            <a:xfrm>
              <a:off x="3166" y="3201"/>
              <a:ext cx="228" cy="165"/>
              <a:chOff x="1548" y="3723"/>
              <a:chExt cx="228" cy="165"/>
            </a:xfrm>
          </p:grpSpPr>
          <p:sp>
            <p:nvSpPr>
              <p:cNvPr id="16425" name="Rectangle 183"/>
              <p:cNvSpPr>
                <a:spLocks noChangeArrowheads="1"/>
              </p:cNvSpPr>
              <p:nvPr/>
            </p:nvSpPr>
            <p:spPr bwMode="auto">
              <a:xfrm>
                <a:off x="1563" y="3723"/>
                <a:ext cx="102" cy="150"/>
              </a:xfrm>
              <a:prstGeom prst="rect">
                <a:avLst/>
              </a:prstGeom>
              <a:solidFill>
                <a:srgbClr val="000099"/>
              </a:solidFill>
              <a:ln w="9525">
                <a:solidFill>
                  <a:srgbClr val="000099"/>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16426" name="Rectangle 184"/>
              <p:cNvSpPr>
                <a:spLocks noChangeArrowheads="1"/>
              </p:cNvSpPr>
              <p:nvPr/>
            </p:nvSpPr>
            <p:spPr bwMode="auto">
              <a:xfrm>
                <a:off x="1548" y="3738"/>
                <a:ext cx="102" cy="150"/>
              </a:xfrm>
              <a:prstGeom prst="rect">
                <a:avLst/>
              </a:prstGeom>
              <a:solidFill>
                <a:srgbClr val="000099"/>
              </a:solidFill>
              <a:ln w="9525">
                <a:solidFill>
                  <a:srgbClr val="000099"/>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16427" name="Line 185"/>
              <p:cNvSpPr>
                <a:spLocks noChangeShapeType="1"/>
              </p:cNvSpPr>
              <p:nvPr/>
            </p:nvSpPr>
            <p:spPr bwMode="auto">
              <a:xfrm>
                <a:off x="1650" y="3816"/>
                <a:ext cx="126" cy="0"/>
              </a:xfrm>
              <a:prstGeom prst="line">
                <a:avLst/>
              </a:prstGeom>
              <a:noFill/>
              <a:ln w="9525">
                <a:solidFill>
                  <a:srgbClr val="0000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grpSp>
        <p:grpSp>
          <p:nvGrpSpPr>
            <p:cNvPr id="21533" name="Group 186"/>
            <p:cNvGrpSpPr>
              <a:grpSpLocks/>
            </p:cNvGrpSpPr>
            <p:nvPr/>
          </p:nvGrpSpPr>
          <p:grpSpPr bwMode="auto">
            <a:xfrm>
              <a:off x="2836" y="3792"/>
              <a:ext cx="228" cy="165"/>
              <a:chOff x="1548" y="3723"/>
              <a:chExt cx="228" cy="165"/>
            </a:xfrm>
          </p:grpSpPr>
          <p:sp>
            <p:nvSpPr>
              <p:cNvPr id="16422" name="Rectangle 187"/>
              <p:cNvSpPr>
                <a:spLocks noChangeArrowheads="1"/>
              </p:cNvSpPr>
              <p:nvPr/>
            </p:nvSpPr>
            <p:spPr bwMode="auto">
              <a:xfrm>
                <a:off x="1563" y="3723"/>
                <a:ext cx="102" cy="150"/>
              </a:xfrm>
              <a:prstGeom prst="rect">
                <a:avLst/>
              </a:prstGeom>
              <a:solidFill>
                <a:srgbClr val="000099"/>
              </a:solidFill>
              <a:ln w="9525">
                <a:solidFill>
                  <a:srgbClr val="000099"/>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16423" name="Rectangle 188"/>
              <p:cNvSpPr>
                <a:spLocks noChangeArrowheads="1"/>
              </p:cNvSpPr>
              <p:nvPr/>
            </p:nvSpPr>
            <p:spPr bwMode="auto">
              <a:xfrm>
                <a:off x="1548" y="3738"/>
                <a:ext cx="102" cy="150"/>
              </a:xfrm>
              <a:prstGeom prst="rect">
                <a:avLst/>
              </a:prstGeom>
              <a:solidFill>
                <a:srgbClr val="000099"/>
              </a:solidFill>
              <a:ln w="9525">
                <a:solidFill>
                  <a:srgbClr val="000099"/>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16424" name="Line 189"/>
              <p:cNvSpPr>
                <a:spLocks noChangeShapeType="1"/>
              </p:cNvSpPr>
              <p:nvPr/>
            </p:nvSpPr>
            <p:spPr bwMode="auto">
              <a:xfrm>
                <a:off x="1650" y="3816"/>
                <a:ext cx="126" cy="0"/>
              </a:xfrm>
              <a:prstGeom prst="line">
                <a:avLst/>
              </a:prstGeom>
              <a:noFill/>
              <a:ln w="9525">
                <a:solidFill>
                  <a:srgbClr val="0000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grpSp>
        <p:grpSp>
          <p:nvGrpSpPr>
            <p:cNvPr id="21534" name="Group 190"/>
            <p:cNvGrpSpPr>
              <a:grpSpLocks/>
            </p:cNvGrpSpPr>
            <p:nvPr/>
          </p:nvGrpSpPr>
          <p:grpSpPr bwMode="auto">
            <a:xfrm>
              <a:off x="2572" y="3492"/>
              <a:ext cx="228" cy="165"/>
              <a:chOff x="1548" y="3723"/>
              <a:chExt cx="228" cy="165"/>
            </a:xfrm>
          </p:grpSpPr>
          <p:sp>
            <p:nvSpPr>
              <p:cNvPr id="16419" name="Rectangle 191"/>
              <p:cNvSpPr>
                <a:spLocks noChangeArrowheads="1"/>
              </p:cNvSpPr>
              <p:nvPr/>
            </p:nvSpPr>
            <p:spPr bwMode="auto">
              <a:xfrm>
                <a:off x="1563" y="3723"/>
                <a:ext cx="102" cy="150"/>
              </a:xfrm>
              <a:prstGeom prst="rect">
                <a:avLst/>
              </a:prstGeom>
              <a:solidFill>
                <a:srgbClr val="000099"/>
              </a:solidFill>
              <a:ln w="9525">
                <a:solidFill>
                  <a:srgbClr val="000099"/>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16420" name="Rectangle 192"/>
              <p:cNvSpPr>
                <a:spLocks noChangeArrowheads="1"/>
              </p:cNvSpPr>
              <p:nvPr/>
            </p:nvSpPr>
            <p:spPr bwMode="auto">
              <a:xfrm>
                <a:off x="1548" y="3738"/>
                <a:ext cx="102" cy="150"/>
              </a:xfrm>
              <a:prstGeom prst="rect">
                <a:avLst/>
              </a:prstGeom>
              <a:solidFill>
                <a:srgbClr val="000099"/>
              </a:solidFill>
              <a:ln w="9525">
                <a:solidFill>
                  <a:srgbClr val="000099"/>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16421" name="Line 193"/>
              <p:cNvSpPr>
                <a:spLocks noChangeShapeType="1"/>
              </p:cNvSpPr>
              <p:nvPr/>
            </p:nvSpPr>
            <p:spPr bwMode="auto">
              <a:xfrm>
                <a:off x="1650" y="3816"/>
                <a:ext cx="126" cy="0"/>
              </a:xfrm>
              <a:prstGeom prst="line">
                <a:avLst/>
              </a:prstGeom>
              <a:noFill/>
              <a:ln w="9525">
                <a:solidFill>
                  <a:srgbClr val="0000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grpSp>
        <p:grpSp>
          <p:nvGrpSpPr>
            <p:cNvPr id="21535" name="Group 194"/>
            <p:cNvGrpSpPr>
              <a:grpSpLocks/>
            </p:cNvGrpSpPr>
            <p:nvPr/>
          </p:nvGrpSpPr>
          <p:grpSpPr bwMode="auto">
            <a:xfrm>
              <a:off x="4054" y="3318"/>
              <a:ext cx="228" cy="165"/>
              <a:chOff x="1548" y="3723"/>
              <a:chExt cx="228" cy="165"/>
            </a:xfrm>
          </p:grpSpPr>
          <p:sp>
            <p:nvSpPr>
              <p:cNvPr id="16416" name="Rectangle 195"/>
              <p:cNvSpPr>
                <a:spLocks noChangeArrowheads="1"/>
              </p:cNvSpPr>
              <p:nvPr/>
            </p:nvSpPr>
            <p:spPr bwMode="auto">
              <a:xfrm>
                <a:off x="1563" y="3723"/>
                <a:ext cx="102" cy="150"/>
              </a:xfrm>
              <a:prstGeom prst="rect">
                <a:avLst/>
              </a:prstGeom>
              <a:solidFill>
                <a:srgbClr val="000099"/>
              </a:solidFill>
              <a:ln w="9525">
                <a:solidFill>
                  <a:srgbClr val="000099"/>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16417" name="Rectangle 196"/>
              <p:cNvSpPr>
                <a:spLocks noChangeArrowheads="1"/>
              </p:cNvSpPr>
              <p:nvPr/>
            </p:nvSpPr>
            <p:spPr bwMode="auto">
              <a:xfrm>
                <a:off x="1548" y="3738"/>
                <a:ext cx="102" cy="150"/>
              </a:xfrm>
              <a:prstGeom prst="rect">
                <a:avLst/>
              </a:prstGeom>
              <a:solidFill>
                <a:srgbClr val="000099"/>
              </a:solidFill>
              <a:ln w="9525">
                <a:solidFill>
                  <a:srgbClr val="000099"/>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16418" name="Line 197"/>
              <p:cNvSpPr>
                <a:spLocks noChangeShapeType="1"/>
              </p:cNvSpPr>
              <p:nvPr/>
            </p:nvSpPr>
            <p:spPr bwMode="auto">
              <a:xfrm>
                <a:off x="1650" y="3816"/>
                <a:ext cx="126" cy="0"/>
              </a:xfrm>
              <a:prstGeom prst="line">
                <a:avLst/>
              </a:prstGeom>
              <a:noFill/>
              <a:ln w="9525">
                <a:solidFill>
                  <a:srgbClr val="0000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grpSp>
      </p:grpSp>
      <p:sp>
        <p:nvSpPr>
          <p:cNvPr id="111738" name="Text Box 122"/>
          <p:cNvSpPr txBox="1">
            <a:spLocks noChangeArrowheads="1"/>
          </p:cNvSpPr>
          <p:nvPr/>
        </p:nvSpPr>
        <p:spPr bwMode="auto">
          <a:xfrm>
            <a:off x="5148064" y="5013176"/>
            <a:ext cx="2317750" cy="366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a:defRPr/>
            </a:pPr>
            <a:r>
              <a:rPr lang="en-US" smtClean="0">
                <a:solidFill>
                  <a:srgbClr val="CC0000"/>
                </a:solidFill>
              </a:rPr>
              <a:t>2. receive datagrams</a:t>
            </a:r>
            <a:endParaRPr lang="en-US" sz="2400" smtClean="0">
              <a:solidFill>
                <a:srgbClr val="CC0000"/>
              </a:solidFill>
            </a:endParaRPr>
          </a:p>
        </p:txBody>
      </p:sp>
    </p:spTree>
    <p:extLst>
      <p:ext uri="{BB962C8B-B14F-4D97-AF65-F5344CB8AC3E}">
        <p14:creationId xmlns:p14="http://schemas.microsoft.com/office/powerpoint/2010/main" val="101744761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11736"/>
                                        </p:tgtEl>
                                        <p:attrNameLst>
                                          <p:attrName>style.visibility</p:attrName>
                                        </p:attrNameLst>
                                      </p:cBhvr>
                                      <p:to>
                                        <p:strVal val="visible"/>
                                      </p:to>
                                    </p:set>
                                    <p:animEffect transition="in" filter="dissolve">
                                      <p:cBhvr>
                                        <p:cTn id="7" dur="500"/>
                                        <p:tgtEl>
                                          <p:spTgt spid="111736"/>
                                        </p:tgtEl>
                                      </p:cBhvr>
                                    </p:animEffect>
                                  </p:childTnLst>
                                </p:cTn>
                              </p:par>
                            </p:childTnLst>
                          </p:cTn>
                        </p:par>
                        <p:par>
                          <p:cTn id="8" fill="hold" nodeType="afterGroup">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111738"/>
                                        </p:tgtEl>
                                        <p:attrNameLst>
                                          <p:attrName>style.visibility</p:attrName>
                                        </p:attrNameLst>
                                      </p:cBhvr>
                                      <p:to>
                                        <p:strVal val="visible"/>
                                      </p:to>
                                    </p:set>
                                    <p:animEffect transition="in" filter="dissolve">
                                      <p:cBhvr>
                                        <p:cTn id="11" dur="500"/>
                                        <p:tgtEl>
                                          <p:spTgt spid="1117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1736" grpId="0" autoUpdateAnimBg="0"/>
      <p:bldP spid="111738" grpId="0" autoUpdateAnimBg="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p:txBody>
          <a:bodyPr/>
          <a:lstStyle/>
          <a:p>
            <a:r>
              <a:rPr lang="en-US" sz="4000" smtClean="0"/>
              <a:t>IP Fragmentation and Reassembly</a:t>
            </a:r>
            <a:endParaRPr lang="he-IL" sz="4000" smtClean="0"/>
          </a:p>
        </p:txBody>
      </p:sp>
      <p:pic>
        <p:nvPicPr>
          <p:cNvPr id="9219" name="Picture 2"/>
          <p:cNvPicPr>
            <a:picLocks noChangeAspect="1" noChangeArrowheads="1"/>
          </p:cNvPicPr>
          <p:nvPr/>
        </p:nvPicPr>
        <p:blipFill>
          <a:blip r:embed="rId3"/>
          <a:srcRect/>
          <a:stretch>
            <a:fillRect/>
          </a:stretch>
        </p:blipFill>
        <p:spPr bwMode="auto">
          <a:xfrm>
            <a:off x="1907704" y="1553542"/>
            <a:ext cx="5440363" cy="54038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7" name="Rectangle 2"/>
          <p:cNvSpPr>
            <a:spLocks noGrp="1" noChangeArrowheads="1"/>
          </p:cNvSpPr>
          <p:nvPr>
            <p:ph type="title"/>
          </p:nvPr>
        </p:nvSpPr>
        <p:spPr/>
        <p:txBody>
          <a:bodyPr/>
          <a:lstStyle/>
          <a:p>
            <a:r>
              <a:rPr lang="en-US" altLang="he-IL" smtClean="0"/>
              <a:t>IP Fragmentation Example #1</a:t>
            </a:r>
          </a:p>
        </p:txBody>
      </p:sp>
      <p:sp>
        <p:nvSpPr>
          <p:cNvPr id="2" name="מציין מיקום טקסט 1"/>
          <p:cNvSpPr>
            <a:spLocks noGrp="1"/>
          </p:cNvSpPr>
          <p:nvPr>
            <p:ph type="body" idx="1"/>
          </p:nvPr>
        </p:nvSpPr>
        <p:spPr/>
        <p:txBody>
          <a:bodyPr/>
          <a:lstStyle/>
          <a:p>
            <a:endParaRPr lang="he-IL"/>
          </a:p>
        </p:txBody>
      </p:sp>
      <p:sp>
        <p:nvSpPr>
          <p:cNvPr id="200706" name="Slide Number Placeholder 4"/>
          <p:cNvSpPr>
            <a:spLocks noGrp="1"/>
          </p:cNvSpPr>
          <p:nvPr>
            <p:ph type="sldNum" sz="quarter" idx="4294967295"/>
          </p:nvPr>
        </p:nvSpPr>
        <p:spPr>
          <a:xfrm>
            <a:off x="8467725" y="6462713"/>
            <a:ext cx="676275" cy="2762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eaLnBrk="1" hangingPunct="1">
              <a:lnSpc>
                <a:spcPct val="100000"/>
              </a:lnSpc>
              <a:spcBef>
                <a:spcPct val="0"/>
              </a:spcBef>
              <a:buClrTx/>
              <a:buSzTx/>
              <a:buFontTx/>
              <a:buNone/>
            </a:pPr>
            <a:fld id="{1A3EFAF3-69D9-476C-B17D-6584C312CF9C}" type="slidenum">
              <a:rPr lang="en-US" altLang="he-IL" sz="1400" smtClean="0">
                <a:solidFill>
                  <a:schemeClr val="folHlink"/>
                </a:solidFill>
                <a:latin typeface="Arial" panose="020B0604020202020204" pitchFamily="34" charset="0"/>
              </a:rPr>
              <a:pPr eaLnBrk="1" hangingPunct="1">
                <a:lnSpc>
                  <a:spcPct val="100000"/>
                </a:lnSpc>
                <a:spcBef>
                  <a:spcPct val="0"/>
                </a:spcBef>
                <a:buClrTx/>
                <a:buSzTx/>
                <a:buFontTx/>
                <a:buNone/>
              </a:pPr>
              <a:t>50</a:t>
            </a:fld>
            <a:endParaRPr lang="en-US" altLang="he-IL" sz="1400" smtClean="0">
              <a:solidFill>
                <a:schemeClr val="folHlink"/>
              </a:solidFill>
              <a:latin typeface="Arial" panose="020B0604020202020204" pitchFamily="34" charset="0"/>
            </a:endParaRPr>
          </a:p>
        </p:txBody>
      </p:sp>
      <p:sp>
        <p:nvSpPr>
          <p:cNvPr id="200708" name="Oval 3"/>
          <p:cNvSpPr>
            <a:spLocks noChangeArrowheads="1"/>
          </p:cNvSpPr>
          <p:nvPr/>
        </p:nvSpPr>
        <p:spPr bwMode="auto">
          <a:xfrm>
            <a:off x="838200" y="1555750"/>
            <a:ext cx="3124200" cy="1295400"/>
          </a:xfrm>
          <a:prstGeom prst="ellipse">
            <a:avLst/>
          </a:prstGeom>
          <a:solidFill>
            <a:srgbClr val="FFFF99"/>
          </a:solidFill>
          <a:ln w="19050">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he-IL" altLang="he-IL" sz="1600" b="1">
              <a:latin typeface="Helvetica" panose="020B0604020202020204" pitchFamily="34" charset="0"/>
            </a:endParaRPr>
          </a:p>
        </p:txBody>
      </p:sp>
      <p:sp>
        <p:nvSpPr>
          <p:cNvPr id="200709" name="Rectangle 4"/>
          <p:cNvSpPr>
            <a:spLocks noChangeArrowheads="1"/>
          </p:cNvSpPr>
          <p:nvPr/>
        </p:nvSpPr>
        <p:spPr bwMode="auto">
          <a:xfrm>
            <a:off x="1066800" y="2057400"/>
            <a:ext cx="625475" cy="349250"/>
          </a:xfrm>
          <a:prstGeom prst="rect">
            <a:avLst/>
          </a:prstGeom>
          <a:solidFill>
            <a:srgbClr val="CCFFFF"/>
          </a:solidFill>
          <a:ln w="12700">
            <a:solidFill>
              <a:schemeClr val="tx1"/>
            </a:solidFill>
            <a:miter lim="800000"/>
            <a:headEnd/>
            <a:tailEnd/>
          </a:ln>
        </p:spPr>
        <p:txBody>
          <a:bodyPr wrap="none" anchor="ct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r>
              <a:rPr lang="en-US" altLang="he-IL" sz="1600" b="1">
                <a:latin typeface="Helvetica" panose="020B0604020202020204" pitchFamily="34" charset="0"/>
              </a:rPr>
              <a:t>host</a:t>
            </a:r>
          </a:p>
        </p:txBody>
      </p:sp>
      <p:sp>
        <p:nvSpPr>
          <p:cNvPr id="200710" name="AutoShape 5"/>
          <p:cNvSpPr>
            <a:spLocks noChangeArrowheads="1"/>
          </p:cNvSpPr>
          <p:nvPr/>
        </p:nvSpPr>
        <p:spPr bwMode="auto">
          <a:xfrm>
            <a:off x="3200400" y="1905000"/>
            <a:ext cx="609600" cy="381000"/>
          </a:xfrm>
          <a:prstGeom prst="roundRect">
            <a:avLst>
              <a:gd name="adj" fmla="val 16667"/>
            </a:avLst>
          </a:prstGeom>
          <a:solidFill>
            <a:srgbClr val="FF99CC"/>
          </a:solidFill>
          <a:ln w="12700">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r>
              <a:rPr lang="en-US" altLang="he-IL" sz="1400" b="1">
                <a:latin typeface="Helvetica" panose="020B0604020202020204" pitchFamily="34" charset="0"/>
              </a:rPr>
              <a:t>router</a:t>
            </a:r>
          </a:p>
        </p:txBody>
      </p:sp>
      <p:sp>
        <p:nvSpPr>
          <p:cNvPr id="200711" name="Text Box 6"/>
          <p:cNvSpPr txBox="1">
            <a:spLocks noChangeArrowheads="1"/>
          </p:cNvSpPr>
          <p:nvPr/>
        </p:nvSpPr>
        <p:spPr bwMode="auto">
          <a:xfrm>
            <a:off x="1828800" y="2362200"/>
            <a:ext cx="13081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he-IL" sz="1600" b="1">
                <a:solidFill>
                  <a:srgbClr val="CC0000"/>
                </a:solidFill>
                <a:latin typeface="Helvetica" panose="020B0604020202020204" pitchFamily="34" charset="0"/>
              </a:rPr>
              <a:t>MTU = 4000</a:t>
            </a:r>
          </a:p>
        </p:txBody>
      </p:sp>
      <p:grpSp>
        <p:nvGrpSpPr>
          <p:cNvPr id="200712" name="Group 7"/>
          <p:cNvGrpSpPr>
            <a:grpSpLocks/>
          </p:cNvGrpSpPr>
          <p:nvPr/>
        </p:nvGrpSpPr>
        <p:grpSpPr bwMode="auto">
          <a:xfrm>
            <a:off x="1828800" y="3429000"/>
            <a:ext cx="3581400" cy="1066800"/>
            <a:chOff x="3312" y="2496"/>
            <a:chExt cx="2256" cy="672"/>
          </a:xfrm>
        </p:grpSpPr>
        <p:sp>
          <p:nvSpPr>
            <p:cNvPr id="200714" name="Rectangle 8"/>
            <p:cNvSpPr>
              <a:spLocks noChangeArrowheads="1"/>
            </p:cNvSpPr>
            <p:nvPr/>
          </p:nvSpPr>
          <p:spPr bwMode="auto">
            <a:xfrm>
              <a:off x="3312" y="2688"/>
              <a:ext cx="528" cy="480"/>
            </a:xfrm>
            <a:prstGeom prst="rect">
              <a:avLst/>
            </a:prstGeom>
            <a:solidFill>
              <a:srgbClr val="FFFF99"/>
            </a:solidFill>
            <a:ln w="12700">
              <a:solidFill>
                <a:schemeClr val="tx1"/>
              </a:solidFill>
              <a:miter lim="800000"/>
              <a:headEnd/>
              <a:tailEnd/>
            </a:ln>
          </p:spPr>
          <p:txBody>
            <a:bodyPr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r>
                <a:rPr lang="en-US" altLang="he-IL" sz="1400">
                  <a:latin typeface="Helvetica" panose="020B0604020202020204" pitchFamily="34" charset="0"/>
                </a:rPr>
                <a:t>IP</a:t>
              </a:r>
            </a:p>
            <a:p>
              <a:pPr algn="ctr">
                <a:lnSpc>
                  <a:spcPct val="100000"/>
                </a:lnSpc>
                <a:spcBef>
                  <a:spcPct val="0"/>
                </a:spcBef>
                <a:buClrTx/>
                <a:buSzTx/>
                <a:buFontTx/>
                <a:buNone/>
              </a:pPr>
              <a:r>
                <a:rPr lang="en-US" altLang="he-IL" sz="1400">
                  <a:latin typeface="Helvetica" panose="020B0604020202020204" pitchFamily="34" charset="0"/>
                </a:rPr>
                <a:t>Header</a:t>
              </a:r>
            </a:p>
          </p:txBody>
        </p:sp>
        <p:sp>
          <p:nvSpPr>
            <p:cNvPr id="200715" name="Rectangle 9"/>
            <p:cNvSpPr>
              <a:spLocks noChangeArrowheads="1"/>
            </p:cNvSpPr>
            <p:nvPr/>
          </p:nvSpPr>
          <p:spPr bwMode="auto">
            <a:xfrm flipH="1">
              <a:off x="3840" y="2688"/>
              <a:ext cx="1728" cy="480"/>
            </a:xfrm>
            <a:prstGeom prst="rect">
              <a:avLst/>
            </a:prstGeom>
            <a:solidFill>
              <a:schemeClr val="folHlink"/>
            </a:solidFill>
            <a:ln w="12700">
              <a:solidFill>
                <a:schemeClr val="tx1"/>
              </a:solidFill>
              <a:miter lim="800000"/>
              <a:headEnd/>
              <a:tailEnd/>
            </a:ln>
          </p:spPr>
          <p:txBody>
            <a:bodyPr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r>
                <a:rPr lang="en-US" altLang="he-IL" sz="1400">
                  <a:solidFill>
                    <a:srgbClr val="CCFFCC"/>
                  </a:solidFill>
                  <a:latin typeface="Helvetica" panose="020B0604020202020204" pitchFamily="34" charset="0"/>
                </a:rPr>
                <a:t>IP</a:t>
              </a:r>
            </a:p>
            <a:p>
              <a:pPr algn="ctr">
                <a:lnSpc>
                  <a:spcPct val="100000"/>
                </a:lnSpc>
                <a:spcBef>
                  <a:spcPct val="0"/>
                </a:spcBef>
                <a:buClrTx/>
                <a:buSzTx/>
                <a:buFontTx/>
                <a:buNone/>
              </a:pPr>
              <a:r>
                <a:rPr lang="en-US" altLang="he-IL" sz="1400">
                  <a:solidFill>
                    <a:srgbClr val="CCFFCC"/>
                  </a:solidFill>
                  <a:latin typeface="Helvetica" panose="020B0604020202020204" pitchFamily="34" charset="0"/>
                </a:rPr>
                <a:t>Data</a:t>
              </a:r>
            </a:p>
          </p:txBody>
        </p:sp>
        <p:sp>
          <p:nvSpPr>
            <p:cNvPr id="200716" name="Text Box 10"/>
            <p:cNvSpPr txBox="1">
              <a:spLocks noChangeArrowheads="1"/>
            </p:cNvSpPr>
            <p:nvPr/>
          </p:nvSpPr>
          <p:spPr bwMode="auto">
            <a:xfrm>
              <a:off x="3312" y="2496"/>
              <a:ext cx="114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he-IL" sz="1400" b="1">
                  <a:latin typeface="Helvetica" panose="020B0604020202020204" pitchFamily="34" charset="0"/>
                </a:rPr>
                <a:t>Length = 3820, M=0</a:t>
              </a:r>
            </a:p>
          </p:txBody>
        </p:sp>
      </p:grpSp>
      <p:sp>
        <p:nvSpPr>
          <p:cNvPr id="200713" name="Line 11"/>
          <p:cNvSpPr>
            <a:spLocks noChangeShapeType="1"/>
          </p:cNvSpPr>
          <p:nvPr/>
        </p:nvSpPr>
        <p:spPr bwMode="auto">
          <a:xfrm flipV="1">
            <a:off x="1676400" y="2057400"/>
            <a:ext cx="1524000" cy="152400"/>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spAutoFit/>
          </a:bodyPr>
          <a:lstStyle/>
          <a:p>
            <a:endParaRPr lang="he-IL"/>
          </a:p>
        </p:txBody>
      </p:sp>
    </p:spTree>
    <p:extLst>
      <p:ext uri="{BB962C8B-B14F-4D97-AF65-F5344CB8AC3E}">
        <p14:creationId xmlns:p14="http://schemas.microsoft.com/office/powerpoint/2010/main" val="583644711"/>
      </p:ext>
    </p:extLst>
  </p:cSld>
  <p:clrMapOvr>
    <a:masterClrMapping/>
  </p:clrMapOvr>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5" name="Rectangle 2"/>
          <p:cNvSpPr>
            <a:spLocks noGrp="1" noChangeArrowheads="1"/>
          </p:cNvSpPr>
          <p:nvPr>
            <p:ph type="title"/>
          </p:nvPr>
        </p:nvSpPr>
        <p:spPr/>
        <p:txBody>
          <a:bodyPr/>
          <a:lstStyle/>
          <a:p>
            <a:r>
              <a:rPr lang="en-US" altLang="he-IL" smtClean="0"/>
              <a:t>IP Fragmentation Example #2</a:t>
            </a:r>
          </a:p>
        </p:txBody>
      </p:sp>
      <p:sp>
        <p:nvSpPr>
          <p:cNvPr id="2" name="מציין מיקום טקסט 1"/>
          <p:cNvSpPr>
            <a:spLocks noGrp="1"/>
          </p:cNvSpPr>
          <p:nvPr>
            <p:ph type="body" idx="1"/>
          </p:nvPr>
        </p:nvSpPr>
        <p:spPr/>
        <p:txBody>
          <a:bodyPr/>
          <a:lstStyle/>
          <a:p>
            <a:endParaRPr lang="he-IL"/>
          </a:p>
        </p:txBody>
      </p:sp>
      <p:sp>
        <p:nvSpPr>
          <p:cNvPr id="202754" name="Slide Number Placeholder 4"/>
          <p:cNvSpPr>
            <a:spLocks noGrp="1"/>
          </p:cNvSpPr>
          <p:nvPr>
            <p:ph type="sldNum" sz="quarter" idx="4294967295"/>
          </p:nvPr>
        </p:nvSpPr>
        <p:spPr>
          <a:xfrm>
            <a:off x="8467725" y="6462713"/>
            <a:ext cx="676275" cy="2762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eaLnBrk="1" hangingPunct="1">
              <a:lnSpc>
                <a:spcPct val="100000"/>
              </a:lnSpc>
              <a:spcBef>
                <a:spcPct val="0"/>
              </a:spcBef>
              <a:buClrTx/>
              <a:buSzTx/>
              <a:buFontTx/>
              <a:buNone/>
            </a:pPr>
            <a:fld id="{7F979A90-AD7B-4817-9ADF-EB618218B9C4}" type="slidenum">
              <a:rPr lang="en-US" altLang="he-IL" sz="1400" smtClean="0">
                <a:solidFill>
                  <a:schemeClr val="folHlink"/>
                </a:solidFill>
                <a:latin typeface="Arial" panose="020B0604020202020204" pitchFamily="34" charset="0"/>
              </a:rPr>
              <a:pPr eaLnBrk="1" hangingPunct="1">
                <a:lnSpc>
                  <a:spcPct val="100000"/>
                </a:lnSpc>
                <a:spcBef>
                  <a:spcPct val="0"/>
                </a:spcBef>
                <a:buClrTx/>
                <a:buSzTx/>
                <a:buFontTx/>
                <a:buNone/>
              </a:pPr>
              <a:t>51</a:t>
            </a:fld>
            <a:endParaRPr lang="en-US" altLang="he-IL" sz="1400" smtClean="0">
              <a:solidFill>
                <a:schemeClr val="folHlink"/>
              </a:solidFill>
              <a:latin typeface="Arial" panose="020B0604020202020204" pitchFamily="34" charset="0"/>
            </a:endParaRPr>
          </a:p>
        </p:txBody>
      </p:sp>
      <p:sp>
        <p:nvSpPr>
          <p:cNvPr id="202756" name="Oval 3"/>
          <p:cNvSpPr>
            <a:spLocks noChangeArrowheads="1"/>
          </p:cNvSpPr>
          <p:nvPr/>
        </p:nvSpPr>
        <p:spPr bwMode="auto">
          <a:xfrm>
            <a:off x="3276600" y="1600200"/>
            <a:ext cx="2438400" cy="1219200"/>
          </a:xfrm>
          <a:prstGeom prst="ellipse">
            <a:avLst/>
          </a:prstGeom>
          <a:solidFill>
            <a:srgbClr val="66FFFF">
              <a:alpha val="50195"/>
            </a:srgbClr>
          </a:solidFill>
          <a:ln w="19050">
            <a:solidFill>
              <a:schemeClr val="tx1"/>
            </a:solidFill>
            <a:round/>
            <a:headEnd/>
            <a:tailEnd/>
          </a:ln>
        </p:spPr>
        <p:txBody>
          <a:bodyPr anchor="ct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eaLnBrk="1" hangingPunct="1">
              <a:lnSpc>
                <a:spcPct val="100000"/>
              </a:lnSpc>
              <a:spcBef>
                <a:spcPct val="0"/>
              </a:spcBef>
              <a:buClrTx/>
              <a:buSzTx/>
              <a:buFontTx/>
              <a:buNone/>
            </a:pPr>
            <a:endParaRPr lang="he-IL" altLang="he-IL" sz="2400">
              <a:latin typeface="Times New Roman" panose="02020603050405020304" pitchFamily="18" charset="0"/>
            </a:endParaRPr>
          </a:p>
        </p:txBody>
      </p:sp>
      <p:sp>
        <p:nvSpPr>
          <p:cNvPr id="202757" name="AutoShape 4"/>
          <p:cNvSpPr>
            <a:spLocks noChangeArrowheads="1"/>
          </p:cNvSpPr>
          <p:nvPr/>
        </p:nvSpPr>
        <p:spPr bwMode="auto">
          <a:xfrm>
            <a:off x="3505200" y="2209800"/>
            <a:ext cx="609600" cy="381000"/>
          </a:xfrm>
          <a:prstGeom prst="roundRect">
            <a:avLst>
              <a:gd name="adj" fmla="val 16667"/>
            </a:avLst>
          </a:prstGeom>
          <a:solidFill>
            <a:srgbClr val="FF99CC"/>
          </a:solidFill>
          <a:ln w="12700">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r>
              <a:rPr lang="en-US" altLang="he-IL" sz="1400" b="1">
                <a:latin typeface="Helvetica" panose="020B0604020202020204" pitchFamily="34" charset="0"/>
              </a:rPr>
              <a:t>router</a:t>
            </a:r>
          </a:p>
        </p:txBody>
      </p:sp>
      <p:sp>
        <p:nvSpPr>
          <p:cNvPr id="202758" name="AutoShape 5"/>
          <p:cNvSpPr>
            <a:spLocks noChangeArrowheads="1"/>
          </p:cNvSpPr>
          <p:nvPr/>
        </p:nvSpPr>
        <p:spPr bwMode="auto">
          <a:xfrm>
            <a:off x="4953000" y="1981200"/>
            <a:ext cx="609600" cy="381000"/>
          </a:xfrm>
          <a:prstGeom prst="roundRect">
            <a:avLst>
              <a:gd name="adj" fmla="val 16667"/>
            </a:avLst>
          </a:prstGeom>
          <a:solidFill>
            <a:srgbClr val="FF99CC"/>
          </a:solidFill>
          <a:ln w="12700">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r>
              <a:rPr lang="en-US" altLang="he-IL" sz="1400" b="1">
                <a:latin typeface="Helvetica" panose="020B0604020202020204" pitchFamily="34" charset="0"/>
              </a:rPr>
              <a:t>router</a:t>
            </a:r>
          </a:p>
        </p:txBody>
      </p:sp>
      <p:sp>
        <p:nvSpPr>
          <p:cNvPr id="202759" name="Text Box 6"/>
          <p:cNvSpPr txBox="1">
            <a:spLocks noChangeArrowheads="1"/>
          </p:cNvSpPr>
          <p:nvPr/>
        </p:nvSpPr>
        <p:spPr bwMode="auto">
          <a:xfrm>
            <a:off x="4038600" y="1600200"/>
            <a:ext cx="762000"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he-IL" sz="1400" b="1">
                <a:solidFill>
                  <a:srgbClr val="CC0000"/>
                </a:solidFill>
                <a:latin typeface="Helvetica" panose="020B0604020202020204" pitchFamily="34" charset="0"/>
              </a:rPr>
              <a:t>MTU = 2000</a:t>
            </a:r>
          </a:p>
        </p:txBody>
      </p:sp>
      <p:sp>
        <p:nvSpPr>
          <p:cNvPr id="202760" name="Line 7"/>
          <p:cNvSpPr>
            <a:spLocks noChangeShapeType="1"/>
          </p:cNvSpPr>
          <p:nvPr/>
        </p:nvSpPr>
        <p:spPr bwMode="auto">
          <a:xfrm flipV="1">
            <a:off x="4114800" y="2133600"/>
            <a:ext cx="838200" cy="228600"/>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he-IL"/>
          </a:p>
        </p:txBody>
      </p:sp>
      <p:grpSp>
        <p:nvGrpSpPr>
          <p:cNvPr id="202761" name="Group 8"/>
          <p:cNvGrpSpPr>
            <a:grpSpLocks/>
          </p:cNvGrpSpPr>
          <p:nvPr/>
        </p:nvGrpSpPr>
        <p:grpSpPr bwMode="auto">
          <a:xfrm>
            <a:off x="685800" y="2819400"/>
            <a:ext cx="3581400" cy="1676400"/>
            <a:chOff x="432" y="1536"/>
            <a:chExt cx="2256" cy="1056"/>
          </a:xfrm>
        </p:grpSpPr>
        <p:grpSp>
          <p:nvGrpSpPr>
            <p:cNvPr id="202779" name="Group 9"/>
            <p:cNvGrpSpPr>
              <a:grpSpLocks/>
            </p:cNvGrpSpPr>
            <p:nvPr/>
          </p:nvGrpSpPr>
          <p:grpSpPr bwMode="auto">
            <a:xfrm>
              <a:off x="432" y="1536"/>
              <a:ext cx="2256" cy="672"/>
              <a:chOff x="3312" y="2496"/>
              <a:chExt cx="2256" cy="672"/>
            </a:xfrm>
          </p:grpSpPr>
          <p:sp>
            <p:nvSpPr>
              <p:cNvPr id="202782" name="Rectangle 10"/>
              <p:cNvSpPr>
                <a:spLocks noChangeArrowheads="1"/>
              </p:cNvSpPr>
              <p:nvPr/>
            </p:nvSpPr>
            <p:spPr bwMode="auto">
              <a:xfrm>
                <a:off x="3312" y="2688"/>
                <a:ext cx="528" cy="480"/>
              </a:xfrm>
              <a:prstGeom prst="rect">
                <a:avLst/>
              </a:prstGeom>
              <a:solidFill>
                <a:srgbClr val="FFFF99"/>
              </a:solidFill>
              <a:ln w="12700">
                <a:solidFill>
                  <a:schemeClr val="tx1"/>
                </a:solidFill>
                <a:miter lim="800000"/>
                <a:headEnd/>
                <a:tailEnd/>
              </a:ln>
            </p:spPr>
            <p:txBody>
              <a:bodyPr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r>
                  <a:rPr lang="en-US" altLang="he-IL" sz="1400">
                    <a:latin typeface="Helvetica" panose="020B0604020202020204" pitchFamily="34" charset="0"/>
                  </a:rPr>
                  <a:t>IP</a:t>
                </a:r>
              </a:p>
              <a:p>
                <a:pPr algn="ctr">
                  <a:lnSpc>
                    <a:spcPct val="100000"/>
                  </a:lnSpc>
                  <a:spcBef>
                    <a:spcPct val="0"/>
                  </a:spcBef>
                  <a:buClrTx/>
                  <a:buSzTx/>
                  <a:buFontTx/>
                  <a:buNone/>
                </a:pPr>
                <a:r>
                  <a:rPr lang="en-US" altLang="he-IL" sz="1400">
                    <a:latin typeface="Helvetica" panose="020B0604020202020204" pitchFamily="34" charset="0"/>
                  </a:rPr>
                  <a:t>Header</a:t>
                </a:r>
              </a:p>
            </p:txBody>
          </p:sp>
          <p:sp>
            <p:nvSpPr>
              <p:cNvPr id="202783" name="Rectangle 11"/>
              <p:cNvSpPr>
                <a:spLocks noChangeArrowheads="1"/>
              </p:cNvSpPr>
              <p:nvPr/>
            </p:nvSpPr>
            <p:spPr bwMode="auto">
              <a:xfrm flipH="1">
                <a:off x="3840" y="2688"/>
                <a:ext cx="1728" cy="480"/>
              </a:xfrm>
              <a:prstGeom prst="rect">
                <a:avLst/>
              </a:prstGeom>
              <a:solidFill>
                <a:schemeClr val="folHlink"/>
              </a:solidFill>
              <a:ln w="12700">
                <a:solidFill>
                  <a:schemeClr val="tx1"/>
                </a:solidFill>
                <a:miter lim="800000"/>
                <a:headEnd/>
                <a:tailEnd/>
              </a:ln>
            </p:spPr>
            <p:txBody>
              <a:bodyPr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r>
                  <a:rPr lang="en-US" altLang="he-IL" sz="1400">
                    <a:solidFill>
                      <a:srgbClr val="CCFFCC"/>
                    </a:solidFill>
                    <a:latin typeface="Helvetica" panose="020B0604020202020204" pitchFamily="34" charset="0"/>
                  </a:rPr>
                  <a:t>IP</a:t>
                </a:r>
              </a:p>
              <a:p>
                <a:pPr algn="ctr">
                  <a:lnSpc>
                    <a:spcPct val="100000"/>
                  </a:lnSpc>
                  <a:spcBef>
                    <a:spcPct val="0"/>
                  </a:spcBef>
                  <a:buClrTx/>
                  <a:buSzTx/>
                  <a:buFontTx/>
                  <a:buNone/>
                </a:pPr>
                <a:r>
                  <a:rPr lang="en-US" altLang="he-IL" sz="1400">
                    <a:solidFill>
                      <a:srgbClr val="CCFFCC"/>
                    </a:solidFill>
                    <a:latin typeface="Helvetica" panose="020B0604020202020204" pitchFamily="34" charset="0"/>
                  </a:rPr>
                  <a:t>Data</a:t>
                </a:r>
              </a:p>
            </p:txBody>
          </p:sp>
          <p:sp>
            <p:nvSpPr>
              <p:cNvPr id="202784" name="Text Box 12"/>
              <p:cNvSpPr txBox="1">
                <a:spLocks noChangeArrowheads="1"/>
              </p:cNvSpPr>
              <p:nvPr/>
            </p:nvSpPr>
            <p:spPr bwMode="auto">
              <a:xfrm>
                <a:off x="3312" y="2496"/>
                <a:ext cx="114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he-IL" sz="1400" b="1">
                    <a:latin typeface="Helvetica" panose="020B0604020202020204" pitchFamily="34" charset="0"/>
                  </a:rPr>
                  <a:t>Length = 3820, M=0</a:t>
                </a:r>
              </a:p>
            </p:txBody>
          </p:sp>
        </p:grpSp>
        <p:sp>
          <p:nvSpPr>
            <p:cNvPr id="202780" name="AutoShape 13"/>
            <p:cNvSpPr>
              <a:spLocks/>
            </p:cNvSpPr>
            <p:nvPr/>
          </p:nvSpPr>
          <p:spPr bwMode="auto">
            <a:xfrm rot="-5400000">
              <a:off x="1728" y="1488"/>
              <a:ext cx="144" cy="1680"/>
            </a:xfrm>
            <a:prstGeom prst="leftBrace">
              <a:avLst>
                <a:gd name="adj1" fmla="val 97222"/>
                <a:gd name="adj2" fmla="val 50000"/>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eaLnBrk="1" hangingPunct="1">
                <a:lnSpc>
                  <a:spcPct val="100000"/>
                </a:lnSpc>
                <a:spcBef>
                  <a:spcPct val="0"/>
                </a:spcBef>
                <a:buClrTx/>
                <a:buSzTx/>
                <a:buFontTx/>
                <a:buNone/>
              </a:pPr>
              <a:endParaRPr lang="he-IL" altLang="he-IL" sz="2400">
                <a:latin typeface="Times New Roman" panose="02020603050405020304" pitchFamily="18" charset="0"/>
              </a:endParaRPr>
            </a:p>
          </p:txBody>
        </p:sp>
        <p:sp>
          <p:nvSpPr>
            <p:cNvPr id="202781" name="Text Box 14"/>
            <p:cNvSpPr txBox="1">
              <a:spLocks noChangeArrowheads="1"/>
            </p:cNvSpPr>
            <p:nvPr/>
          </p:nvSpPr>
          <p:spPr bwMode="auto">
            <a:xfrm>
              <a:off x="1440" y="2400"/>
              <a:ext cx="685"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he-IL" sz="1400" b="1">
                  <a:latin typeface="Helvetica" panose="020B0604020202020204" pitchFamily="34" charset="0"/>
                </a:rPr>
                <a:t>3800 bytes</a:t>
              </a:r>
            </a:p>
          </p:txBody>
        </p:sp>
      </p:grpSp>
      <p:grpSp>
        <p:nvGrpSpPr>
          <p:cNvPr id="4" name="Group 15"/>
          <p:cNvGrpSpPr>
            <a:grpSpLocks/>
          </p:cNvGrpSpPr>
          <p:nvPr/>
        </p:nvGrpSpPr>
        <p:grpSpPr bwMode="auto">
          <a:xfrm>
            <a:off x="4267200" y="2590800"/>
            <a:ext cx="4252913" cy="1676400"/>
            <a:chOff x="2496" y="1440"/>
            <a:chExt cx="2679" cy="1056"/>
          </a:xfrm>
        </p:grpSpPr>
        <p:sp>
          <p:nvSpPr>
            <p:cNvPr id="202772" name="Line 16"/>
            <p:cNvSpPr>
              <a:spLocks noChangeShapeType="1"/>
            </p:cNvSpPr>
            <p:nvPr/>
          </p:nvSpPr>
          <p:spPr bwMode="auto">
            <a:xfrm flipV="1">
              <a:off x="2496" y="1920"/>
              <a:ext cx="912" cy="96"/>
            </a:xfrm>
            <a:prstGeom prst="line">
              <a:avLst/>
            </a:prstGeom>
            <a:noFill/>
            <a:ln w="28575" cap="rnd">
              <a:solidFill>
                <a:srgbClr val="008000"/>
              </a:solidFill>
              <a:prstDash val="sysDot"/>
              <a:round/>
              <a:headEnd/>
              <a:tailEnd type="triangle" w="med" len="med"/>
            </a:ln>
            <a:extLst>
              <a:ext uri="{909E8E84-426E-40DD-AFC4-6F175D3DCCD1}">
                <a14:hiddenFill xmlns:a14="http://schemas.microsoft.com/office/drawing/2010/main">
                  <a:noFill/>
                </a14:hiddenFill>
              </a:ext>
            </a:extLst>
          </p:spPr>
          <p:txBody>
            <a:bodyPr>
              <a:spAutoFit/>
            </a:bodyPr>
            <a:lstStyle/>
            <a:p>
              <a:endParaRPr lang="he-IL"/>
            </a:p>
          </p:txBody>
        </p:sp>
        <p:grpSp>
          <p:nvGrpSpPr>
            <p:cNvPr id="202773" name="Group 17"/>
            <p:cNvGrpSpPr>
              <a:grpSpLocks/>
            </p:cNvGrpSpPr>
            <p:nvPr/>
          </p:nvGrpSpPr>
          <p:grpSpPr bwMode="auto">
            <a:xfrm>
              <a:off x="3456" y="1440"/>
              <a:ext cx="1719" cy="1056"/>
              <a:chOff x="2016" y="2496"/>
              <a:chExt cx="1719" cy="1056"/>
            </a:xfrm>
          </p:grpSpPr>
          <p:sp>
            <p:nvSpPr>
              <p:cNvPr id="202774" name="Rectangle 18"/>
              <p:cNvSpPr>
                <a:spLocks noChangeArrowheads="1"/>
              </p:cNvSpPr>
              <p:nvPr/>
            </p:nvSpPr>
            <p:spPr bwMode="auto">
              <a:xfrm>
                <a:off x="2016" y="2688"/>
                <a:ext cx="528" cy="480"/>
              </a:xfrm>
              <a:prstGeom prst="rect">
                <a:avLst/>
              </a:prstGeom>
              <a:solidFill>
                <a:srgbClr val="FFFF99"/>
              </a:solidFill>
              <a:ln w="12700">
                <a:solidFill>
                  <a:schemeClr val="tx1"/>
                </a:solidFill>
                <a:miter lim="800000"/>
                <a:headEnd/>
                <a:tailEnd/>
              </a:ln>
            </p:spPr>
            <p:txBody>
              <a:bodyPr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r>
                  <a:rPr lang="en-US" altLang="he-IL" sz="1400">
                    <a:latin typeface="Helvetica" panose="020B0604020202020204" pitchFamily="34" charset="0"/>
                  </a:rPr>
                  <a:t>IP</a:t>
                </a:r>
              </a:p>
              <a:p>
                <a:pPr algn="ctr">
                  <a:lnSpc>
                    <a:spcPct val="100000"/>
                  </a:lnSpc>
                  <a:spcBef>
                    <a:spcPct val="0"/>
                  </a:spcBef>
                  <a:buClrTx/>
                  <a:buSzTx/>
                  <a:buFontTx/>
                  <a:buNone/>
                </a:pPr>
                <a:r>
                  <a:rPr lang="en-US" altLang="he-IL" sz="1400">
                    <a:latin typeface="Helvetica" panose="020B0604020202020204" pitchFamily="34" charset="0"/>
                  </a:rPr>
                  <a:t>Header</a:t>
                </a:r>
              </a:p>
            </p:txBody>
          </p:sp>
          <p:sp>
            <p:nvSpPr>
              <p:cNvPr id="202775" name="Rectangle 19"/>
              <p:cNvSpPr>
                <a:spLocks noChangeArrowheads="1"/>
              </p:cNvSpPr>
              <p:nvPr/>
            </p:nvSpPr>
            <p:spPr bwMode="auto">
              <a:xfrm flipH="1">
                <a:off x="2544" y="2688"/>
                <a:ext cx="1008" cy="480"/>
              </a:xfrm>
              <a:prstGeom prst="rect">
                <a:avLst/>
              </a:prstGeom>
              <a:solidFill>
                <a:schemeClr val="folHlink"/>
              </a:solidFill>
              <a:ln w="12700">
                <a:solidFill>
                  <a:schemeClr val="tx1"/>
                </a:solidFill>
                <a:miter lim="800000"/>
                <a:headEnd/>
                <a:tailEnd/>
              </a:ln>
            </p:spPr>
            <p:txBody>
              <a:bodyPr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r>
                  <a:rPr lang="en-US" altLang="he-IL" sz="1400">
                    <a:solidFill>
                      <a:srgbClr val="CCFFCC"/>
                    </a:solidFill>
                    <a:latin typeface="Helvetica" panose="020B0604020202020204" pitchFamily="34" charset="0"/>
                  </a:rPr>
                  <a:t>IP</a:t>
                </a:r>
              </a:p>
              <a:p>
                <a:pPr algn="ctr">
                  <a:lnSpc>
                    <a:spcPct val="100000"/>
                  </a:lnSpc>
                  <a:spcBef>
                    <a:spcPct val="0"/>
                  </a:spcBef>
                  <a:buClrTx/>
                  <a:buSzTx/>
                  <a:buFontTx/>
                  <a:buNone/>
                </a:pPr>
                <a:r>
                  <a:rPr lang="en-US" altLang="he-IL" sz="1400">
                    <a:solidFill>
                      <a:srgbClr val="CCFFCC"/>
                    </a:solidFill>
                    <a:latin typeface="Helvetica" panose="020B0604020202020204" pitchFamily="34" charset="0"/>
                  </a:rPr>
                  <a:t>Data</a:t>
                </a:r>
              </a:p>
            </p:txBody>
          </p:sp>
          <p:sp>
            <p:nvSpPr>
              <p:cNvPr id="202776" name="Text Box 20"/>
              <p:cNvSpPr txBox="1">
                <a:spLocks noChangeArrowheads="1"/>
              </p:cNvSpPr>
              <p:nvPr/>
            </p:nvSpPr>
            <p:spPr bwMode="auto">
              <a:xfrm>
                <a:off x="2016" y="2496"/>
                <a:ext cx="1719"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he-IL" sz="1400" b="1">
                    <a:latin typeface="Helvetica" panose="020B0604020202020204" pitchFamily="34" charset="0"/>
                  </a:rPr>
                  <a:t>Length = 2000, M=1, Offset = 0</a:t>
                </a:r>
              </a:p>
            </p:txBody>
          </p:sp>
          <p:sp>
            <p:nvSpPr>
              <p:cNvPr id="202777" name="AutoShape 21"/>
              <p:cNvSpPr>
                <a:spLocks/>
              </p:cNvSpPr>
              <p:nvPr/>
            </p:nvSpPr>
            <p:spPr bwMode="auto">
              <a:xfrm rot="-5400000">
                <a:off x="2976" y="2784"/>
                <a:ext cx="144" cy="1008"/>
              </a:xfrm>
              <a:prstGeom prst="leftBrace">
                <a:avLst>
                  <a:gd name="adj1" fmla="val 58333"/>
                  <a:gd name="adj2" fmla="val 50000"/>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eaLnBrk="1" hangingPunct="1">
                  <a:lnSpc>
                    <a:spcPct val="100000"/>
                  </a:lnSpc>
                  <a:spcBef>
                    <a:spcPct val="0"/>
                  </a:spcBef>
                  <a:buClrTx/>
                  <a:buSzTx/>
                  <a:buFontTx/>
                  <a:buNone/>
                </a:pPr>
                <a:endParaRPr lang="he-IL" altLang="he-IL" sz="2400">
                  <a:latin typeface="Times New Roman" panose="02020603050405020304" pitchFamily="18" charset="0"/>
                </a:endParaRPr>
              </a:p>
            </p:txBody>
          </p:sp>
          <p:sp>
            <p:nvSpPr>
              <p:cNvPr id="202778" name="Text Box 22"/>
              <p:cNvSpPr txBox="1">
                <a:spLocks noChangeArrowheads="1"/>
              </p:cNvSpPr>
              <p:nvPr/>
            </p:nvSpPr>
            <p:spPr bwMode="auto">
              <a:xfrm>
                <a:off x="2723" y="3360"/>
                <a:ext cx="685"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he-IL" sz="1400" b="1">
                    <a:latin typeface="Helvetica" panose="020B0604020202020204" pitchFamily="34" charset="0"/>
                  </a:rPr>
                  <a:t>1980 bytes</a:t>
                </a:r>
              </a:p>
            </p:txBody>
          </p:sp>
        </p:grpSp>
      </p:grpSp>
      <p:grpSp>
        <p:nvGrpSpPr>
          <p:cNvPr id="6" name="Group 23"/>
          <p:cNvGrpSpPr>
            <a:grpSpLocks/>
          </p:cNvGrpSpPr>
          <p:nvPr/>
        </p:nvGrpSpPr>
        <p:grpSpPr bwMode="auto">
          <a:xfrm>
            <a:off x="4343400" y="3733800"/>
            <a:ext cx="4319588" cy="2514600"/>
            <a:chOff x="2544" y="2160"/>
            <a:chExt cx="2721" cy="1584"/>
          </a:xfrm>
        </p:grpSpPr>
        <p:grpSp>
          <p:nvGrpSpPr>
            <p:cNvPr id="202764" name="Group 24"/>
            <p:cNvGrpSpPr>
              <a:grpSpLocks/>
            </p:cNvGrpSpPr>
            <p:nvPr/>
          </p:nvGrpSpPr>
          <p:grpSpPr bwMode="auto">
            <a:xfrm>
              <a:off x="3360" y="2640"/>
              <a:ext cx="1905" cy="1104"/>
              <a:chOff x="4224" y="2832"/>
              <a:chExt cx="1905" cy="1104"/>
            </a:xfrm>
          </p:grpSpPr>
          <p:grpSp>
            <p:nvGrpSpPr>
              <p:cNvPr id="202766" name="Group 25"/>
              <p:cNvGrpSpPr>
                <a:grpSpLocks/>
              </p:cNvGrpSpPr>
              <p:nvPr/>
            </p:nvGrpSpPr>
            <p:grpSpPr bwMode="auto">
              <a:xfrm>
                <a:off x="4224" y="3072"/>
                <a:ext cx="1440" cy="480"/>
                <a:chOff x="4224" y="3072"/>
                <a:chExt cx="1440" cy="480"/>
              </a:xfrm>
            </p:grpSpPr>
            <p:sp>
              <p:nvSpPr>
                <p:cNvPr id="202770" name="Rectangle 26"/>
                <p:cNvSpPr>
                  <a:spLocks noChangeArrowheads="1"/>
                </p:cNvSpPr>
                <p:nvPr/>
              </p:nvSpPr>
              <p:spPr bwMode="auto">
                <a:xfrm flipH="1">
                  <a:off x="4752" y="3072"/>
                  <a:ext cx="912" cy="480"/>
                </a:xfrm>
                <a:prstGeom prst="rect">
                  <a:avLst/>
                </a:prstGeom>
                <a:solidFill>
                  <a:schemeClr val="folHlink"/>
                </a:solidFill>
                <a:ln w="12700">
                  <a:solidFill>
                    <a:schemeClr val="tx1"/>
                  </a:solidFill>
                  <a:miter lim="800000"/>
                  <a:headEnd/>
                  <a:tailEnd/>
                </a:ln>
              </p:spPr>
              <p:txBody>
                <a:bodyPr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r>
                    <a:rPr lang="en-US" altLang="he-IL" sz="1400">
                      <a:solidFill>
                        <a:srgbClr val="CCFFCC"/>
                      </a:solidFill>
                      <a:latin typeface="Helvetica" panose="020B0604020202020204" pitchFamily="34" charset="0"/>
                    </a:rPr>
                    <a:t>IP</a:t>
                  </a:r>
                </a:p>
                <a:p>
                  <a:pPr algn="ctr">
                    <a:lnSpc>
                      <a:spcPct val="100000"/>
                    </a:lnSpc>
                    <a:spcBef>
                      <a:spcPct val="0"/>
                    </a:spcBef>
                    <a:buClrTx/>
                    <a:buSzTx/>
                    <a:buFontTx/>
                    <a:buNone/>
                  </a:pPr>
                  <a:r>
                    <a:rPr lang="en-US" altLang="he-IL" sz="1400">
                      <a:solidFill>
                        <a:srgbClr val="CCFFCC"/>
                      </a:solidFill>
                      <a:latin typeface="Helvetica" panose="020B0604020202020204" pitchFamily="34" charset="0"/>
                    </a:rPr>
                    <a:t>Data</a:t>
                  </a:r>
                </a:p>
              </p:txBody>
            </p:sp>
            <p:sp>
              <p:nvSpPr>
                <p:cNvPr id="202771" name="Rectangle 27"/>
                <p:cNvSpPr>
                  <a:spLocks noChangeArrowheads="1"/>
                </p:cNvSpPr>
                <p:nvPr/>
              </p:nvSpPr>
              <p:spPr bwMode="auto">
                <a:xfrm>
                  <a:off x="4224" y="3072"/>
                  <a:ext cx="528" cy="480"/>
                </a:xfrm>
                <a:prstGeom prst="rect">
                  <a:avLst/>
                </a:prstGeom>
                <a:solidFill>
                  <a:srgbClr val="FFFF99"/>
                </a:solidFill>
                <a:ln w="12700">
                  <a:solidFill>
                    <a:schemeClr val="tx1"/>
                  </a:solidFill>
                  <a:miter lim="800000"/>
                  <a:headEnd/>
                  <a:tailEnd/>
                </a:ln>
              </p:spPr>
              <p:txBody>
                <a:bodyPr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r>
                    <a:rPr lang="en-US" altLang="he-IL" sz="1400">
                      <a:latin typeface="Helvetica" panose="020B0604020202020204" pitchFamily="34" charset="0"/>
                    </a:rPr>
                    <a:t>IP</a:t>
                  </a:r>
                </a:p>
                <a:p>
                  <a:pPr algn="ctr">
                    <a:lnSpc>
                      <a:spcPct val="100000"/>
                    </a:lnSpc>
                    <a:spcBef>
                      <a:spcPct val="0"/>
                    </a:spcBef>
                    <a:buClrTx/>
                    <a:buSzTx/>
                    <a:buFontTx/>
                    <a:buNone/>
                  </a:pPr>
                  <a:r>
                    <a:rPr lang="en-US" altLang="he-IL" sz="1400">
                      <a:latin typeface="Helvetica" panose="020B0604020202020204" pitchFamily="34" charset="0"/>
                    </a:rPr>
                    <a:t>Header</a:t>
                  </a:r>
                </a:p>
              </p:txBody>
            </p:sp>
          </p:grpSp>
          <p:sp>
            <p:nvSpPr>
              <p:cNvPr id="202767" name="Text Box 28"/>
              <p:cNvSpPr txBox="1">
                <a:spLocks noChangeArrowheads="1"/>
              </p:cNvSpPr>
              <p:nvPr/>
            </p:nvSpPr>
            <p:spPr bwMode="auto">
              <a:xfrm>
                <a:off x="4224" y="2832"/>
                <a:ext cx="1905"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he-IL" sz="1400" b="1">
                    <a:latin typeface="Helvetica" panose="020B0604020202020204" pitchFamily="34" charset="0"/>
                  </a:rPr>
                  <a:t>Length = 1840, M=0, Offset = 1980</a:t>
                </a:r>
              </a:p>
            </p:txBody>
          </p:sp>
          <p:sp>
            <p:nvSpPr>
              <p:cNvPr id="202768" name="AutoShape 29"/>
              <p:cNvSpPr>
                <a:spLocks/>
              </p:cNvSpPr>
              <p:nvPr/>
            </p:nvSpPr>
            <p:spPr bwMode="auto">
              <a:xfrm rot="-5400000">
                <a:off x="5136" y="3216"/>
                <a:ext cx="144" cy="912"/>
              </a:xfrm>
              <a:prstGeom prst="leftBrace">
                <a:avLst>
                  <a:gd name="adj1" fmla="val 52778"/>
                  <a:gd name="adj2" fmla="val 50000"/>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eaLnBrk="1" hangingPunct="1">
                  <a:lnSpc>
                    <a:spcPct val="100000"/>
                  </a:lnSpc>
                  <a:spcBef>
                    <a:spcPct val="0"/>
                  </a:spcBef>
                  <a:buClrTx/>
                  <a:buSzTx/>
                  <a:buFontTx/>
                  <a:buNone/>
                </a:pPr>
                <a:endParaRPr lang="he-IL" altLang="he-IL" sz="2400">
                  <a:latin typeface="Times New Roman" panose="02020603050405020304" pitchFamily="18" charset="0"/>
                </a:endParaRPr>
              </a:p>
            </p:txBody>
          </p:sp>
          <p:sp>
            <p:nvSpPr>
              <p:cNvPr id="202769" name="Text Box 30"/>
              <p:cNvSpPr txBox="1">
                <a:spLocks noChangeArrowheads="1"/>
              </p:cNvSpPr>
              <p:nvPr/>
            </p:nvSpPr>
            <p:spPr bwMode="auto">
              <a:xfrm>
                <a:off x="4848" y="3744"/>
                <a:ext cx="685"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he-IL" sz="1400" b="1">
                    <a:latin typeface="Helvetica" panose="020B0604020202020204" pitchFamily="34" charset="0"/>
                  </a:rPr>
                  <a:t>1820 bytes</a:t>
                </a:r>
              </a:p>
            </p:txBody>
          </p:sp>
        </p:grpSp>
        <p:sp>
          <p:nvSpPr>
            <p:cNvPr id="202765" name="Line 31"/>
            <p:cNvSpPr>
              <a:spLocks noChangeShapeType="1"/>
            </p:cNvSpPr>
            <p:nvPr/>
          </p:nvSpPr>
          <p:spPr bwMode="auto">
            <a:xfrm>
              <a:off x="2544" y="2160"/>
              <a:ext cx="768" cy="912"/>
            </a:xfrm>
            <a:prstGeom prst="line">
              <a:avLst/>
            </a:prstGeom>
            <a:noFill/>
            <a:ln w="28575" cap="rnd">
              <a:solidFill>
                <a:srgbClr val="008000"/>
              </a:solidFill>
              <a:prstDash val="sysDot"/>
              <a:round/>
              <a:headEnd/>
              <a:tailEnd type="triangle" w="med" len="med"/>
            </a:ln>
            <a:extLst>
              <a:ext uri="{909E8E84-426E-40DD-AFC4-6F175D3DCCD1}">
                <a14:hiddenFill xmlns:a14="http://schemas.microsoft.com/office/drawing/2010/main">
                  <a:noFill/>
                </a14:hiddenFill>
              </a:ext>
            </a:extLst>
          </p:spPr>
          <p:txBody>
            <a:bodyPr>
              <a:spAutoFit/>
            </a:bodyPr>
            <a:lstStyle/>
            <a:p>
              <a:endParaRPr lang="he-IL"/>
            </a:p>
          </p:txBody>
        </p:sp>
      </p:grpSp>
    </p:spTree>
    <p:extLst>
      <p:ext uri="{BB962C8B-B14F-4D97-AF65-F5344CB8AC3E}">
        <p14:creationId xmlns:p14="http://schemas.microsoft.com/office/powerpoint/2010/main" val="80734171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3" name="Rectangle 2"/>
          <p:cNvSpPr>
            <a:spLocks noGrp="1" noChangeArrowheads="1"/>
          </p:cNvSpPr>
          <p:nvPr>
            <p:ph type="title"/>
          </p:nvPr>
        </p:nvSpPr>
        <p:spPr/>
        <p:txBody>
          <a:bodyPr/>
          <a:lstStyle/>
          <a:p>
            <a:r>
              <a:rPr lang="en-US" altLang="he-IL" smtClean="0"/>
              <a:t>IP Fragmentation Example #3</a:t>
            </a:r>
          </a:p>
        </p:txBody>
      </p:sp>
      <p:sp>
        <p:nvSpPr>
          <p:cNvPr id="2" name="מציין מיקום טקסט 1"/>
          <p:cNvSpPr>
            <a:spLocks noGrp="1"/>
          </p:cNvSpPr>
          <p:nvPr>
            <p:ph type="body" idx="1"/>
          </p:nvPr>
        </p:nvSpPr>
        <p:spPr/>
        <p:txBody>
          <a:bodyPr/>
          <a:lstStyle/>
          <a:p>
            <a:endParaRPr lang="he-IL"/>
          </a:p>
        </p:txBody>
      </p:sp>
      <p:sp>
        <p:nvSpPr>
          <p:cNvPr id="204802" name="Slide Number Placeholder 4"/>
          <p:cNvSpPr>
            <a:spLocks noGrp="1"/>
          </p:cNvSpPr>
          <p:nvPr>
            <p:ph type="sldNum" sz="quarter" idx="4294967295"/>
          </p:nvPr>
        </p:nvSpPr>
        <p:spPr>
          <a:xfrm>
            <a:off x="8467725" y="6462713"/>
            <a:ext cx="676275" cy="2762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eaLnBrk="1" hangingPunct="1">
              <a:lnSpc>
                <a:spcPct val="100000"/>
              </a:lnSpc>
              <a:spcBef>
                <a:spcPct val="0"/>
              </a:spcBef>
              <a:buClrTx/>
              <a:buSzTx/>
              <a:buFontTx/>
              <a:buNone/>
            </a:pPr>
            <a:fld id="{4B2A5B93-D06D-461E-9FB1-622BA090975D}" type="slidenum">
              <a:rPr lang="en-US" altLang="he-IL" sz="1400" smtClean="0">
                <a:solidFill>
                  <a:schemeClr val="folHlink"/>
                </a:solidFill>
                <a:latin typeface="Arial" panose="020B0604020202020204" pitchFamily="34" charset="0"/>
              </a:rPr>
              <a:pPr eaLnBrk="1" hangingPunct="1">
                <a:lnSpc>
                  <a:spcPct val="100000"/>
                </a:lnSpc>
                <a:spcBef>
                  <a:spcPct val="0"/>
                </a:spcBef>
                <a:buClrTx/>
                <a:buSzTx/>
                <a:buFontTx/>
                <a:buNone/>
              </a:pPr>
              <a:t>52</a:t>
            </a:fld>
            <a:endParaRPr lang="en-US" altLang="he-IL" sz="1400" smtClean="0">
              <a:solidFill>
                <a:schemeClr val="folHlink"/>
              </a:solidFill>
              <a:latin typeface="Arial" panose="020B0604020202020204" pitchFamily="34" charset="0"/>
            </a:endParaRPr>
          </a:p>
        </p:txBody>
      </p:sp>
      <p:grpSp>
        <p:nvGrpSpPr>
          <p:cNvPr id="204804" name="Group 3"/>
          <p:cNvGrpSpPr>
            <a:grpSpLocks/>
          </p:cNvGrpSpPr>
          <p:nvPr/>
        </p:nvGrpSpPr>
        <p:grpSpPr bwMode="auto">
          <a:xfrm>
            <a:off x="503238" y="2895600"/>
            <a:ext cx="2728912" cy="1676400"/>
            <a:chOff x="2016" y="2496"/>
            <a:chExt cx="1719" cy="1056"/>
          </a:xfrm>
        </p:grpSpPr>
        <p:sp>
          <p:nvSpPr>
            <p:cNvPr id="204850" name="Rectangle 4"/>
            <p:cNvSpPr>
              <a:spLocks noChangeArrowheads="1"/>
            </p:cNvSpPr>
            <p:nvPr/>
          </p:nvSpPr>
          <p:spPr bwMode="auto">
            <a:xfrm>
              <a:off x="2016" y="2688"/>
              <a:ext cx="528" cy="480"/>
            </a:xfrm>
            <a:prstGeom prst="rect">
              <a:avLst/>
            </a:prstGeom>
            <a:solidFill>
              <a:srgbClr val="FFFF99"/>
            </a:solidFill>
            <a:ln w="12700">
              <a:solidFill>
                <a:schemeClr val="tx1"/>
              </a:solidFill>
              <a:miter lim="800000"/>
              <a:headEnd/>
              <a:tailEnd/>
            </a:ln>
          </p:spPr>
          <p:txBody>
            <a:bodyPr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r>
                <a:rPr lang="en-US" altLang="he-IL" sz="1400">
                  <a:latin typeface="Helvetica" panose="020B0604020202020204" pitchFamily="34" charset="0"/>
                </a:rPr>
                <a:t>IP</a:t>
              </a:r>
            </a:p>
            <a:p>
              <a:pPr algn="ctr">
                <a:lnSpc>
                  <a:spcPct val="100000"/>
                </a:lnSpc>
                <a:spcBef>
                  <a:spcPct val="0"/>
                </a:spcBef>
                <a:buClrTx/>
                <a:buSzTx/>
                <a:buFontTx/>
                <a:buNone/>
              </a:pPr>
              <a:r>
                <a:rPr lang="en-US" altLang="he-IL" sz="1400">
                  <a:latin typeface="Helvetica" panose="020B0604020202020204" pitchFamily="34" charset="0"/>
                </a:rPr>
                <a:t>Header</a:t>
              </a:r>
            </a:p>
          </p:txBody>
        </p:sp>
        <p:sp>
          <p:nvSpPr>
            <p:cNvPr id="204851" name="Rectangle 5"/>
            <p:cNvSpPr>
              <a:spLocks noChangeArrowheads="1"/>
            </p:cNvSpPr>
            <p:nvPr/>
          </p:nvSpPr>
          <p:spPr bwMode="auto">
            <a:xfrm flipH="1">
              <a:off x="2544" y="2688"/>
              <a:ext cx="1008" cy="480"/>
            </a:xfrm>
            <a:prstGeom prst="rect">
              <a:avLst/>
            </a:prstGeom>
            <a:solidFill>
              <a:schemeClr val="folHlink"/>
            </a:solidFill>
            <a:ln w="12700">
              <a:solidFill>
                <a:schemeClr val="tx1"/>
              </a:solidFill>
              <a:miter lim="800000"/>
              <a:headEnd/>
              <a:tailEnd/>
            </a:ln>
          </p:spPr>
          <p:txBody>
            <a:bodyPr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r>
                <a:rPr lang="en-US" altLang="he-IL" sz="1400">
                  <a:solidFill>
                    <a:srgbClr val="CCFFCC"/>
                  </a:solidFill>
                  <a:latin typeface="Helvetica" panose="020B0604020202020204" pitchFamily="34" charset="0"/>
                </a:rPr>
                <a:t>IP</a:t>
              </a:r>
            </a:p>
            <a:p>
              <a:pPr algn="ctr">
                <a:lnSpc>
                  <a:spcPct val="100000"/>
                </a:lnSpc>
                <a:spcBef>
                  <a:spcPct val="0"/>
                </a:spcBef>
                <a:buClrTx/>
                <a:buSzTx/>
                <a:buFontTx/>
                <a:buNone/>
              </a:pPr>
              <a:r>
                <a:rPr lang="en-US" altLang="he-IL" sz="1400">
                  <a:solidFill>
                    <a:srgbClr val="CCFFCC"/>
                  </a:solidFill>
                  <a:latin typeface="Helvetica" panose="020B0604020202020204" pitchFamily="34" charset="0"/>
                </a:rPr>
                <a:t>Data</a:t>
              </a:r>
            </a:p>
          </p:txBody>
        </p:sp>
        <p:sp>
          <p:nvSpPr>
            <p:cNvPr id="204852" name="Text Box 6"/>
            <p:cNvSpPr txBox="1">
              <a:spLocks noChangeArrowheads="1"/>
            </p:cNvSpPr>
            <p:nvPr/>
          </p:nvSpPr>
          <p:spPr bwMode="auto">
            <a:xfrm>
              <a:off x="2016" y="2496"/>
              <a:ext cx="1719"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he-IL" sz="1400" b="1">
                  <a:latin typeface="Helvetica" panose="020B0604020202020204" pitchFamily="34" charset="0"/>
                </a:rPr>
                <a:t>Length = 2000, M=1, Offset = 0</a:t>
              </a:r>
            </a:p>
          </p:txBody>
        </p:sp>
        <p:sp>
          <p:nvSpPr>
            <p:cNvPr id="204853" name="AutoShape 7"/>
            <p:cNvSpPr>
              <a:spLocks/>
            </p:cNvSpPr>
            <p:nvPr/>
          </p:nvSpPr>
          <p:spPr bwMode="auto">
            <a:xfrm rot="-5400000">
              <a:off x="2976" y="2784"/>
              <a:ext cx="144" cy="1008"/>
            </a:xfrm>
            <a:prstGeom prst="leftBrace">
              <a:avLst>
                <a:gd name="adj1" fmla="val 58333"/>
                <a:gd name="adj2" fmla="val 50000"/>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eaLnBrk="1" hangingPunct="1">
                <a:lnSpc>
                  <a:spcPct val="100000"/>
                </a:lnSpc>
                <a:spcBef>
                  <a:spcPct val="0"/>
                </a:spcBef>
                <a:buClrTx/>
                <a:buSzTx/>
                <a:buFontTx/>
                <a:buNone/>
              </a:pPr>
              <a:endParaRPr lang="he-IL" altLang="he-IL" sz="2400">
                <a:latin typeface="Times New Roman" panose="02020603050405020304" pitchFamily="18" charset="0"/>
              </a:endParaRPr>
            </a:p>
          </p:txBody>
        </p:sp>
        <p:sp>
          <p:nvSpPr>
            <p:cNvPr id="204854" name="Text Box 8"/>
            <p:cNvSpPr txBox="1">
              <a:spLocks noChangeArrowheads="1"/>
            </p:cNvSpPr>
            <p:nvPr/>
          </p:nvSpPr>
          <p:spPr bwMode="auto">
            <a:xfrm>
              <a:off x="2723" y="3360"/>
              <a:ext cx="685"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he-IL" sz="1400" b="1">
                  <a:latin typeface="Helvetica" panose="020B0604020202020204" pitchFamily="34" charset="0"/>
                </a:rPr>
                <a:t>1980 bytes</a:t>
              </a:r>
            </a:p>
          </p:txBody>
        </p:sp>
      </p:grpSp>
      <p:grpSp>
        <p:nvGrpSpPr>
          <p:cNvPr id="204805" name="Group 9"/>
          <p:cNvGrpSpPr>
            <a:grpSpLocks/>
          </p:cNvGrpSpPr>
          <p:nvPr/>
        </p:nvGrpSpPr>
        <p:grpSpPr bwMode="auto">
          <a:xfrm>
            <a:off x="350838" y="4800600"/>
            <a:ext cx="3024187" cy="1752600"/>
            <a:chOff x="4224" y="2832"/>
            <a:chExt cx="1905" cy="1104"/>
          </a:xfrm>
        </p:grpSpPr>
        <p:grpSp>
          <p:nvGrpSpPr>
            <p:cNvPr id="204844" name="Group 10"/>
            <p:cNvGrpSpPr>
              <a:grpSpLocks/>
            </p:cNvGrpSpPr>
            <p:nvPr/>
          </p:nvGrpSpPr>
          <p:grpSpPr bwMode="auto">
            <a:xfrm>
              <a:off x="4224" y="3072"/>
              <a:ext cx="1440" cy="480"/>
              <a:chOff x="4224" y="3072"/>
              <a:chExt cx="1440" cy="480"/>
            </a:xfrm>
          </p:grpSpPr>
          <p:sp>
            <p:nvSpPr>
              <p:cNvPr id="204848" name="Rectangle 11"/>
              <p:cNvSpPr>
                <a:spLocks noChangeArrowheads="1"/>
              </p:cNvSpPr>
              <p:nvPr/>
            </p:nvSpPr>
            <p:spPr bwMode="auto">
              <a:xfrm flipH="1">
                <a:off x="4752" y="3072"/>
                <a:ext cx="912" cy="480"/>
              </a:xfrm>
              <a:prstGeom prst="rect">
                <a:avLst/>
              </a:prstGeom>
              <a:solidFill>
                <a:schemeClr val="folHlink"/>
              </a:solidFill>
              <a:ln w="12700">
                <a:solidFill>
                  <a:schemeClr val="tx1"/>
                </a:solidFill>
                <a:miter lim="800000"/>
                <a:headEnd/>
                <a:tailEnd/>
              </a:ln>
            </p:spPr>
            <p:txBody>
              <a:bodyPr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r>
                  <a:rPr lang="en-US" altLang="he-IL" sz="1400">
                    <a:solidFill>
                      <a:srgbClr val="CCFFCC"/>
                    </a:solidFill>
                    <a:latin typeface="Helvetica" panose="020B0604020202020204" pitchFamily="34" charset="0"/>
                  </a:rPr>
                  <a:t>IP</a:t>
                </a:r>
              </a:p>
              <a:p>
                <a:pPr algn="ctr">
                  <a:lnSpc>
                    <a:spcPct val="100000"/>
                  </a:lnSpc>
                  <a:spcBef>
                    <a:spcPct val="0"/>
                  </a:spcBef>
                  <a:buClrTx/>
                  <a:buSzTx/>
                  <a:buFontTx/>
                  <a:buNone/>
                </a:pPr>
                <a:r>
                  <a:rPr lang="en-US" altLang="he-IL" sz="1400">
                    <a:solidFill>
                      <a:srgbClr val="CCFFCC"/>
                    </a:solidFill>
                    <a:latin typeface="Helvetica" panose="020B0604020202020204" pitchFamily="34" charset="0"/>
                  </a:rPr>
                  <a:t>Data</a:t>
                </a:r>
              </a:p>
            </p:txBody>
          </p:sp>
          <p:sp>
            <p:nvSpPr>
              <p:cNvPr id="204849" name="Rectangle 12"/>
              <p:cNvSpPr>
                <a:spLocks noChangeArrowheads="1"/>
              </p:cNvSpPr>
              <p:nvPr/>
            </p:nvSpPr>
            <p:spPr bwMode="auto">
              <a:xfrm>
                <a:off x="4224" y="3072"/>
                <a:ext cx="528" cy="480"/>
              </a:xfrm>
              <a:prstGeom prst="rect">
                <a:avLst/>
              </a:prstGeom>
              <a:solidFill>
                <a:srgbClr val="FFFF99"/>
              </a:solidFill>
              <a:ln w="12700">
                <a:solidFill>
                  <a:schemeClr val="tx1"/>
                </a:solidFill>
                <a:miter lim="800000"/>
                <a:headEnd/>
                <a:tailEnd/>
              </a:ln>
            </p:spPr>
            <p:txBody>
              <a:bodyPr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r>
                  <a:rPr lang="en-US" altLang="he-IL" sz="1400">
                    <a:latin typeface="Helvetica" panose="020B0604020202020204" pitchFamily="34" charset="0"/>
                  </a:rPr>
                  <a:t>IP</a:t>
                </a:r>
              </a:p>
              <a:p>
                <a:pPr algn="ctr">
                  <a:lnSpc>
                    <a:spcPct val="100000"/>
                  </a:lnSpc>
                  <a:spcBef>
                    <a:spcPct val="0"/>
                  </a:spcBef>
                  <a:buClrTx/>
                  <a:buSzTx/>
                  <a:buFontTx/>
                  <a:buNone/>
                </a:pPr>
                <a:r>
                  <a:rPr lang="en-US" altLang="he-IL" sz="1400">
                    <a:latin typeface="Helvetica" panose="020B0604020202020204" pitchFamily="34" charset="0"/>
                  </a:rPr>
                  <a:t>Header</a:t>
                </a:r>
              </a:p>
            </p:txBody>
          </p:sp>
        </p:grpSp>
        <p:sp>
          <p:nvSpPr>
            <p:cNvPr id="204845" name="Text Box 13"/>
            <p:cNvSpPr txBox="1">
              <a:spLocks noChangeArrowheads="1"/>
            </p:cNvSpPr>
            <p:nvPr/>
          </p:nvSpPr>
          <p:spPr bwMode="auto">
            <a:xfrm>
              <a:off x="4224" y="2832"/>
              <a:ext cx="1905"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he-IL" sz="1400" b="1">
                  <a:latin typeface="Helvetica" panose="020B0604020202020204" pitchFamily="34" charset="0"/>
                </a:rPr>
                <a:t>Length = 1840, M=0, Offset = 1980</a:t>
              </a:r>
            </a:p>
          </p:txBody>
        </p:sp>
        <p:sp>
          <p:nvSpPr>
            <p:cNvPr id="204846" name="AutoShape 14"/>
            <p:cNvSpPr>
              <a:spLocks/>
            </p:cNvSpPr>
            <p:nvPr/>
          </p:nvSpPr>
          <p:spPr bwMode="auto">
            <a:xfrm rot="-5400000">
              <a:off x="5136" y="3216"/>
              <a:ext cx="144" cy="912"/>
            </a:xfrm>
            <a:prstGeom prst="leftBrace">
              <a:avLst>
                <a:gd name="adj1" fmla="val 52778"/>
                <a:gd name="adj2" fmla="val 50000"/>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eaLnBrk="1" hangingPunct="1">
                <a:lnSpc>
                  <a:spcPct val="100000"/>
                </a:lnSpc>
                <a:spcBef>
                  <a:spcPct val="0"/>
                </a:spcBef>
                <a:buClrTx/>
                <a:buSzTx/>
                <a:buFontTx/>
                <a:buNone/>
              </a:pPr>
              <a:endParaRPr lang="he-IL" altLang="he-IL" sz="2400">
                <a:latin typeface="Times New Roman" panose="02020603050405020304" pitchFamily="18" charset="0"/>
              </a:endParaRPr>
            </a:p>
          </p:txBody>
        </p:sp>
        <p:sp>
          <p:nvSpPr>
            <p:cNvPr id="204847" name="Text Box 15"/>
            <p:cNvSpPr txBox="1">
              <a:spLocks noChangeArrowheads="1"/>
            </p:cNvSpPr>
            <p:nvPr/>
          </p:nvSpPr>
          <p:spPr bwMode="auto">
            <a:xfrm>
              <a:off x="4848" y="3744"/>
              <a:ext cx="685"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he-IL" sz="1400" b="1">
                  <a:latin typeface="Helvetica" panose="020B0604020202020204" pitchFamily="34" charset="0"/>
                </a:rPr>
                <a:t>1820 bytes</a:t>
              </a:r>
            </a:p>
          </p:txBody>
        </p:sp>
      </p:grpSp>
      <p:grpSp>
        <p:nvGrpSpPr>
          <p:cNvPr id="204806" name="Group 16"/>
          <p:cNvGrpSpPr>
            <a:grpSpLocks/>
          </p:cNvGrpSpPr>
          <p:nvPr/>
        </p:nvGrpSpPr>
        <p:grpSpPr bwMode="auto">
          <a:xfrm>
            <a:off x="1036638" y="1524000"/>
            <a:ext cx="3581400" cy="1219200"/>
            <a:chOff x="2784" y="672"/>
            <a:chExt cx="2256" cy="768"/>
          </a:xfrm>
        </p:grpSpPr>
        <p:sp>
          <p:nvSpPr>
            <p:cNvPr id="204839" name="Oval 17"/>
            <p:cNvSpPr>
              <a:spLocks noChangeArrowheads="1"/>
            </p:cNvSpPr>
            <p:nvPr/>
          </p:nvSpPr>
          <p:spPr bwMode="auto">
            <a:xfrm>
              <a:off x="2784" y="672"/>
              <a:ext cx="2256" cy="768"/>
            </a:xfrm>
            <a:prstGeom prst="ellipse">
              <a:avLst/>
            </a:prstGeom>
            <a:solidFill>
              <a:srgbClr val="CCFF99"/>
            </a:solidFill>
            <a:ln w="19050">
              <a:solidFill>
                <a:schemeClr val="tx1"/>
              </a:solidFill>
              <a:round/>
              <a:headEnd/>
              <a:tailEnd/>
            </a:ln>
          </p:spPr>
          <p:txBody>
            <a:bodyPr anchor="ct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eaLnBrk="1" hangingPunct="1">
                <a:lnSpc>
                  <a:spcPct val="100000"/>
                </a:lnSpc>
                <a:spcBef>
                  <a:spcPct val="0"/>
                </a:spcBef>
                <a:buClrTx/>
                <a:buSzTx/>
                <a:buFontTx/>
                <a:buNone/>
              </a:pPr>
              <a:endParaRPr lang="he-IL" altLang="he-IL" sz="2400">
                <a:latin typeface="Times New Roman" panose="02020603050405020304" pitchFamily="18" charset="0"/>
              </a:endParaRPr>
            </a:p>
          </p:txBody>
        </p:sp>
        <p:sp>
          <p:nvSpPr>
            <p:cNvPr id="204840" name="Rectangle 18"/>
            <p:cNvSpPr>
              <a:spLocks noChangeArrowheads="1"/>
            </p:cNvSpPr>
            <p:nvPr/>
          </p:nvSpPr>
          <p:spPr bwMode="auto">
            <a:xfrm>
              <a:off x="4512" y="912"/>
              <a:ext cx="394" cy="220"/>
            </a:xfrm>
            <a:prstGeom prst="rect">
              <a:avLst/>
            </a:prstGeom>
            <a:solidFill>
              <a:srgbClr val="CCFFFF"/>
            </a:solidFill>
            <a:ln w="12700">
              <a:solidFill>
                <a:schemeClr val="tx1"/>
              </a:solidFill>
              <a:miter lim="800000"/>
              <a:headEnd/>
              <a:tailEnd/>
            </a:ln>
          </p:spPr>
          <p:txBody>
            <a:bodyPr wrap="none" anchor="ct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r>
                <a:rPr lang="en-US" altLang="he-IL" sz="1600" b="1">
                  <a:latin typeface="Helvetica" panose="020B0604020202020204" pitchFamily="34" charset="0"/>
                </a:rPr>
                <a:t>host</a:t>
              </a:r>
            </a:p>
          </p:txBody>
        </p:sp>
        <p:sp>
          <p:nvSpPr>
            <p:cNvPr id="204841" name="AutoShape 19"/>
            <p:cNvSpPr>
              <a:spLocks noChangeArrowheads="1"/>
            </p:cNvSpPr>
            <p:nvPr/>
          </p:nvSpPr>
          <p:spPr bwMode="auto">
            <a:xfrm>
              <a:off x="2928" y="1008"/>
              <a:ext cx="384" cy="240"/>
            </a:xfrm>
            <a:prstGeom prst="roundRect">
              <a:avLst>
                <a:gd name="adj" fmla="val 16667"/>
              </a:avLst>
            </a:prstGeom>
            <a:solidFill>
              <a:srgbClr val="FF99CC"/>
            </a:solidFill>
            <a:ln w="12700">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r>
                <a:rPr lang="en-US" altLang="he-IL" sz="1400" b="1">
                  <a:latin typeface="Helvetica" panose="020B0604020202020204" pitchFamily="34" charset="0"/>
                </a:rPr>
                <a:t>router</a:t>
              </a:r>
            </a:p>
          </p:txBody>
        </p:sp>
        <p:sp>
          <p:nvSpPr>
            <p:cNvPr id="204842" name="Text Box 20"/>
            <p:cNvSpPr txBox="1">
              <a:spLocks noChangeArrowheads="1"/>
            </p:cNvSpPr>
            <p:nvPr/>
          </p:nvSpPr>
          <p:spPr bwMode="auto">
            <a:xfrm>
              <a:off x="3600" y="1152"/>
              <a:ext cx="824"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he-IL" sz="1600" b="1">
                  <a:solidFill>
                    <a:srgbClr val="CC0000"/>
                  </a:solidFill>
                  <a:latin typeface="Helvetica" panose="020B0604020202020204" pitchFamily="34" charset="0"/>
                </a:rPr>
                <a:t>MTU = 1500</a:t>
              </a:r>
            </a:p>
          </p:txBody>
        </p:sp>
        <p:sp>
          <p:nvSpPr>
            <p:cNvPr id="204843" name="Line 21"/>
            <p:cNvSpPr>
              <a:spLocks noChangeShapeType="1"/>
            </p:cNvSpPr>
            <p:nvPr/>
          </p:nvSpPr>
          <p:spPr bwMode="auto">
            <a:xfrm flipV="1">
              <a:off x="3312" y="1056"/>
              <a:ext cx="1200" cy="48"/>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he-IL"/>
            </a:p>
          </p:txBody>
        </p:sp>
      </p:grpSp>
      <p:grpSp>
        <p:nvGrpSpPr>
          <p:cNvPr id="6" name="Group 22"/>
          <p:cNvGrpSpPr>
            <a:grpSpLocks/>
          </p:cNvGrpSpPr>
          <p:nvPr/>
        </p:nvGrpSpPr>
        <p:grpSpPr bwMode="auto">
          <a:xfrm>
            <a:off x="2986088" y="1600200"/>
            <a:ext cx="4633912" cy="2057400"/>
            <a:chOff x="1824" y="624"/>
            <a:chExt cx="2919" cy="1296"/>
          </a:xfrm>
        </p:grpSpPr>
        <p:sp>
          <p:nvSpPr>
            <p:cNvPr id="204832" name="Line 23"/>
            <p:cNvSpPr>
              <a:spLocks noChangeShapeType="1"/>
            </p:cNvSpPr>
            <p:nvPr/>
          </p:nvSpPr>
          <p:spPr bwMode="auto">
            <a:xfrm flipV="1">
              <a:off x="1824" y="1152"/>
              <a:ext cx="1200" cy="768"/>
            </a:xfrm>
            <a:prstGeom prst="line">
              <a:avLst/>
            </a:prstGeom>
            <a:noFill/>
            <a:ln w="28575" cap="rnd">
              <a:solidFill>
                <a:srgbClr val="008000"/>
              </a:solidFill>
              <a:prstDash val="sysDot"/>
              <a:round/>
              <a:headEnd/>
              <a:tailEnd type="triangle" w="med" len="med"/>
            </a:ln>
            <a:extLst>
              <a:ext uri="{909E8E84-426E-40DD-AFC4-6F175D3DCCD1}">
                <a14:hiddenFill xmlns:a14="http://schemas.microsoft.com/office/drawing/2010/main">
                  <a:noFill/>
                </a14:hiddenFill>
              </a:ext>
            </a:extLst>
          </p:spPr>
          <p:txBody>
            <a:bodyPr>
              <a:spAutoFit/>
            </a:bodyPr>
            <a:lstStyle/>
            <a:p>
              <a:endParaRPr lang="he-IL"/>
            </a:p>
          </p:txBody>
        </p:sp>
        <p:grpSp>
          <p:nvGrpSpPr>
            <p:cNvPr id="204833" name="Group 24"/>
            <p:cNvGrpSpPr>
              <a:grpSpLocks/>
            </p:cNvGrpSpPr>
            <p:nvPr/>
          </p:nvGrpSpPr>
          <p:grpSpPr bwMode="auto">
            <a:xfrm>
              <a:off x="3024" y="624"/>
              <a:ext cx="1719" cy="1056"/>
              <a:chOff x="3216" y="1104"/>
              <a:chExt cx="1719" cy="1056"/>
            </a:xfrm>
          </p:grpSpPr>
          <p:sp>
            <p:nvSpPr>
              <p:cNvPr id="204834" name="Rectangle 25"/>
              <p:cNvSpPr>
                <a:spLocks noChangeArrowheads="1"/>
              </p:cNvSpPr>
              <p:nvPr/>
            </p:nvSpPr>
            <p:spPr bwMode="auto">
              <a:xfrm>
                <a:off x="3216" y="1296"/>
                <a:ext cx="528" cy="480"/>
              </a:xfrm>
              <a:prstGeom prst="rect">
                <a:avLst/>
              </a:prstGeom>
              <a:solidFill>
                <a:srgbClr val="FFFF99"/>
              </a:solidFill>
              <a:ln w="12700">
                <a:solidFill>
                  <a:schemeClr val="tx1"/>
                </a:solidFill>
                <a:miter lim="800000"/>
                <a:headEnd/>
                <a:tailEnd/>
              </a:ln>
            </p:spPr>
            <p:txBody>
              <a:bodyPr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r>
                  <a:rPr lang="en-US" altLang="he-IL" sz="1400">
                    <a:latin typeface="Helvetica" panose="020B0604020202020204" pitchFamily="34" charset="0"/>
                  </a:rPr>
                  <a:t>IP</a:t>
                </a:r>
              </a:p>
              <a:p>
                <a:pPr algn="ctr">
                  <a:lnSpc>
                    <a:spcPct val="100000"/>
                  </a:lnSpc>
                  <a:spcBef>
                    <a:spcPct val="0"/>
                  </a:spcBef>
                  <a:buClrTx/>
                  <a:buSzTx/>
                  <a:buFontTx/>
                  <a:buNone/>
                </a:pPr>
                <a:r>
                  <a:rPr lang="en-US" altLang="he-IL" sz="1400">
                    <a:latin typeface="Helvetica" panose="020B0604020202020204" pitchFamily="34" charset="0"/>
                  </a:rPr>
                  <a:t>Header</a:t>
                </a:r>
              </a:p>
            </p:txBody>
          </p:sp>
          <p:sp>
            <p:nvSpPr>
              <p:cNvPr id="204835" name="Rectangle 26"/>
              <p:cNvSpPr>
                <a:spLocks noChangeArrowheads="1"/>
              </p:cNvSpPr>
              <p:nvPr/>
            </p:nvSpPr>
            <p:spPr bwMode="auto">
              <a:xfrm flipH="1">
                <a:off x="3744" y="1296"/>
                <a:ext cx="528" cy="480"/>
              </a:xfrm>
              <a:prstGeom prst="rect">
                <a:avLst/>
              </a:prstGeom>
              <a:solidFill>
                <a:schemeClr val="folHlink"/>
              </a:solidFill>
              <a:ln w="12700">
                <a:solidFill>
                  <a:schemeClr val="tx1"/>
                </a:solidFill>
                <a:miter lim="800000"/>
                <a:headEnd/>
                <a:tailEnd/>
              </a:ln>
            </p:spPr>
            <p:txBody>
              <a:bodyPr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r>
                  <a:rPr lang="en-US" altLang="he-IL" sz="1400">
                    <a:solidFill>
                      <a:srgbClr val="CCFFCC"/>
                    </a:solidFill>
                    <a:latin typeface="Helvetica" panose="020B0604020202020204" pitchFamily="34" charset="0"/>
                  </a:rPr>
                  <a:t>IP</a:t>
                </a:r>
              </a:p>
              <a:p>
                <a:pPr algn="ctr">
                  <a:lnSpc>
                    <a:spcPct val="100000"/>
                  </a:lnSpc>
                  <a:spcBef>
                    <a:spcPct val="0"/>
                  </a:spcBef>
                  <a:buClrTx/>
                  <a:buSzTx/>
                  <a:buFontTx/>
                  <a:buNone/>
                </a:pPr>
                <a:r>
                  <a:rPr lang="en-US" altLang="he-IL" sz="1400">
                    <a:solidFill>
                      <a:srgbClr val="CCFFCC"/>
                    </a:solidFill>
                    <a:latin typeface="Helvetica" panose="020B0604020202020204" pitchFamily="34" charset="0"/>
                  </a:rPr>
                  <a:t>Data</a:t>
                </a:r>
              </a:p>
            </p:txBody>
          </p:sp>
          <p:sp>
            <p:nvSpPr>
              <p:cNvPr id="204836" name="Text Box 27"/>
              <p:cNvSpPr txBox="1">
                <a:spLocks noChangeArrowheads="1"/>
              </p:cNvSpPr>
              <p:nvPr/>
            </p:nvSpPr>
            <p:spPr bwMode="auto">
              <a:xfrm>
                <a:off x="3216" y="1104"/>
                <a:ext cx="1719"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he-IL" sz="1400" b="1">
                    <a:latin typeface="Helvetica" panose="020B0604020202020204" pitchFamily="34" charset="0"/>
                  </a:rPr>
                  <a:t>Length = 1500, M=1, Offset = 0</a:t>
                </a:r>
              </a:p>
            </p:txBody>
          </p:sp>
          <p:sp>
            <p:nvSpPr>
              <p:cNvPr id="204837" name="AutoShape 28"/>
              <p:cNvSpPr>
                <a:spLocks/>
              </p:cNvSpPr>
              <p:nvPr/>
            </p:nvSpPr>
            <p:spPr bwMode="auto">
              <a:xfrm rot="-5400000">
                <a:off x="3936" y="1632"/>
                <a:ext cx="144" cy="528"/>
              </a:xfrm>
              <a:prstGeom prst="leftBrace">
                <a:avLst>
                  <a:gd name="adj1" fmla="val 30556"/>
                  <a:gd name="adj2" fmla="val 50000"/>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eaLnBrk="1" hangingPunct="1">
                  <a:lnSpc>
                    <a:spcPct val="100000"/>
                  </a:lnSpc>
                  <a:spcBef>
                    <a:spcPct val="0"/>
                  </a:spcBef>
                  <a:buClrTx/>
                  <a:buSzTx/>
                  <a:buFontTx/>
                  <a:buNone/>
                </a:pPr>
                <a:endParaRPr lang="he-IL" altLang="he-IL" sz="2400">
                  <a:latin typeface="Times New Roman" panose="02020603050405020304" pitchFamily="18" charset="0"/>
                </a:endParaRPr>
              </a:p>
            </p:txBody>
          </p:sp>
          <p:sp>
            <p:nvSpPr>
              <p:cNvPr id="204838" name="Text Box 29"/>
              <p:cNvSpPr txBox="1">
                <a:spLocks noChangeArrowheads="1"/>
              </p:cNvSpPr>
              <p:nvPr/>
            </p:nvSpPr>
            <p:spPr bwMode="auto">
              <a:xfrm>
                <a:off x="3683" y="1968"/>
                <a:ext cx="685"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he-IL" sz="1400" b="1">
                    <a:latin typeface="Helvetica" panose="020B0604020202020204" pitchFamily="34" charset="0"/>
                  </a:rPr>
                  <a:t>1480 bytes</a:t>
                </a:r>
              </a:p>
            </p:txBody>
          </p:sp>
        </p:grpSp>
      </p:grpSp>
      <p:grpSp>
        <p:nvGrpSpPr>
          <p:cNvPr id="8" name="Group 30"/>
          <p:cNvGrpSpPr>
            <a:grpSpLocks/>
          </p:cNvGrpSpPr>
          <p:nvPr/>
        </p:nvGrpSpPr>
        <p:grpSpPr bwMode="auto">
          <a:xfrm>
            <a:off x="2971800" y="3276600"/>
            <a:ext cx="6202363" cy="1676400"/>
            <a:chOff x="1824" y="1680"/>
            <a:chExt cx="3907" cy="1056"/>
          </a:xfrm>
        </p:grpSpPr>
        <p:sp>
          <p:nvSpPr>
            <p:cNvPr id="204825" name="Line 31"/>
            <p:cNvSpPr>
              <a:spLocks noChangeShapeType="1"/>
            </p:cNvSpPr>
            <p:nvPr/>
          </p:nvSpPr>
          <p:spPr bwMode="auto">
            <a:xfrm>
              <a:off x="1824" y="2064"/>
              <a:ext cx="2064" cy="48"/>
            </a:xfrm>
            <a:prstGeom prst="line">
              <a:avLst/>
            </a:prstGeom>
            <a:noFill/>
            <a:ln w="28575" cap="rnd">
              <a:solidFill>
                <a:srgbClr val="008000"/>
              </a:solidFill>
              <a:prstDash val="sysDot"/>
              <a:round/>
              <a:headEnd/>
              <a:tailEnd type="triangle" w="med" len="med"/>
            </a:ln>
            <a:extLst>
              <a:ext uri="{909E8E84-426E-40DD-AFC4-6F175D3DCCD1}">
                <a14:hiddenFill xmlns:a14="http://schemas.microsoft.com/office/drawing/2010/main">
                  <a:noFill/>
                </a14:hiddenFill>
              </a:ext>
            </a:extLst>
          </p:spPr>
          <p:txBody>
            <a:bodyPr>
              <a:spAutoFit/>
            </a:bodyPr>
            <a:lstStyle/>
            <a:p>
              <a:endParaRPr lang="he-IL"/>
            </a:p>
          </p:txBody>
        </p:sp>
        <p:grpSp>
          <p:nvGrpSpPr>
            <p:cNvPr id="204826" name="Group 32"/>
            <p:cNvGrpSpPr>
              <a:grpSpLocks/>
            </p:cNvGrpSpPr>
            <p:nvPr/>
          </p:nvGrpSpPr>
          <p:grpSpPr bwMode="auto">
            <a:xfrm>
              <a:off x="3888" y="1680"/>
              <a:ext cx="1843" cy="1056"/>
              <a:chOff x="3888" y="1680"/>
              <a:chExt cx="1843" cy="1056"/>
            </a:xfrm>
          </p:grpSpPr>
          <p:sp>
            <p:nvSpPr>
              <p:cNvPr id="204827" name="Rectangle 33"/>
              <p:cNvSpPr>
                <a:spLocks noChangeArrowheads="1"/>
              </p:cNvSpPr>
              <p:nvPr/>
            </p:nvSpPr>
            <p:spPr bwMode="auto">
              <a:xfrm>
                <a:off x="3888" y="1872"/>
                <a:ext cx="528" cy="480"/>
              </a:xfrm>
              <a:prstGeom prst="rect">
                <a:avLst/>
              </a:prstGeom>
              <a:solidFill>
                <a:srgbClr val="FFFF99"/>
              </a:solidFill>
              <a:ln w="12700">
                <a:solidFill>
                  <a:schemeClr val="tx1"/>
                </a:solidFill>
                <a:miter lim="800000"/>
                <a:headEnd/>
                <a:tailEnd/>
              </a:ln>
            </p:spPr>
            <p:txBody>
              <a:bodyPr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r>
                  <a:rPr lang="en-US" altLang="he-IL" sz="1400">
                    <a:latin typeface="Helvetica" panose="020B0604020202020204" pitchFamily="34" charset="0"/>
                  </a:rPr>
                  <a:t>IP</a:t>
                </a:r>
              </a:p>
              <a:p>
                <a:pPr algn="ctr">
                  <a:lnSpc>
                    <a:spcPct val="100000"/>
                  </a:lnSpc>
                  <a:spcBef>
                    <a:spcPct val="0"/>
                  </a:spcBef>
                  <a:buClrTx/>
                  <a:buSzTx/>
                  <a:buFontTx/>
                  <a:buNone/>
                </a:pPr>
                <a:r>
                  <a:rPr lang="en-US" altLang="he-IL" sz="1400">
                    <a:latin typeface="Helvetica" panose="020B0604020202020204" pitchFamily="34" charset="0"/>
                  </a:rPr>
                  <a:t>Header</a:t>
                </a:r>
              </a:p>
            </p:txBody>
          </p:sp>
          <p:sp>
            <p:nvSpPr>
              <p:cNvPr id="204828" name="Rectangle 34"/>
              <p:cNvSpPr>
                <a:spLocks noChangeArrowheads="1"/>
              </p:cNvSpPr>
              <p:nvPr/>
            </p:nvSpPr>
            <p:spPr bwMode="auto">
              <a:xfrm flipH="1">
                <a:off x="4416" y="1872"/>
                <a:ext cx="384" cy="480"/>
              </a:xfrm>
              <a:prstGeom prst="rect">
                <a:avLst/>
              </a:prstGeom>
              <a:solidFill>
                <a:schemeClr val="folHlink"/>
              </a:solidFill>
              <a:ln w="12700">
                <a:solidFill>
                  <a:schemeClr val="tx1"/>
                </a:solidFill>
                <a:miter lim="800000"/>
                <a:headEnd/>
                <a:tailEnd/>
              </a:ln>
            </p:spPr>
            <p:txBody>
              <a:bodyPr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r>
                  <a:rPr lang="en-US" altLang="he-IL" sz="1400">
                    <a:solidFill>
                      <a:srgbClr val="CCFFCC"/>
                    </a:solidFill>
                    <a:latin typeface="Helvetica" panose="020B0604020202020204" pitchFamily="34" charset="0"/>
                  </a:rPr>
                  <a:t>IP</a:t>
                </a:r>
              </a:p>
              <a:p>
                <a:pPr algn="ctr">
                  <a:lnSpc>
                    <a:spcPct val="100000"/>
                  </a:lnSpc>
                  <a:spcBef>
                    <a:spcPct val="0"/>
                  </a:spcBef>
                  <a:buClrTx/>
                  <a:buSzTx/>
                  <a:buFontTx/>
                  <a:buNone/>
                </a:pPr>
                <a:r>
                  <a:rPr lang="en-US" altLang="he-IL" sz="1400">
                    <a:solidFill>
                      <a:srgbClr val="CCFFCC"/>
                    </a:solidFill>
                    <a:latin typeface="Helvetica" panose="020B0604020202020204" pitchFamily="34" charset="0"/>
                  </a:rPr>
                  <a:t>Data</a:t>
                </a:r>
              </a:p>
            </p:txBody>
          </p:sp>
          <p:sp>
            <p:nvSpPr>
              <p:cNvPr id="204829" name="Text Box 35"/>
              <p:cNvSpPr txBox="1">
                <a:spLocks noChangeArrowheads="1"/>
              </p:cNvSpPr>
              <p:nvPr/>
            </p:nvSpPr>
            <p:spPr bwMode="auto">
              <a:xfrm>
                <a:off x="3888" y="1680"/>
                <a:ext cx="1843"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he-IL" sz="1400" b="1">
                    <a:latin typeface="Helvetica" panose="020B0604020202020204" pitchFamily="34" charset="0"/>
                  </a:rPr>
                  <a:t>Length = 520, M=1, Offset = 1480</a:t>
                </a:r>
              </a:p>
            </p:txBody>
          </p:sp>
          <p:sp>
            <p:nvSpPr>
              <p:cNvPr id="204830" name="AutoShape 36"/>
              <p:cNvSpPr>
                <a:spLocks/>
              </p:cNvSpPr>
              <p:nvPr/>
            </p:nvSpPr>
            <p:spPr bwMode="auto">
              <a:xfrm rot="-5400000">
                <a:off x="4536" y="2280"/>
                <a:ext cx="144" cy="384"/>
              </a:xfrm>
              <a:prstGeom prst="leftBrace">
                <a:avLst>
                  <a:gd name="adj1" fmla="val 22222"/>
                  <a:gd name="adj2" fmla="val 50000"/>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eaLnBrk="1" hangingPunct="1">
                  <a:lnSpc>
                    <a:spcPct val="100000"/>
                  </a:lnSpc>
                  <a:spcBef>
                    <a:spcPct val="0"/>
                  </a:spcBef>
                  <a:buClrTx/>
                  <a:buSzTx/>
                  <a:buFontTx/>
                  <a:buNone/>
                </a:pPr>
                <a:endParaRPr lang="he-IL" altLang="he-IL" sz="2400">
                  <a:latin typeface="Times New Roman" panose="02020603050405020304" pitchFamily="18" charset="0"/>
                </a:endParaRPr>
              </a:p>
            </p:txBody>
          </p:sp>
          <p:sp>
            <p:nvSpPr>
              <p:cNvPr id="204831" name="Text Box 37"/>
              <p:cNvSpPr txBox="1">
                <a:spLocks noChangeArrowheads="1"/>
              </p:cNvSpPr>
              <p:nvPr/>
            </p:nvSpPr>
            <p:spPr bwMode="auto">
              <a:xfrm>
                <a:off x="4355" y="2544"/>
                <a:ext cx="623"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he-IL" sz="1400" b="1">
                    <a:latin typeface="Helvetica" panose="020B0604020202020204" pitchFamily="34" charset="0"/>
                  </a:rPr>
                  <a:t>500 bytes</a:t>
                </a:r>
              </a:p>
            </p:txBody>
          </p:sp>
        </p:grpSp>
      </p:grpSp>
      <p:grpSp>
        <p:nvGrpSpPr>
          <p:cNvPr id="10" name="Group 38"/>
          <p:cNvGrpSpPr>
            <a:grpSpLocks/>
          </p:cNvGrpSpPr>
          <p:nvPr/>
        </p:nvGrpSpPr>
        <p:grpSpPr bwMode="auto">
          <a:xfrm>
            <a:off x="2713038" y="4343400"/>
            <a:ext cx="3786187" cy="1676400"/>
            <a:chOff x="1680" y="2496"/>
            <a:chExt cx="2385" cy="1056"/>
          </a:xfrm>
        </p:grpSpPr>
        <p:grpSp>
          <p:nvGrpSpPr>
            <p:cNvPr id="204818" name="Group 39"/>
            <p:cNvGrpSpPr>
              <a:grpSpLocks/>
            </p:cNvGrpSpPr>
            <p:nvPr/>
          </p:nvGrpSpPr>
          <p:grpSpPr bwMode="auto">
            <a:xfrm>
              <a:off x="2160" y="2496"/>
              <a:ext cx="1905" cy="1056"/>
              <a:chOff x="3216" y="1104"/>
              <a:chExt cx="1905" cy="1056"/>
            </a:xfrm>
          </p:grpSpPr>
          <p:sp>
            <p:nvSpPr>
              <p:cNvPr id="204820" name="Rectangle 40"/>
              <p:cNvSpPr>
                <a:spLocks noChangeArrowheads="1"/>
              </p:cNvSpPr>
              <p:nvPr/>
            </p:nvSpPr>
            <p:spPr bwMode="auto">
              <a:xfrm>
                <a:off x="3216" y="1296"/>
                <a:ext cx="528" cy="480"/>
              </a:xfrm>
              <a:prstGeom prst="rect">
                <a:avLst/>
              </a:prstGeom>
              <a:solidFill>
                <a:srgbClr val="FFFF99"/>
              </a:solidFill>
              <a:ln w="12700">
                <a:solidFill>
                  <a:schemeClr val="tx1"/>
                </a:solidFill>
                <a:miter lim="800000"/>
                <a:headEnd/>
                <a:tailEnd/>
              </a:ln>
            </p:spPr>
            <p:txBody>
              <a:bodyPr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r>
                  <a:rPr lang="en-US" altLang="he-IL" sz="1400">
                    <a:latin typeface="Helvetica" panose="020B0604020202020204" pitchFamily="34" charset="0"/>
                  </a:rPr>
                  <a:t>IP</a:t>
                </a:r>
              </a:p>
              <a:p>
                <a:pPr algn="ctr">
                  <a:lnSpc>
                    <a:spcPct val="100000"/>
                  </a:lnSpc>
                  <a:spcBef>
                    <a:spcPct val="0"/>
                  </a:spcBef>
                  <a:buClrTx/>
                  <a:buSzTx/>
                  <a:buFontTx/>
                  <a:buNone/>
                </a:pPr>
                <a:r>
                  <a:rPr lang="en-US" altLang="he-IL" sz="1400">
                    <a:latin typeface="Helvetica" panose="020B0604020202020204" pitchFamily="34" charset="0"/>
                  </a:rPr>
                  <a:t>Header</a:t>
                </a:r>
              </a:p>
            </p:txBody>
          </p:sp>
          <p:sp>
            <p:nvSpPr>
              <p:cNvPr id="204821" name="Rectangle 41"/>
              <p:cNvSpPr>
                <a:spLocks noChangeArrowheads="1"/>
              </p:cNvSpPr>
              <p:nvPr/>
            </p:nvSpPr>
            <p:spPr bwMode="auto">
              <a:xfrm flipH="1">
                <a:off x="3744" y="1296"/>
                <a:ext cx="528" cy="480"/>
              </a:xfrm>
              <a:prstGeom prst="rect">
                <a:avLst/>
              </a:prstGeom>
              <a:solidFill>
                <a:schemeClr val="folHlink"/>
              </a:solidFill>
              <a:ln w="12700">
                <a:solidFill>
                  <a:schemeClr val="tx1"/>
                </a:solidFill>
                <a:miter lim="800000"/>
                <a:headEnd/>
                <a:tailEnd/>
              </a:ln>
            </p:spPr>
            <p:txBody>
              <a:bodyPr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r>
                  <a:rPr lang="en-US" altLang="he-IL" sz="1400">
                    <a:solidFill>
                      <a:srgbClr val="CCFFCC"/>
                    </a:solidFill>
                    <a:latin typeface="Helvetica" panose="020B0604020202020204" pitchFamily="34" charset="0"/>
                  </a:rPr>
                  <a:t>IP</a:t>
                </a:r>
              </a:p>
              <a:p>
                <a:pPr algn="ctr">
                  <a:lnSpc>
                    <a:spcPct val="100000"/>
                  </a:lnSpc>
                  <a:spcBef>
                    <a:spcPct val="0"/>
                  </a:spcBef>
                  <a:buClrTx/>
                  <a:buSzTx/>
                  <a:buFontTx/>
                  <a:buNone/>
                </a:pPr>
                <a:r>
                  <a:rPr lang="en-US" altLang="he-IL" sz="1400">
                    <a:solidFill>
                      <a:srgbClr val="CCFFCC"/>
                    </a:solidFill>
                    <a:latin typeface="Helvetica" panose="020B0604020202020204" pitchFamily="34" charset="0"/>
                  </a:rPr>
                  <a:t>Data</a:t>
                </a:r>
              </a:p>
            </p:txBody>
          </p:sp>
          <p:sp>
            <p:nvSpPr>
              <p:cNvPr id="204822" name="Text Box 42"/>
              <p:cNvSpPr txBox="1">
                <a:spLocks noChangeArrowheads="1"/>
              </p:cNvSpPr>
              <p:nvPr/>
            </p:nvSpPr>
            <p:spPr bwMode="auto">
              <a:xfrm>
                <a:off x="3216" y="1104"/>
                <a:ext cx="1905"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he-IL" sz="1400" b="1">
                    <a:latin typeface="Helvetica" panose="020B0604020202020204" pitchFamily="34" charset="0"/>
                  </a:rPr>
                  <a:t>Length = 1500, M=1, Offset = 1980</a:t>
                </a:r>
              </a:p>
            </p:txBody>
          </p:sp>
          <p:sp>
            <p:nvSpPr>
              <p:cNvPr id="204823" name="AutoShape 43"/>
              <p:cNvSpPr>
                <a:spLocks/>
              </p:cNvSpPr>
              <p:nvPr/>
            </p:nvSpPr>
            <p:spPr bwMode="auto">
              <a:xfrm rot="-5400000">
                <a:off x="3936" y="1632"/>
                <a:ext cx="144" cy="528"/>
              </a:xfrm>
              <a:prstGeom prst="leftBrace">
                <a:avLst>
                  <a:gd name="adj1" fmla="val 30556"/>
                  <a:gd name="adj2" fmla="val 50000"/>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eaLnBrk="1" hangingPunct="1">
                  <a:lnSpc>
                    <a:spcPct val="100000"/>
                  </a:lnSpc>
                  <a:spcBef>
                    <a:spcPct val="0"/>
                  </a:spcBef>
                  <a:buClrTx/>
                  <a:buSzTx/>
                  <a:buFontTx/>
                  <a:buNone/>
                </a:pPr>
                <a:endParaRPr lang="he-IL" altLang="he-IL" sz="2400">
                  <a:latin typeface="Times New Roman" panose="02020603050405020304" pitchFamily="18" charset="0"/>
                </a:endParaRPr>
              </a:p>
            </p:txBody>
          </p:sp>
          <p:sp>
            <p:nvSpPr>
              <p:cNvPr id="204824" name="Text Box 44"/>
              <p:cNvSpPr txBox="1">
                <a:spLocks noChangeArrowheads="1"/>
              </p:cNvSpPr>
              <p:nvPr/>
            </p:nvSpPr>
            <p:spPr bwMode="auto">
              <a:xfrm>
                <a:off x="3683" y="1968"/>
                <a:ext cx="685"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he-IL" sz="1400" b="1">
                    <a:latin typeface="Helvetica" panose="020B0604020202020204" pitchFamily="34" charset="0"/>
                  </a:rPr>
                  <a:t>1480 bytes</a:t>
                </a:r>
              </a:p>
            </p:txBody>
          </p:sp>
        </p:grpSp>
        <p:sp>
          <p:nvSpPr>
            <p:cNvPr id="204819" name="Line 45"/>
            <p:cNvSpPr>
              <a:spLocks noChangeShapeType="1"/>
            </p:cNvSpPr>
            <p:nvPr/>
          </p:nvSpPr>
          <p:spPr bwMode="auto">
            <a:xfrm flipV="1">
              <a:off x="1680" y="2928"/>
              <a:ext cx="480" cy="240"/>
            </a:xfrm>
            <a:prstGeom prst="line">
              <a:avLst/>
            </a:prstGeom>
            <a:noFill/>
            <a:ln w="28575" cap="rnd">
              <a:solidFill>
                <a:srgbClr val="008000"/>
              </a:solidFill>
              <a:prstDash val="sysDot"/>
              <a:round/>
              <a:headEnd/>
              <a:tailEnd type="triangle" w="med" len="med"/>
            </a:ln>
            <a:extLst>
              <a:ext uri="{909E8E84-426E-40DD-AFC4-6F175D3DCCD1}">
                <a14:hiddenFill xmlns:a14="http://schemas.microsoft.com/office/drawing/2010/main">
                  <a:noFill/>
                </a14:hiddenFill>
              </a:ext>
            </a:extLst>
          </p:spPr>
          <p:txBody>
            <a:bodyPr>
              <a:spAutoFit/>
            </a:bodyPr>
            <a:lstStyle/>
            <a:p>
              <a:endParaRPr lang="he-IL"/>
            </a:p>
          </p:txBody>
        </p:sp>
      </p:grpSp>
      <p:grpSp>
        <p:nvGrpSpPr>
          <p:cNvPr id="12" name="Group 46"/>
          <p:cNvGrpSpPr>
            <a:grpSpLocks/>
          </p:cNvGrpSpPr>
          <p:nvPr/>
        </p:nvGrpSpPr>
        <p:grpSpPr bwMode="auto">
          <a:xfrm>
            <a:off x="2743200" y="4953000"/>
            <a:ext cx="5821363" cy="1676400"/>
            <a:chOff x="1680" y="3072"/>
            <a:chExt cx="3667" cy="1056"/>
          </a:xfrm>
        </p:grpSpPr>
        <p:grpSp>
          <p:nvGrpSpPr>
            <p:cNvPr id="204811" name="Group 47"/>
            <p:cNvGrpSpPr>
              <a:grpSpLocks/>
            </p:cNvGrpSpPr>
            <p:nvPr/>
          </p:nvGrpSpPr>
          <p:grpSpPr bwMode="auto">
            <a:xfrm>
              <a:off x="3504" y="3072"/>
              <a:ext cx="1843" cy="1056"/>
              <a:chOff x="3888" y="1680"/>
              <a:chExt cx="1843" cy="1056"/>
            </a:xfrm>
          </p:grpSpPr>
          <p:sp>
            <p:nvSpPr>
              <p:cNvPr id="204813" name="Rectangle 48"/>
              <p:cNvSpPr>
                <a:spLocks noChangeArrowheads="1"/>
              </p:cNvSpPr>
              <p:nvPr/>
            </p:nvSpPr>
            <p:spPr bwMode="auto">
              <a:xfrm>
                <a:off x="3888" y="1872"/>
                <a:ext cx="528" cy="480"/>
              </a:xfrm>
              <a:prstGeom prst="rect">
                <a:avLst/>
              </a:prstGeom>
              <a:solidFill>
                <a:srgbClr val="FFFF99"/>
              </a:solidFill>
              <a:ln w="12700">
                <a:solidFill>
                  <a:schemeClr val="tx1"/>
                </a:solidFill>
                <a:miter lim="800000"/>
                <a:headEnd/>
                <a:tailEnd/>
              </a:ln>
            </p:spPr>
            <p:txBody>
              <a:bodyPr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r>
                  <a:rPr lang="en-US" altLang="he-IL" sz="1400">
                    <a:latin typeface="Helvetica" panose="020B0604020202020204" pitchFamily="34" charset="0"/>
                  </a:rPr>
                  <a:t>IP</a:t>
                </a:r>
              </a:p>
              <a:p>
                <a:pPr algn="ctr">
                  <a:lnSpc>
                    <a:spcPct val="100000"/>
                  </a:lnSpc>
                  <a:spcBef>
                    <a:spcPct val="0"/>
                  </a:spcBef>
                  <a:buClrTx/>
                  <a:buSzTx/>
                  <a:buFontTx/>
                  <a:buNone/>
                </a:pPr>
                <a:r>
                  <a:rPr lang="en-US" altLang="he-IL" sz="1400">
                    <a:latin typeface="Helvetica" panose="020B0604020202020204" pitchFamily="34" charset="0"/>
                  </a:rPr>
                  <a:t>Header</a:t>
                </a:r>
              </a:p>
            </p:txBody>
          </p:sp>
          <p:sp>
            <p:nvSpPr>
              <p:cNvPr id="204814" name="Rectangle 49"/>
              <p:cNvSpPr>
                <a:spLocks noChangeArrowheads="1"/>
              </p:cNvSpPr>
              <p:nvPr/>
            </p:nvSpPr>
            <p:spPr bwMode="auto">
              <a:xfrm flipH="1">
                <a:off x="4416" y="1872"/>
                <a:ext cx="384" cy="480"/>
              </a:xfrm>
              <a:prstGeom prst="rect">
                <a:avLst/>
              </a:prstGeom>
              <a:solidFill>
                <a:schemeClr val="folHlink"/>
              </a:solidFill>
              <a:ln w="12700">
                <a:solidFill>
                  <a:schemeClr val="tx1"/>
                </a:solidFill>
                <a:miter lim="800000"/>
                <a:headEnd/>
                <a:tailEnd/>
              </a:ln>
            </p:spPr>
            <p:txBody>
              <a:bodyPr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r>
                  <a:rPr lang="en-US" altLang="he-IL" sz="1400">
                    <a:solidFill>
                      <a:srgbClr val="CCFFCC"/>
                    </a:solidFill>
                    <a:latin typeface="Helvetica" panose="020B0604020202020204" pitchFamily="34" charset="0"/>
                  </a:rPr>
                  <a:t>IP</a:t>
                </a:r>
              </a:p>
              <a:p>
                <a:pPr algn="ctr">
                  <a:lnSpc>
                    <a:spcPct val="100000"/>
                  </a:lnSpc>
                  <a:spcBef>
                    <a:spcPct val="0"/>
                  </a:spcBef>
                  <a:buClrTx/>
                  <a:buSzTx/>
                  <a:buFontTx/>
                  <a:buNone/>
                </a:pPr>
                <a:r>
                  <a:rPr lang="en-US" altLang="he-IL" sz="1400">
                    <a:solidFill>
                      <a:srgbClr val="CCFFCC"/>
                    </a:solidFill>
                    <a:latin typeface="Helvetica" panose="020B0604020202020204" pitchFamily="34" charset="0"/>
                  </a:rPr>
                  <a:t>Data</a:t>
                </a:r>
              </a:p>
            </p:txBody>
          </p:sp>
          <p:sp>
            <p:nvSpPr>
              <p:cNvPr id="204815" name="Text Box 50"/>
              <p:cNvSpPr txBox="1">
                <a:spLocks noChangeArrowheads="1"/>
              </p:cNvSpPr>
              <p:nvPr/>
            </p:nvSpPr>
            <p:spPr bwMode="auto">
              <a:xfrm>
                <a:off x="3888" y="1680"/>
                <a:ext cx="1843"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he-IL" sz="1400" b="1">
                    <a:latin typeface="Helvetica" panose="020B0604020202020204" pitchFamily="34" charset="0"/>
                  </a:rPr>
                  <a:t>Length = 360, M=0, Offset = 3460</a:t>
                </a:r>
              </a:p>
            </p:txBody>
          </p:sp>
          <p:sp>
            <p:nvSpPr>
              <p:cNvPr id="204816" name="AutoShape 51"/>
              <p:cNvSpPr>
                <a:spLocks/>
              </p:cNvSpPr>
              <p:nvPr/>
            </p:nvSpPr>
            <p:spPr bwMode="auto">
              <a:xfrm rot="-5400000">
                <a:off x="4536" y="2280"/>
                <a:ext cx="144" cy="384"/>
              </a:xfrm>
              <a:prstGeom prst="leftBrace">
                <a:avLst>
                  <a:gd name="adj1" fmla="val 22222"/>
                  <a:gd name="adj2" fmla="val 50000"/>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eaLnBrk="1" hangingPunct="1">
                  <a:lnSpc>
                    <a:spcPct val="100000"/>
                  </a:lnSpc>
                  <a:spcBef>
                    <a:spcPct val="0"/>
                  </a:spcBef>
                  <a:buClrTx/>
                  <a:buSzTx/>
                  <a:buFontTx/>
                  <a:buNone/>
                </a:pPr>
                <a:endParaRPr lang="he-IL" altLang="he-IL" sz="2400">
                  <a:latin typeface="Times New Roman" panose="02020603050405020304" pitchFamily="18" charset="0"/>
                </a:endParaRPr>
              </a:p>
            </p:txBody>
          </p:sp>
          <p:sp>
            <p:nvSpPr>
              <p:cNvPr id="204817" name="Text Box 52"/>
              <p:cNvSpPr txBox="1">
                <a:spLocks noChangeArrowheads="1"/>
              </p:cNvSpPr>
              <p:nvPr/>
            </p:nvSpPr>
            <p:spPr bwMode="auto">
              <a:xfrm>
                <a:off x="4355" y="2544"/>
                <a:ext cx="623"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he-IL" sz="1400" b="1">
                    <a:latin typeface="Helvetica" panose="020B0604020202020204" pitchFamily="34" charset="0"/>
                  </a:rPr>
                  <a:t>340 bytes</a:t>
                </a:r>
              </a:p>
            </p:txBody>
          </p:sp>
        </p:grpSp>
        <p:sp>
          <p:nvSpPr>
            <p:cNvPr id="204812" name="Line 53"/>
            <p:cNvSpPr>
              <a:spLocks noChangeShapeType="1"/>
            </p:cNvSpPr>
            <p:nvPr/>
          </p:nvSpPr>
          <p:spPr bwMode="auto">
            <a:xfrm>
              <a:off x="1680" y="3408"/>
              <a:ext cx="1776" cy="240"/>
            </a:xfrm>
            <a:prstGeom prst="line">
              <a:avLst/>
            </a:prstGeom>
            <a:noFill/>
            <a:ln w="28575" cap="rnd">
              <a:solidFill>
                <a:srgbClr val="008000"/>
              </a:solidFill>
              <a:prstDash val="sysDot"/>
              <a:round/>
              <a:headEnd/>
              <a:tailEnd type="triangle" w="med" len="med"/>
            </a:ln>
            <a:extLst>
              <a:ext uri="{909E8E84-426E-40DD-AFC4-6F175D3DCCD1}">
                <a14:hiddenFill xmlns:a14="http://schemas.microsoft.com/office/drawing/2010/main">
                  <a:noFill/>
                </a14:hiddenFill>
              </a:ext>
            </a:extLst>
          </p:spPr>
          <p:txBody>
            <a:bodyPr>
              <a:spAutoFit/>
            </a:bodyPr>
            <a:lstStyle/>
            <a:p>
              <a:endParaRPr lang="he-IL"/>
            </a:p>
          </p:txBody>
        </p:sp>
      </p:grpSp>
    </p:spTree>
    <p:extLst>
      <p:ext uri="{BB962C8B-B14F-4D97-AF65-F5344CB8AC3E}">
        <p14:creationId xmlns:p14="http://schemas.microsoft.com/office/powerpoint/2010/main" val="21504561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8"/>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10"/>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499"/>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06851" name="Rectangle 2"/>
          <p:cNvSpPr>
            <a:spLocks noGrp="1" noChangeArrowheads="1"/>
          </p:cNvSpPr>
          <p:nvPr>
            <p:ph type="title"/>
          </p:nvPr>
        </p:nvSpPr>
        <p:spPr/>
        <p:txBody>
          <a:bodyPr/>
          <a:lstStyle/>
          <a:p>
            <a:r>
              <a:rPr lang="en-US" altLang="he-IL" smtClean="0"/>
              <a:t>IP Reassembly</a:t>
            </a:r>
          </a:p>
        </p:txBody>
      </p:sp>
      <p:sp>
        <p:nvSpPr>
          <p:cNvPr id="192515" name="Rectangle 3"/>
          <p:cNvSpPr>
            <a:spLocks noGrp="1" noChangeArrowheads="1"/>
          </p:cNvSpPr>
          <p:nvPr>
            <p:ph type="body" idx="1"/>
          </p:nvPr>
        </p:nvSpPr>
        <p:spPr/>
        <p:txBody>
          <a:bodyPr/>
          <a:lstStyle/>
          <a:p>
            <a:pPr>
              <a:lnSpc>
                <a:spcPct val="90000"/>
              </a:lnSpc>
            </a:pPr>
            <a:r>
              <a:rPr lang="en-US" altLang="he-IL" sz="2400" smtClean="0"/>
              <a:t>Fragments might arrive out-of-order</a:t>
            </a:r>
          </a:p>
          <a:p>
            <a:pPr lvl="1">
              <a:lnSpc>
                <a:spcPct val="90000"/>
              </a:lnSpc>
            </a:pPr>
            <a:r>
              <a:rPr lang="en-US" altLang="he-IL" sz="2000" smtClean="0">
                <a:ea typeface="Arial" panose="020B0604020202020204" pitchFamily="34" charset="0"/>
              </a:rPr>
              <a:t>Don</a:t>
            </a:r>
            <a:r>
              <a:rPr lang="ja-JP" altLang="en-US" sz="2000" smtClean="0">
                <a:ea typeface="Arial" panose="020B0604020202020204" pitchFamily="34" charset="0"/>
              </a:rPr>
              <a:t>’</a:t>
            </a:r>
            <a:r>
              <a:rPr lang="en-US" altLang="ja-JP" sz="2000" smtClean="0">
                <a:ea typeface="Arial" panose="020B0604020202020204" pitchFamily="34" charset="0"/>
              </a:rPr>
              <a:t>t know how much memory required until receive final fragment</a:t>
            </a:r>
          </a:p>
          <a:p>
            <a:pPr>
              <a:lnSpc>
                <a:spcPct val="90000"/>
              </a:lnSpc>
            </a:pPr>
            <a:r>
              <a:rPr lang="en-US" altLang="he-IL" sz="2400" smtClean="0"/>
              <a:t>Some fragments may be duplicated</a:t>
            </a:r>
          </a:p>
          <a:p>
            <a:pPr lvl="1">
              <a:lnSpc>
                <a:spcPct val="90000"/>
              </a:lnSpc>
            </a:pPr>
            <a:r>
              <a:rPr lang="en-US" altLang="he-IL" sz="2000" smtClean="0">
                <a:ea typeface="Arial" panose="020B0604020202020204" pitchFamily="34" charset="0"/>
              </a:rPr>
              <a:t>Keep only one copy</a:t>
            </a:r>
          </a:p>
          <a:p>
            <a:pPr>
              <a:lnSpc>
                <a:spcPct val="90000"/>
              </a:lnSpc>
            </a:pPr>
            <a:r>
              <a:rPr lang="en-US" altLang="he-IL" sz="2400" smtClean="0"/>
              <a:t>Some fragments may never arrive</a:t>
            </a:r>
          </a:p>
          <a:p>
            <a:pPr lvl="1">
              <a:lnSpc>
                <a:spcPct val="90000"/>
              </a:lnSpc>
            </a:pPr>
            <a:r>
              <a:rPr lang="en-US" altLang="he-IL" sz="2000" smtClean="0">
                <a:ea typeface="Arial" panose="020B0604020202020204" pitchFamily="34" charset="0"/>
              </a:rPr>
              <a:t>After a while, give up entire process</a:t>
            </a:r>
          </a:p>
        </p:txBody>
      </p:sp>
      <p:sp>
        <p:nvSpPr>
          <p:cNvPr id="206850" name="Slide Number Placeholder 5"/>
          <p:cNvSpPr>
            <a:spLocks noGrp="1"/>
          </p:cNvSpPr>
          <p:nvPr>
            <p:ph type="sldNum" sz="quarter" idx="4294967295"/>
          </p:nvPr>
        </p:nvSpPr>
        <p:spPr>
          <a:xfrm>
            <a:off x="8467725" y="6462713"/>
            <a:ext cx="676275" cy="2762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eaLnBrk="1" hangingPunct="1">
              <a:lnSpc>
                <a:spcPct val="100000"/>
              </a:lnSpc>
              <a:spcBef>
                <a:spcPct val="0"/>
              </a:spcBef>
              <a:buClrTx/>
              <a:buSzTx/>
              <a:buFontTx/>
              <a:buNone/>
            </a:pPr>
            <a:fld id="{18E7500B-A05D-426E-8BF9-8DF7ECED2083}" type="slidenum">
              <a:rPr lang="en-US" altLang="he-IL" sz="1400" smtClean="0">
                <a:solidFill>
                  <a:schemeClr val="folHlink"/>
                </a:solidFill>
                <a:latin typeface="Arial" panose="020B0604020202020204" pitchFamily="34" charset="0"/>
              </a:rPr>
              <a:pPr eaLnBrk="1" hangingPunct="1">
                <a:lnSpc>
                  <a:spcPct val="100000"/>
                </a:lnSpc>
                <a:spcBef>
                  <a:spcPct val="0"/>
                </a:spcBef>
                <a:buClrTx/>
                <a:buSzTx/>
                <a:buFontTx/>
                <a:buNone/>
              </a:pPr>
              <a:t>53</a:t>
            </a:fld>
            <a:endParaRPr lang="en-US" altLang="he-IL" sz="1400" smtClean="0">
              <a:solidFill>
                <a:schemeClr val="folHlink"/>
              </a:solidFill>
              <a:latin typeface="Arial" panose="020B0604020202020204" pitchFamily="34" charset="0"/>
            </a:endParaRPr>
          </a:p>
        </p:txBody>
      </p:sp>
      <p:grpSp>
        <p:nvGrpSpPr>
          <p:cNvPr id="206853" name="Group 4"/>
          <p:cNvGrpSpPr>
            <a:grpSpLocks/>
          </p:cNvGrpSpPr>
          <p:nvPr/>
        </p:nvGrpSpPr>
        <p:grpSpPr bwMode="auto">
          <a:xfrm>
            <a:off x="685800" y="1676400"/>
            <a:ext cx="2728913" cy="1066800"/>
            <a:chOff x="480" y="672"/>
            <a:chExt cx="1719" cy="672"/>
          </a:xfrm>
        </p:grpSpPr>
        <p:sp>
          <p:nvSpPr>
            <p:cNvPr id="206871" name="Rectangle 5"/>
            <p:cNvSpPr>
              <a:spLocks noChangeArrowheads="1"/>
            </p:cNvSpPr>
            <p:nvPr/>
          </p:nvSpPr>
          <p:spPr bwMode="auto">
            <a:xfrm>
              <a:off x="480" y="864"/>
              <a:ext cx="528" cy="480"/>
            </a:xfrm>
            <a:prstGeom prst="rect">
              <a:avLst/>
            </a:prstGeom>
            <a:solidFill>
              <a:srgbClr val="FFFF99"/>
            </a:solidFill>
            <a:ln w="12700">
              <a:solidFill>
                <a:schemeClr val="tx1"/>
              </a:solidFill>
              <a:miter lim="800000"/>
              <a:headEnd/>
              <a:tailEnd/>
            </a:ln>
          </p:spPr>
          <p:txBody>
            <a:bodyPr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r>
                <a:rPr lang="en-US" altLang="he-IL" sz="1400">
                  <a:latin typeface="Helvetica" panose="020B0604020202020204" pitchFamily="34" charset="0"/>
                </a:rPr>
                <a:t>IP</a:t>
              </a:r>
            </a:p>
            <a:p>
              <a:pPr algn="ctr">
                <a:lnSpc>
                  <a:spcPct val="100000"/>
                </a:lnSpc>
                <a:spcBef>
                  <a:spcPct val="0"/>
                </a:spcBef>
                <a:buClrTx/>
                <a:buSzTx/>
                <a:buFontTx/>
                <a:buNone/>
              </a:pPr>
              <a:r>
                <a:rPr lang="en-US" altLang="he-IL" sz="1400">
                  <a:latin typeface="Helvetica" panose="020B0604020202020204" pitchFamily="34" charset="0"/>
                </a:rPr>
                <a:t>Header</a:t>
              </a:r>
            </a:p>
          </p:txBody>
        </p:sp>
        <p:sp>
          <p:nvSpPr>
            <p:cNvPr id="206872" name="Rectangle 6"/>
            <p:cNvSpPr>
              <a:spLocks noChangeArrowheads="1"/>
            </p:cNvSpPr>
            <p:nvPr/>
          </p:nvSpPr>
          <p:spPr bwMode="auto">
            <a:xfrm flipH="1">
              <a:off x="1008" y="864"/>
              <a:ext cx="528" cy="480"/>
            </a:xfrm>
            <a:prstGeom prst="rect">
              <a:avLst/>
            </a:prstGeom>
            <a:solidFill>
              <a:schemeClr val="folHlink"/>
            </a:solidFill>
            <a:ln w="12700">
              <a:solidFill>
                <a:schemeClr val="tx1"/>
              </a:solidFill>
              <a:miter lim="800000"/>
              <a:headEnd/>
              <a:tailEnd/>
            </a:ln>
          </p:spPr>
          <p:txBody>
            <a:bodyPr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r>
                <a:rPr lang="en-US" altLang="he-IL" sz="1400">
                  <a:solidFill>
                    <a:srgbClr val="CCFFCC"/>
                  </a:solidFill>
                  <a:latin typeface="Helvetica" panose="020B0604020202020204" pitchFamily="34" charset="0"/>
                </a:rPr>
                <a:t>IP</a:t>
              </a:r>
            </a:p>
            <a:p>
              <a:pPr algn="ctr">
                <a:lnSpc>
                  <a:spcPct val="100000"/>
                </a:lnSpc>
                <a:spcBef>
                  <a:spcPct val="0"/>
                </a:spcBef>
                <a:buClrTx/>
                <a:buSzTx/>
                <a:buFontTx/>
                <a:buNone/>
              </a:pPr>
              <a:r>
                <a:rPr lang="en-US" altLang="he-IL" sz="1400">
                  <a:solidFill>
                    <a:srgbClr val="CCFFCC"/>
                  </a:solidFill>
                  <a:latin typeface="Helvetica" panose="020B0604020202020204" pitchFamily="34" charset="0"/>
                </a:rPr>
                <a:t>Data</a:t>
              </a:r>
            </a:p>
          </p:txBody>
        </p:sp>
        <p:sp>
          <p:nvSpPr>
            <p:cNvPr id="206873" name="Text Box 7"/>
            <p:cNvSpPr txBox="1">
              <a:spLocks noChangeArrowheads="1"/>
            </p:cNvSpPr>
            <p:nvPr/>
          </p:nvSpPr>
          <p:spPr bwMode="auto">
            <a:xfrm>
              <a:off x="480" y="672"/>
              <a:ext cx="1719"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he-IL" sz="1400" b="1">
                  <a:latin typeface="Helvetica" panose="020B0604020202020204" pitchFamily="34" charset="0"/>
                </a:rPr>
                <a:t>Length = 1500, M=1, Offset = 0</a:t>
              </a:r>
            </a:p>
          </p:txBody>
        </p:sp>
      </p:grpSp>
      <p:grpSp>
        <p:nvGrpSpPr>
          <p:cNvPr id="206854" name="Group 8"/>
          <p:cNvGrpSpPr>
            <a:grpSpLocks/>
          </p:cNvGrpSpPr>
          <p:nvPr/>
        </p:nvGrpSpPr>
        <p:grpSpPr bwMode="auto">
          <a:xfrm>
            <a:off x="685800" y="2743200"/>
            <a:ext cx="2925763" cy="1066800"/>
            <a:chOff x="480" y="1344"/>
            <a:chExt cx="1843" cy="672"/>
          </a:xfrm>
        </p:grpSpPr>
        <p:sp>
          <p:nvSpPr>
            <p:cNvPr id="206868" name="Rectangle 9"/>
            <p:cNvSpPr>
              <a:spLocks noChangeArrowheads="1"/>
            </p:cNvSpPr>
            <p:nvPr/>
          </p:nvSpPr>
          <p:spPr bwMode="auto">
            <a:xfrm>
              <a:off x="480" y="1536"/>
              <a:ext cx="528" cy="480"/>
            </a:xfrm>
            <a:prstGeom prst="rect">
              <a:avLst/>
            </a:prstGeom>
            <a:solidFill>
              <a:srgbClr val="FFFF99"/>
            </a:solidFill>
            <a:ln w="12700">
              <a:solidFill>
                <a:schemeClr val="tx1"/>
              </a:solidFill>
              <a:miter lim="800000"/>
              <a:headEnd/>
              <a:tailEnd/>
            </a:ln>
          </p:spPr>
          <p:txBody>
            <a:bodyPr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r>
                <a:rPr lang="en-US" altLang="he-IL" sz="1400">
                  <a:latin typeface="Helvetica" panose="020B0604020202020204" pitchFamily="34" charset="0"/>
                </a:rPr>
                <a:t>IP</a:t>
              </a:r>
            </a:p>
            <a:p>
              <a:pPr algn="ctr">
                <a:lnSpc>
                  <a:spcPct val="100000"/>
                </a:lnSpc>
                <a:spcBef>
                  <a:spcPct val="0"/>
                </a:spcBef>
                <a:buClrTx/>
                <a:buSzTx/>
                <a:buFontTx/>
                <a:buNone/>
              </a:pPr>
              <a:r>
                <a:rPr lang="en-US" altLang="he-IL" sz="1400">
                  <a:latin typeface="Helvetica" panose="020B0604020202020204" pitchFamily="34" charset="0"/>
                </a:rPr>
                <a:t>Header</a:t>
              </a:r>
            </a:p>
          </p:txBody>
        </p:sp>
        <p:sp>
          <p:nvSpPr>
            <p:cNvPr id="206869" name="Rectangle 10"/>
            <p:cNvSpPr>
              <a:spLocks noChangeArrowheads="1"/>
            </p:cNvSpPr>
            <p:nvPr/>
          </p:nvSpPr>
          <p:spPr bwMode="auto">
            <a:xfrm flipH="1">
              <a:off x="1008" y="1536"/>
              <a:ext cx="384" cy="480"/>
            </a:xfrm>
            <a:prstGeom prst="rect">
              <a:avLst/>
            </a:prstGeom>
            <a:solidFill>
              <a:schemeClr val="tx2"/>
            </a:solidFill>
            <a:ln w="12700">
              <a:solidFill>
                <a:schemeClr val="tx1"/>
              </a:solidFill>
              <a:miter lim="800000"/>
              <a:headEnd/>
              <a:tailEnd/>
            </a:ln>
          </p:spPr>
          <p:txBody>
            <a:bodyPr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r>
                <a:rPr lang="en-US" altLang="he-IL" sz="1400">
                  <a:solidFill>
                    <a:srgbClr val="CCFFCC"/>
                  </a:solidFill>
                  <a:latin typeface="Helvetica" panose="020B0604020202020204" pitchFamily="34" charset="0"/>
                </a:rPr>
                <a:t>IP</a:t>
              </a:r>
            </a:p>
            <a:p>
              <a:pPr algn="ctr">
                <a:lnSpc>
                  <a:spcPct val="100000"/>
                </a:lnSpc>
                <a:spcBef>
                  <a:spcPct val="0"/>
                </a:spcBef>
                <a:buClrTx/>
                <a:buSzTx/>
                <a:buFontTx/>
                <a:buNone/>
              </a:pPr>
              <a:r>
                <a:rPr lang="en-US" altLang="he-IL" sz="1400">
                  <a:solidFill>
                    <a:srgbClr val="CCFFCC"/>
                  </a:solidFill>
                  <a:latin typeface="Helvetica" panose="020B0604020202020204" pitchFamily="34" charset="0"/>
                </a:rPr>
                <a:t>Data</a:t>
              </a:r>
            </a:p>
          </p:txBody>
        </p:sp>
        <p:sp>
          <p:nvSpPr>
            <p:cNvPr id="206870" name="Text Box 11"/>
            <p:cNvSpPr txBox="1">
              <a:spLocks noChangeArrowheads="1"/>
            </p:cNvSpPr>
            <p:nvPr/>
          </p:nvSpPr>
          <p:spPr bwMode="auto">
            <a:xfrm>
              <a:off x="480" y="1344"/>
              <a:ext cx="1843"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he-IL" sz="1400" b="1">
                  <a:latin typeface="Helvetica" panose="020B0604020202020204" pitchFamily="34" charset="0"/>
                </a:rPr>
                <a:t>Length = 520, M=1, Offset = 1480</a:t>
              </a:r>
            </a:p>
          </p:txBody>
        </p:sp>
      </p:grpSp>
      <p:grpSp>
        <p:nvGrpSpPr>
          <p:cNvPr id="206855" name="Group 12"/>
          <p:cNvGrpSpPr>
            <a:grpSpLocks/>
          </p:cNvGrpSpPr>
          <p:nvPr/>
        </p:nvGrpSpPr>
        <p:grpSpPr bwMode="auto">
          <a:xfrm>
            <a:off x="685800" y="3810000"/>
            <a:ext cx="3024188" cy="1066800"/>
            <a:chOff x="480" y="2016"/>
            <a:chExt cx="1905" cy="672"/>
          </a:xfrm>
        </p:grpSpPr>
        <p:sp>
          <p:nvSpPr>
            <p:cNvPr id="206865" name="Rectangle 13"/>
            <p:cNvSpPr>
              <a:spLocks noChangeArrowheads="1"/>
            </p:cNvSpPr>
            <p:nvPr/>
          </p:nvSpPr>
          <p:spPr bwMode="auto">
            <a:xfrm>
              <a:off x="480" y="2208"/>
              <a:ext cx="528" cy="480"/>
            </a:xfrm>
            <a:prstGeom prst="rect">
              <a:avLst/>
            </a:prstGeom>
            <a:solidFill>
              <a:srgbClr val="FFFF99"/>
            </a:solidFill>
            <a:ln w="12700">
              <a:solidFill>
                <a:schemeClr val="tx1"/>
              </a:solidFill>
              <a:miter lim="800000"/>
              <a:headEnd/>
              <a:tailEnd/>
            </a:ln>
          </p:spPr>
          <p:txBody>
            <a:bodyPr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r>
                <a:rPr lang="en-US" altLang="he-IL" sz="1400">
                  <a:latin typeface="Helvetica" panose="020B0604020202020204" pitchFamily="34" charset="0"/>
                </a:rPr>
                <a:t>IP</a:t>
              </a:r>
            </a:p>
            <a:p>
              <a:pPr algn="ctr">
                <a:lnSpc>
                  <a:spcPct val="100000"/>
                </a:lnSpc>
                <a:spcBef>
                  <a:spcPct val="0"/>
                </a:spcBef>
                <a:buClrTx/>
                <a:buSzTx/>
                <a:buFontTx/>
                <a:buNone/>
              </a:pPr>
              <a:r>
                <a:rPr lang="en-US" altLang="he-IL" sz="1400">
                  <a:latin typeface="Helvetica" panose="020B0604020202020204" pitchFamily="34" charset="0"/>
                </a:rPr>
                <a:t>Header</a:t>
              </a:r>
            </a:p>
          </p:txBody>
        </p:sp>
        <p:sp>
          <p:nvSpPr>
            <p:cNvPr id="206866" name="Rectangle 14"/>
            <p:cNvSpPr>
              <a:spLocks noChangeArrowheads="1"/>
            </p:cNvSpPr>
            <p:nvPr/>
          </p:nvSpPr>
          <p:spPr bwMode="auto">
            <a:xfrm flipH="1">
              <a:off x="1008" y="2208"/>
              <a:ext cx="528" cy="480"/>
            </a:xfrm>
            <a:prstGeom prst="rect">
              <a:avLst/>
            </a:prstGeom>
            <a:solidFill>
              <a:srgbClr val="000066"/>
            </a:solidFill>
            <a:ln w="12700">
              <a:solidFill>
                <a:schemeClr val="tx1"/>
              </a:solidFill>
              <a:miter lim="800000"/>
              <a:headEnd/>
              <a:tailEnd/>
            </a:ln>
          </p:spPr>
          <p:txBody>
            <a:bodyPr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r>
                <a:rPr lang="en-US" altLang="he-IL" sz="1400">
                  <a:solidFill>
                    <a:srgbClr val="CCFFCC"/>
                  </a:solidFill>
                  <a:latin typeface="Helvetica" panose="020B0604020202020204" pitchFamily="34" charset="0"/>
                </a:rPr>
                <a:t>IP</a:t>
              </a:r>
            </a:p>
            <a:p>
              <a:pPr algn="ctr">
                <a:lnSpc>
                  <a:spcPct val="100000"/>
                </a:lnSpc>
                <a:spcBef>
                  <a:spcPct val="0"/>
                </a:spcBef>
                <a:buClrTx/>
                <a:buSzTx/>
                <a:buFontTx/>
                <a:buNone/>
              </a:pPr>
              <a:r>
                <a:rPr lang="en-US" altLang="he-IL" sz="1400">
                  <a:solidFill>
                    <a:srgbClr val="CCFFCC"/>
                  </a:solidFill>
                  <a:latin typeface="Helvetica" panose="020B0604020202020204" pitchFamily="34" charset="0"/>
                </a:rPr>
                <a:t>Data</a:t>
              </a:r>
            </a:p>
          </p:txBody>
        </p:sp>
        <p:sp>
          <p:nvSpPr>
            <p:cNvPr id="206867" name="Text Box 15"/>
            <p:cNvSpPr txBox="1">
              <a:spLocks noChangeArrowheads="1"/>
            </p:cNvSpPr>
            <p:nvPr/>
          </p:nvSpPr>
          <p:spPr bwMode="auto">
            <a:xfrm>
              <a:off x="480" y="2016"/>
              <a:ext cx="1905"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he-IL" sz="1400" b="1">
                  <a:latin typeface="Helvetica" panose="020B0604020202020204" pitchFamily="34" charset="0"/>
                </a:rPr>
                <a:t>Length = 1500, M=1, Offset = 1980</a:t>
              </a:r>
            </a:p>
          </p:txBody>
        </p:sp>
      </p:grpSp>
      <p:grpSp>
        <p:nvGrpSpPr>
          <p:cNvPr id="206856" name="Group 16"/>
          <p:cNvGrpSpPr>
            <a:grpSpLocks/>
          </p:cNvGrpSpPr>
          <p:nvPr/>
        </p:nvGrpSpPr>
        <p:grpSpPr bwMode="auto">
          <a:xfrm>
            <a:off x="685800" y="4876800"/>
            <a:ext cx="2925763" cy="1066800"/>
            <a:chOff x="480" y="2688"/>
            <a:chExt cx="1843" cy="672"/>
          </a:xfrm>
        </p:grpSpPr>
        <p:sp>
          <p:nvSpPr>
            <p:cNvPr id="206862" name="Rectangle 17"/>
            <p:cNvSpPr>
              <a:spLocks noChangeArrowheads="1"/>
            </p:cNvSpPr>
            <p:nvPr/>
          </p:nvSpPr>
          <p:spPr bwMode="auto">
            <a:xfrm>
              <a:off x="480" y="2880"/>
              <a:ext cx="528" cy="480"/>
            </a:xfrm>
            <a:prstGeom prst="rect">
              <a:avLst/>
            </a:prstGeom>
            <a:solidFill>
              <a:srgbClr val="FFFF99"/>
            </a:solidFill>
            <a:ln w="12700">
              <a:solidFill>
                <a:schemeClr val="tx1"/>
              </a:solidFill>
              <a:miter lim="800000"/>
              <a:headEnd/>
              <a:tailEnd/>
            </a:ln>
          </p:spPr>
          <p:txBody>
            <a:bodyPr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r>
                <a:rPr lang="en-US" altLang="he-IL" sz="1400">
                  <a:latin typeface="Helvetica" panose="020B0604020202020204" pitchFamily="34" charset="0"/>
                </a:rPr>
                <a:t>IP</a:t>
              </a:r>
            </a:p>
            <a:p>
              <a:pPr algn="ctr">
                <a:lnSpc>
                  <a:spcPct val="100000"/>
                </a:lnSpc>
                <a:spcBef>
                  <a:spcPct val="0"/>
                </a:spcBef>
                <a:buClrTx/>
                <a:buSzTx/>
                <a:buFontTx/>
                <a:buNone/>
              </a:pPr>
              <a:r>
                <a:rPr lang="en-US" altLang="he-IL" sz="1400">
                  <a:latin typeface="Helvetica" panose="020B0604020202020204" pitchFamily="34" charset="0"/>
                </a:rPr>
                <a:t>Header</a:t>
              </a:r>
            </a:p>
          </p:txBody>
        </p:sp>
        <p:sp>
          <p:nvSpPr>
            <p:cNvPr id="206863" name="Rectangle 18"/>
            <p:cNvSpPr>
              <a:spLocks noChangeArrowheads="1"/>
            </p:cNvSpPr>
            <p:nvPr/>
          </p:nvSpPr>
          <p:spPr bwMode="auto">
            <a:xfrm flipH="1">
              <a:off x="1008" y="2880"/>
              <a:ext cx="384" cy="480"/>
            </a:xfrm>
            <a:prstGeom prst="rect">
              <a:avLst/>
            </a:prstGeom>
            <a:solidFill>
              <a:srgbClr val="CC0000"/>
            </a:solidFill>
            <a:ln w="12700">
              <a:solidFill>
                <a:schemeClr val="tx1"/>
              </a:solidFill>
              <a:miter lim="800000"/>
              <a:headEnd/>
              <a:tailEnd/>
            </a:ln>
          </p:spPr>
          <p:txBody>
            <a:bodyPr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r>
                <a:rPr lang="en-US" altLang="he-IL" sz="1400">
                  <a:solidFill>
                    <a:srgbClr val="CCFFCC"/>
                  </a:solidFill>
                  <a:latin typeface="Helvetica" panose="020B0604020202020204" pitchFamily="34" charset="0"/>
                </a:rPr>
                <a:t>IP</a:t>
              </a:r>
            </a:p>
            <a:p>
              <a:pPr algn="ctr">
                <a:lnSpc>
                  <a:spcPct val="100000"/>
                </a:lnSpc>
                <a:spcBef>
                  <a:spcPct val="0"/>
                </a:spcBef>
                <a:buClrTx/>
                <a:buSzTx/>
                <a:buFontTx/>
                <a:buNone/>
              </a:pPr>
              <a:r>
                <a:rPr lang="en-US" altLang="he-IL" sz="1400">
                  <a:solidFill>
                    <a:srgbClr val="CCFFCC"/>
                  </a:solidFill>
                  <a:latin typeface="Helvetica" panose="020B0604020202020204" pitchFamily="34" charset="0"/>
                </a:rPr>
                <a:t>Data</a:t>
              </a:r>
            </a:p>
          </p:txBody>
        </p:sp>
        <p:sp>
          <p:nvSpPr>
            <p:cNvPr id="206864" name="Text Box 19"/>
            <p:cNvSpPr txBox="1">
              <a:spLocks noChangeArrowheads="1"/>
            </p:cNvSpPr>
            <p:nvPr/>
          </p:nvSpPr>
          <p:spPr bwMode="auto">
            <a:xfrm>
              <a:off x="480" y="2688"/>
              <a:ext cx="1843"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he-IL" sz="1400" b="1">
                  <a:latin typeface="Helvetica" panose="020B0604020202020204" pitchFamily="34" charset="0"/>
                </a:rPr>
                <a:t>Length = 360, M=0, Offset = 3460</a:t>
              </a:r>
            </a:p>
          </p:txBody>
        </p:sp>
      </p:grpSp>
      <p:grpSp>
        <p:nvGrpSpPr>
          <p:cNvPr id="6" name="Group 20"/>
          <p:cNvGrpSpPr>
            <a:grpSpLocks/>
          </p:cNvGrpSpPr>
          <p:nvPr/>
        </p:nvGrpSpPr>
        <p:grpSpPr bwMode="auto">
          <a:xfrm>
            <a:off x="4038600" y="5607050"/>
            <a:ext cx="2895600" cy="762000"/>
            <a:chOff x="3072" y="576"/>
            <a:chExt cx="1824" cy="480"/>
          </a:xfrm>
        </p:grpSpPr>
        <p:sp>
          <p:nvSpPr>
            <p:cNvPr id="206858" name="Rectangle 21"/>
            <p:cNvSpPr>
              <a:spLocks noChangeArrowheads="1"/>
            </p:cNvSpPr>
            <p:nvPr/>
          </p:nvSpPr>
          <p:spPr bwMode="auto">
            <a:xfrm flipH="1">
              <a:off x="3072" y="576"/>
              <a:ext cx="528" cy="480"/>
            </a:xfrm>
            <a:prstGeom prst="rect">
              <a:avLst/>
            </a:prstGeom>
            <a:solidFill>
              <a:schemeClr val="folHlink"/>
            </a:solidFill>
            <a:ln w="12700">
              <a:solidFill>
                <a:schemeClr val="tx1"/>
              </a:solidFill>
              <a:miter lim="800000"/>
              <a:headEnd/>
              <a:tailEnd/>
            </a:ln>
          </p:spPr>
          <p:txBody>
            <a:bodyPr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r>
                <a:rPr lang="en-US" altLang="he-IL" sz="1400">
                  <a:solidFill>
                    <a:srgbClr val="CCFFCC"/>
                  </a:solidFill>
                  <a:latin typeface="Helvetica" panose="020B0604020202020204" pitchFamily="34" charset="0"/>
                </a:rPr>
                <a:t>IP</a:t>
              </a:r>
            </a:p>
            <a:p>
              <a:pPr algn="ctr">
                <a:lnSpc>
                  <a:spcPct val="100000"/>
                </a:lnSpc>
                <a:spcBef>
                  <a:spcPct val="0"/>
                </a:spcBef>
                <a:buClrTx/>
                <a:buSzTx/>
                <a:buFontTx/>
                <a:buNone/>
              </a:pPr>
              <a:r>
                <a:rPr lang="en-US" altLang="he-IL" sz="1400">
                  <a:solidFill>
                    <a:srgbClr val="CCFFCC"/>
                  </a:solidFill>
                  <a:latin typeface="Helvetica" panose="020B0604020202020204" pitchFamily="34" charset="0"/>
                </a:rPr>
                <a:t>Data</a:t>
              </a:r>
            </a:p>
          </p:txBody>
        </p:sp>
        <p:sp>
          <p:nvSpPr>
            <p:cNvPr id="206859" name="Rectangle 22"/>
            <p:cNvSpPr>
              <a:spLocks noChangeArrowheads="1"/>
            </p:cNvSpPr>
            <p:nvPr/>
          </p:nvSpPr>
          <p:spPr bwMode="auto">
            <a:xfrm flipH="1">
              <a:off x="3600" y="576"/>
              <a:ext cx="384" cy="480"/>
            </a:xfrm>
            <a:prstGeom prst="rect">
              <a:avLst/>
            </a:prstGeom>
            <a:solidFill>
              <a:schemeClr val="tx2"/>
            </a:solidFill>
            <a:ln w="12700">
              <a:solidFill>
                <a:schemeClr val="tx1"/>
              </a:solidFill>
              <a:miter lim="800000"/>
              <a:headEnd/>
              <a:tailEnd/>
            </a:ln>
          </p:spPr>
          <p:txBody>
            <a:bodyPr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r>
                <a:rPr lang="en-US" altLang="he-IL" sz="1400">
                  <a:solidFill>
                    <a:srgbClr val="CCFFCC"/>
                  </a:solidFill>
                  <a:latin typeface="Helvetica" panose="020B0604020202020204" pitchFamily="34" charset="0"/>
                </a:rPr>
                <a:t>IP</a:t>
              </a:r>
            </a:p>
            <a:p>
              <a:pPr algn="ctr">
                <a:lnSpc>
                  <a:spcPct val="100000"/>
                </a:lnSpc>
                <a:spcBef>
                  <a:spcPct val="0"/>
                </a:spcBef>
                <a:buClrTx/>
                <a:buSzTx/>
                <a:buFontTx/>
                <a:buNone/>
              </a:pPr>
              <a:r>
                <a:rPr lang="en-US" altLang="he-IL" sz="1400">
                  <a:solidFill>
                    <a:srgbClr val="CCFFCC"/>
                  </a:solidFill>
                  <a:latin typeface="Helvetica" panose="020B0604020202020204" pitchFamily="34" charset="0"/>
                </a:rPr>
                <a:t>Data</a:t>
              </a:r>
            </a:p>
          </p:txBody>
        </p:sp>
        <p:sp>
          <p:nvSpPr>
            <p:cNvPr id="206860" name="Rectangle 23"/>
            <p:cNvSpPr>
              <a:spLocks noChangeArrowheads="1"/>
            </p:cNvSpPr>
            <p:nvPr/>
          </p:nvSpPr>
          <p:spPr bwMode="auto">
            <a:xfrm flipH="1">
              <a:off x="3984" y="576"/>
              <a:ext cx="528" cy="480"/>
            </a:xfrm>
            <a:prstGeom prst="rect">
              <a:avLst/>
            </a:prstGeom>
            <a:solidFill>
              <a:srgbClr val="000066"/>
            </a:solidFill>
            <a:ln w="12700">
              <a:solidFill>
                <a:schemeClr val="tx1"/>
              </a:solidFill>
              <a:miter lim="800000"/>
              <a:headEnd/>
              <a:tailEnd/>
            </a:ln>
          </p:spPr>
          <p:txBody>
            <a:bodyPr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r>
                <a:rPr lang="en-US" altLang="he-IL" sz="1400">
                  <a:solidFill>
                    <a:srgbClr val="CCFFCC"/>
                  </a:solidFill>
                  <a:latin typeface="Helvetica" panose="020B0604020202020204" pitchFamily="34" charset="0"/>
                </a:rPr>
                <a:t>IP</a:t>
              </a:r>
            </a:p>
            <a:p>
              <a:pPr algn="ctr">
                <a:lnSpc>
                  <a:spcPct val="100000"/>
                </a:lnSpc>
                <a:spcBef>
                  <a:spcPct val="0"/>
                </a:spcBef>
                <a:buClrTx/>
                <a:buSzTx/>
                <a:buFontTx/>
                <a:buNone/>
              </a:pPr>
              <a:r>
                <a:rPr lang="en-US" altLang="he-IL" sz="1400">
                  <a:solidFill>
                    <a:srgbClr val="CCFFCC"/>
                  </a:solidFill>
                  <a:latin typeface="Helvetica" panose="020B0604020202020204" pitchFamily="34" charset="0"/>
                </a:rPr>
                <a:t>Data</a:t>
              </a:r>
            </a:p>
          </p:txBody>
        </p:sp>
        <p:sp>
          <p:nvSpPr>
            <p:cNvPr id="206861" name="Rectangle 24"/>
            <p:cNvSpPr>
              <a:spLocks noChangeArrowheads="1"/>
            </p:cNvSpPr>
            <p:nvPr/>
          </p:nvSpPr>
          <p:spPr bwMode="auto">
            <a:xfrm flipH="1">
              <a:off x="4512" y="576"/>
              <a:ext cx="384" cy="480"/>
            </a:xfrm>
            <a:prstGeom prst="rect">
              <a:avLst/>
            </a:prstGeom>
            <a:solidFill>
              <a:srgbClr val="CC0000"/>
            </a:solidFill>
            <a:ln w="12700">
              <a:solidFill>
                <a:schemeClr val="tx1"/>
              </a:solidFill>
              <a:miter lim="800000"/>
              <a:headEnd/>
              <a:tailEnd/>
            </a:ln>
          </p:spPr>
          <p:txBody>
            <a:bodyPr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r>
                <a:rPr lang="en-US" altLang="he-IL" sz="1400">
                  <a:solidFill>
                    <a:srgbClr val="CCFFCC"/>
                  </a:solidFill>
                  <a:latin typeface="Helvetica" panose="020B0604020202020204" pitchFamily="34" charset="0"/>
                </a:rPr>
                <a:t>IP</a:t>
              </a:r>
            </a:p>
            <a:p>
              <a:pPr algn="ctr">
                <a:lnSpc>
                  <a:spcPct val="100000"/>
                </a:lnSpc>
                <a:spcBef>
                  <a:spcPct val="0"/>
                </a:spcBef>
                <a:buClrTx/>
                <a:buSzTx/>
                <a:buFontTx/>
                <a:buNone/>
              </a:pPr>
              <a:r>
                <a:rPr lang="en-US" altLang="he-IL" sz="1400">
                  <a:solidFill>
                    <a:srgbClr val="CCFFCC"/>
                  </a:solidFill>
                  <a:latin typeface="Helvetica" panose="020B0604020202020204" pitchFamily="34" charset="0"/>
                </a:rPr>
                <a:t>Data</a:t>
              </a:r>
            </a:p>
          </p:txBody>
        </p:sp>
      </p:grpSp>
    </p:spTree>
    <p:extLst>
      <p:ext uri="{BB962C8B-B14F-4D97-AF65-F5344CB8AC3E}">
        <p14:creationId xmlns:p14="http://schemas.microsoft.com/office/powerpoint/2010/main" val="2210257207"/>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92515">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499"/>
                                          </p:stCondLst>
                                        </p:cTn>
                                        <p:tgtEl>
                                          <p:spTgt spid="192515">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499"/>
                                          </p:stCondLst>
                                        </p:cTn>
                                        <p:tgtEl>
                                          <p:spTgt spid="192515">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499"/>
                                          </p:stCondLst>
                                        </p:cTn>
                                        <p:tgtEl>
                                          <p:spTgt spid="192515">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499"/>
                                          </p:stCondLst>
                                        </p:cTn>
                                        <p:tgtEl>
                                          <p:spTgt spid="192515">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499"/>
                                          </p:stCondLst>
                                        </p:cTn>
                                        <p:tgtEl>
                                          <p:spTgt spid="19251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2515" grpId="0" build="p" autoUpdateAnimBg="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Fragmentation Concepts</a:t>
            </a:r>
            <a:endParaRPr lang="en-US" dirty="0"/>
          </a:p>
        </p:txBody>
      </p:sp>
      <p:sp>
        <p:nvSpPr>
          <p:cNvPr id="4" name="Content Placeholder 3"/>
          <p:cNvSpPr>
            <a:spLocks noGrp="1"/>
          </p:cNvSpPr>
          <p:nvPr>
            <p:ph type="body" idx="1"/>
          </p:nvPr>
        </p:nvSpPr>
        <p:spPr/>
        <p:txBody>
          <a:bodyPr/>
          <a:lstStyle/>
          <a:p>
            <a:r>
              <a:rPr lang="en-US" dirty="0" smtClean="0"/>
              <a:t>Highlights many key Internet characteristics</a:t>
            </a:r>
          </a:p>
          <a:p>
            <a:pPr lvl="1"/>
            <a:r>
              <a:rPr lang="en-US" dirty="0" smtClean="0"/>
              <a:t>Decentralized and heterogeneous</a:t>
            </a:r>
          </a:p>
          <a:p>
            <a:pPr lvl="2"/>
            <a:r>
              <a:rPr lang="en-US" dirty="0" smtClean="0"/>
              <a:t>Each network may choose its own MTU</a:t>
            </a:r>
          </a:p>
          <a:p>
            <a:pPr lvl="1"/>
            <a:r>
              <a:rPr lang="en-US" dirty="0" smtClean="0"/>
              <a:t>Connectionless datagram protocol</a:t>
            </a:r>
          </a:p>
          <a:p>
            <a:pPr lvl="2"/>
            <a:r>
              <a:rPr lang="en-US" dirty="0" smtClean="0"/>
              <a:t>Each fragment contains full routing information</a:t>
            </a:r>
          </a:p>
          <a:p>
            <a:pPr lvl="2"/>
            <a:r>
              <a:rPr lang="en-US" dirty="0" smtClean="0"/>
              <a:t>Fragments can travel independently, on different paths</a:t>
            </a:r>
          </a:p>
          <a:p>
            <a:pPr lvl="1"/>
            <a:r>
              <a:rPr lang="en-US" dirty="0" smtClean="0"/>
              <a:t>Best effort network</a:t>
            </a:r>
          </a:p>
          <a:p>
            <a:pPr lvl="2"/>
            <a:r>
              <a:rPr lang="en-US" dirty="0" smtClean="0"/>
              <a:t>Routers/receiver may silently drop fragments</a:t>
            </a:r>
          </a:p>
          <a:p>
            <a:pPr lvl="2"/>
            <a:r>
              <a:rPr lang="en-US" dirty="0" smtClean="0"/>
              <a:t>No requirement to alert the sender</a:t>
            </a:r>
          </a:p>
          <a:p>
            <a:pPr lvl="1"/>
            <a:r>
              <a:rPr lang="en-US" dirty="0" smtClean="0"/>
              <a:t>Most work is done at the endpoints</a:t>
            </a:r>
          </a:p>
          <a:p>
            <a:pPr lvl="2"/>
            <a:r>
              <a:rPr lang="en-US" dirty="0" smtClean="0"/>
              <a:t>i.e. reassembly</a:t>
            </a:r>
            <a:endParaRPr lang="en-US" dirty="0"/>
          </a:p>
        </p:txBody>
      </p:sp>
      <p:sp>
        <p:nvSpPr>
          <p:cNvPr id="3" name="Slide Number Placeholder 2"/>
          <p:cNvSpPr>
            <a:spLocks noGrp="1"/>
          </p:cNvSpPr>
          <p:nvPr>
            <p:ph type="sldNum" sz="quarter" idx="4294967295"/>
          </p:nvPr>
        </p:nvSpPr>
        <p:spPr>
          <a:xfrm>
            <a:off x="0" y="1255713"/>
            <a:ext cx="533400" cy="304800"/>
          </a:xfrm>
          <a:prstGeom prst="rect">
            <a:avLst/>
          </a:prstGeom>
        </p:spPr>
        <p:txBody>
          <a:bodyPr>
            <a:normAutofit/>
          </a:bodyPr>
          <a:lstStyle/>
          <a:p>
            <a:fld id="{283B9EA5-CE9A-4950-A80C-5ADF06B45BB8}" type="slidenum">
              <a:rPr lang="en-US" smtClean="0"/>
              <a:pPr/>
              <a:t>54</a:t>
            </a:fld>
            <a:endParaRPr lang="en-US" dirty="0"/>
          </a:p>
        </p:txBody>
      </p:sp>
    </p:spTree>
    <p:extLst>
      <p:ext uri="{BB962C8B-B14F-4D97-AF65-F5344CB8AC3E}">
        <p14:creationId xmlns:p14="http://schemas.microsoft.com/office/powerpoint/2010/main" val="120996726"/>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Fragmentation in Reality</a:t>
            </a:r>
            <a:endParaRPr lang="en-US" dirty="0"/>
          </a:p>
        </p:txBody>
      </p:sp>
      <p:sp>
        <p:nvSpPr>
          <p:cNvPr id="4" name="Content Placeholder 3"/>
          <p:cNvSpPr>
            <a:spLocks noGrp="1"/>
          </p:cNvSpPr>
          <p:nvPr>
            <p:ph type="body" idx="1"/>
          </p:nvPr>
        </p:nvSpPr>
        <p:spPr/>
        <p:txBody>
          <a:bodyPr>
            <a:normAutofit/>
          </a:bodyPr>
          <a:lstStyle/>
          <a:p>
            <a:r>
              <a:rPr lang="en-US" dirty="0" smtClean="0"/>
              <a:t>Fragmentation is expensive</a:t>
            </a:r>
          </a:p>
          <a:p>
            <a:pPr lvl="1"/>
            <a:r>
              <a:rPr lang="en-US" dirty="0" smtClean="0"/>
              <a:t>Memory and CPU overhead for datagram reconstruction</a:t>
            </a:r>
          </a:p>
          <a:p>
            <a:pPr lvl="1"/>
            <a:r>
              <a:rPr lang="en-US" dirty="0" smtClean="0"/>
              <a:t>Want to avoid fragmentation if possible</a:t>
            </a:r>
          </a:p>
          <a:p>
            <a:r>
              <a:rPr lang="en-US" dirty="0" smtClean="0"/>
              <a:t>MTU discovery protocol</a:t>
            </a:r>
          </a:p>
          <a:p>
            <a:pPr lvl="1"/>
            <a:r>
              <a:rPr lang="en-US" dirty="0" smtClean="0"/>
              <a:t>Send a packet with “don’t fragment” bit set</a:t>
            </a:r>
          </a:p>
          <a:p>
            <a:pPr lvl="1"/>
            <a:r>
              <a:rPr lang="en-US" dirty="0" smtClean="0"/>
              <a:t>Keep decreasing message length until one arrives</a:t>
            </a:r>
          </a:p>
          <a:p>
            <a:pPr lvl="1"/>
            <a:r>
              <a:rPr lang="en-US" dirty="0" smtClean="0"/>
              <a:t>May get “can’t fragment” error from a router, which will explicitly state the supported MTU</a:t>
            </a:r>
          </a:p>
          <a:p>
            <a:r>
              <a:rPr lang="en-US" dirty="0" smtClean="0"/>
              <a:t>Router handling of fragments</a:t>
            </a:r>
          </a:p>
          <a:p>
            <a:pPr lvl="1"/>
            <a:r>
              <a:rPr lang="en-US" dirty="0" smtClean="0"/>
              <a:t>Fast, specialized hardware handles the common case</a:t>
            </a:r>
          </a:p>
          <a:p>
            <a:pPr lvl="1"/>
            <a:r>
              <a:rPr lang="en-US" dirty="0"/>
              <a:t>Dedicated, general purpose CPU just for handling fragments</a:t>
            </a:r>
          </a:p>
          <a:p>
            <a:pPr lvl="1"/>
            <a:endParaRPr lang="en-US" dirty="0"/>
          </a:p>
        </p:txBody>
      </p:sp>
      <p:sp>
        <p:nvSpPr>
          <p:cNvPr id="3" name="Slide Number Placeholder 2"/>
          <p:cNvSpPr>
            <a:spLocks noGrp="1"/>
          </p:cNvSpPr>
          <p:nvPr>
            <p:ph type="sldNum" sz="quarter" idx="4294967295"/>
          </p:nvPr>
        </p:nvSpPr>
        <p:spPr>
          <a:xfrm>
            <a:off x="0" y="1255713"/>
            <a:ext cx="533400" cy="304800"/>
          </a:xfrm>
          <a:prstGeom prst="rect">
            <a:avLst/>
          </a:prstGeom>
        </p:spPr>
        <p:txBody>
          <a:bodyPr>
            <a:normAutofit/>
          </a:bodyPr>
          <a:lstStyle/>
          <a:p>
            <a:fld id="{283B9EA5-CE9A-4950-A80C-5ADF06B45BB8}" type="slidenum">
              <a:rPr lang="en-US" smtClean="0"/>
              <a:pPr/>
              <a:t>55</a:t>
            </a:fld>
            <a:endParaRPr lang="en-US" dirty="0"/>
          </a:p>
        </p:txBody>
      </p:sp>
    </p:spTree>
    <p:extLst>
      <p:ext uri="{BB962C8B-B14F-4D97-AF65-F5344CB8AC3E}">
        <p14:creationId xmlns:p14="http://schemas.microsoft.com/office/powerpoint/2010/main" val="3186807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animEffect transition="in" filter="fade">
                                      <p:cBhvr>
                                        <p:cTn id="7" dur="500"/>
                                        <p:tgtEl>
                                          <p:spTgt spid="4">
                                            <p:txEl>
                                              <p:pRg st="3" end="3"/>
                                            </p:txEl>
                                          </p:spTgt>
                                        </p:tgtEl>
                                      </p:cBhvr>
                                    </p:animEffect>
                                    <p:anim calcmode="lin" valueType="num">
                                      <p:cBhvr>
                                        <p:cTn id="8"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9" dur="500" fill="hold"/>
                                        <p:tgtEl>
                                          <p:spTgt spid="4">
                                            <p:txEl>
                                              <p:pRg st="3" end="3"/>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
                                            <p:txEl>
                                              <p:pRg st="4" end="4"/>
                                            </p:txEl>
                                          </p:spTgt>
                                        </p:tgtEl>
                                        <p:attrNameLst>
                                          <p:attrName>style.visibility</p:attrName>
                                        </p:attrNameLst>
                                      </p:cBhvr>
                                      <p:to>
                                        <p:strVal val="visible"/>
                                      </p:to>
                                    </p:set>
                                    <p:animEffect transition="in" filter="fade">
                                      <p:cBhvr>
                                        <p:cTn id="12" dur="500"/>
                                        <p:tgtEl>
                                          <p:spTgt spid="4">
                                            <p:txEl>
                                              <p:pRg st="4" end="4"/>
                                            </p:txEl>
                                          </p:spTgt>
                                        </p:tgtEl>
                                      </p:cBhvr>
                                    </p:animEffect>
                                    <p:anim calcmode="lin" valueType="num">
                                      <p:cBhvr>
                                        <p:cTn id="13"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p:cTn id="14" dur="500" fill="hold"/>
                                        <p:tgtEl>
                                          <p:spTgt spid="4">
                                            <p:txEl>
                                              <p:pRg st="4" end="4"/>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animEffect transition="in" filter="fade">
                                      <p:cBhvr>
                                        <p:cTn id="17" dur="500"/>
                                        <p:tgtEl>
                                          <p:spTgt spid="4">
                                            <p:txEl>
                                              <p:pRg st="5" end="5"/>
                                            </p:txEl>
                                          </p:spTgt>
                                        </p:tgtEl>
                                      </p:cBhvr>
                                    </p:animEffect>
                                    <p:anim calcmode="lin" valueType="num">
                                      <p:cBhvr>
                                        <p:cTn id="18" dur="500" fill="hold"/>
                                        <p:tgtEl>
                                          <p:spTgt spid="4">
                                            <p:txEl>
                                              <p:pRg st="5" end="5"/>
                                            </p:txEl>
                                          </p:spTgt>
                                        </p:tgtEl>
                                        <p:attrNameLst>
                                          <p:attrName>ppt_x</p:attrName>
                                        </p:attrNameLst>
                                      </p:cBhvr>
                                      <p:tavLst>
                                        <p:tav tm="0">
                                          <p:val>
                                            <p:strVal val="#ppt_x"/>
                                          </p:val>
                                        </p:tav>
                                        <p:tav tm="100000">
                                          <p:val>
                                            <p:strVal val="#ppt_x"/>
                                          </p:val>
                                        </p:tav>
                                      </p:tavLst>
                                    </p:anim>
                                    <p:anim calcmode="lin" valueType="num">
                                      <p:cBhvr>
                                        <p:cTn id="19" dur="500" fill="hold"/>
                                        <p:tgtEl>
                                          <p:spTgt spid="4">
                                            <p:txEl>
                                              <p:pRg st="5" end="5"/>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4">
                                            <p:txEl>
                                              <p:pRg st="6" end="6"/>
                                            </p:txEl>
                                          </p:spTgt>
                                        </p:tgtEl>
                                        <p:attrNameLst>
                                          <p:attrName>style.visibility</p:attrName>
                                        </p:attrNameLst>
                                      </p:cBhvr>
                                      <p:to>
                                        <p:strVal val="visible"/>
                                      </p:to>
                                    </p:set>
                                    <p:animEffect transition="in" filter="fade">
                                      <p:cBhvr>
                                        <p:cTn id="22" dur="500"/>
                                        <p:tgtEl>
                                          <p:spTgt spid="4">
                                            <p:txEl>
                                              <p:pRg st="6" end="6"/>
                                            </p:txEl>
                                          </p:spTgt>
                                        </p:tgtEl>
                                      </p:cBhvr>
                                    </p:animEffect>
                                    <p:anim calcmode="lin" valueType="num">
                                      <p:cBhvr>
                                        <p:cTn id="23" dur="500" fill="hold"/>
                                        <p:tgtEl>
                                          <p:spTgt spid="4">
                                            <p:txEl>
                                              <p:pRg st="6" end="6"/>
                                            </p:txEl>
                                          </p:spTgt>
                                        </p:tgtEl>
                                        <p:attrNameLst>
                                          <p:attrName>ppt_x</p:attrName>
                                        </p:attrNameLst>
                                      </p:cBhvr>
                                      <p:tavLst>
                                        <p:tav tm="0">
                                          <p:val>
                                            <p:strVal val="#ppt_x"/>
                                          </p:val>
                                        </p:tav>
                                        <p:tav tm="100000">
                                          <p:val>
                                            <p:strVal val="#ppt_x"/>
                                          </p:val>
                                        </p:tav>
                                      </p:tavLst>
                                    </p:anim>
                                    <p:anim calcmode="lin" valueType="num">
                                      <p:cBhvr>
                                        <p:cTn id="24" dur="500" fill="hold"/>
                                        <p:tgtEl>
                                          <p:spTgt spid="4">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nodeType="clickEffect">
                                  <p:stCondLst>
                                    <p:cond delay="0"/>
                                  </p:stCondLst>
                                  <p:childTnLst>
                                    <p:set>
                                      <p:cBhvr>
                                        <p:cTn id="28" dur="1" fill="hold">
                                          <p:stCondLst>
                                            <p:cond delay="0"/>
                                          </p:stCondLst>
                                        </p:cTn>
                                        <p:tgtEl>
                                          <p:spTgt spid="4">
                                            <p:txEl>
                                              <p:pRg st="7" end="7"/>
                                            </p:txEl>
                                          </p:spTgt>
                                        </p:tgtEl>
                                        <p:attrNameLst>
                                          <p:attrName>style.visibility</p:attrName>
                                        </p:attrNameLst>
                                      </p:cBhvr>
                                      <p:to>
                                        <p:strVal val="visible"/>
                                      </p:to>
                                    </p:set>
                                    <p:animEffect transition="in" filter="fade">
                                      <p:cBhvr>
                                        <p:cTn id="29" dur="500"/>
                                        <p:tgtEl>
                                          <p:spTgt spid="4">
                                            <p:txEl>
                                              <p:pRg st="7" end="7"/>
                                            </p:txEl>
                                          </p:spTgt>
                                        </p:tgtEl>
                                      </p:cBhvr>
                                    </p:animEffect>
                                    <p:anim calcmode="lin" valueType="num">
                                      <p:cBhvr>
                                        <p:cTn id="30" dur="500" fill="hold"/>
                                        <p:tgtEl>
                                          <p:spTgt spid="4">
                                            <p:txEl>
                                              <p:pRg st="7" end="7"/>
                                            </p:txEl>
                                          </p:spTgt>
                                        </p:tgtEl>
                                        <p:attrNameLst>
                                          <p:attrName>ppt_x</p:attrName>
                                        </p:attrNameLst>
                                      </p:cBhvr>
                                      <p:tavLst>
                                        <p:tav tm="0">
                                          <p:val>
                                            <p:strVal val="#ppt_x"/>
                                          </p:val>
                                        </p:tav>
                                        <p:tav tm="100000">
                                          <p:val>
                                            <p:strVal val="#ppt_x"/>
                                          </p:val>
                                        </p:tav>
                                      </p:tavLst>
                                    </p:anim>
                                    <p:anim calcmode="lin" valueType="num">
                                      <p:cBhvr>
                                        <p:cTn id="31" dur="500" fill="hold"/>
                                        <p:tgtEl>
                                          <p:spTgt spid="4">
                                            <p:txEl>
                                              <p:pRg st="7" end="7"/>
                                            </p:txEl>
                                          </p:spTgt>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4">
                                            <p:txEl>
                                              <p:pRg st="8" end="8"/>
                                            </p:txEl>
                                          </p:spTgt>
                                        </p:tgtEl>
                                        <p:attrNameLst>
                                          <p:attrName>style.visibility</p:attrName>
                                        </p:attrNameLst>
                                      </p:cBhvr>
                                      <p:to>
                                        <p:strVal val="visible"/>
                                      </p:to>
                                    </p:set>
                                    <p:animEffect transition="in" filter="fade">
                                      <p:cBhvr>
                                        <p:cTn id="34" dur="500"/>
                                        <p:tgtEl>
                                          <p:spTgt spid="4">
                                            <p:txEl>
                                              <p:pRg st="8" end="8"/>
                                            </p:txEl>
                                          </p:spTgt>
                                        </p:tgtEl>
                                      </p:cBhvr>
                                    </p:animEffect>
                                    <p:anim calcmode="lin" valueType="num">
                                      <p:cBhvr>
                                        <p:cTn id="35" dur="500" fill="hold"/>
                                        <p:tgtEl>
                                          <p:spTgt spid="4">
                                            <p:txEl>
                                              <p:pRg st="8" end="8"/>
                                            </p:txEl>
                                          </p:spTgt>
                                        </p:tgtEl>
                                        <p:attrNameLst>
                                          <p:attrName>ppt_x</p:attrName>
                                        </p:attrNameLst>
                                      </p:cBhvr>
                                      <p:tavLst>
                                        <p:tav tm="0">
                                          <p:val>
                                            <p:strVal val="#ppt_x"/>
                                          </p:val>
                                        </p:tav>
                                        <p:tav tm="100000">
                                          <p:val>
                                            <p:strVal val="#ppt_x"/>
                                          </p:val>
                                        </p:tav>
                                      </p:tavLst>
                                    </p:anim>
                                    <p:anim calcmode="lin" valueType="num">
                                      <p:cBhvr>
                                        <p:cTn id="36" dur="500" fill="hold"/>
                                        <p:tgtEl>
                                          <p:spTgt spid="4">
                                            <p:txEl>
                                              <p:pRg st="8" end="8"/>
                                            </p:txEl>
                                          </p:spTgt>
                                        </p:tgtEl>
                                        <p:attrNameLst>
                                          <p:attrName>ppt_y</p:attrName>
                                        </p:attrNameLst>
                                      </p:cBhvr>
                                      <p:tavLst>
                                        <p:tav tm="0">
                                          <p:val>
                                            <p:strVal val="#ppt_y+.1"/>
                                          </p:val>
                                        </p:tav>
                                        <p:tav tm="100000">
                                          <p:val>
                                            <p:strVal val="#ppt_y"/>
                                          </p:val>
                                        </p:tav>
                                      </p:tavLst>
                                    </p:anim>
                                  </p:childTnLst>
                                </p:cTn>
                              </p:par>
                              <p:par>
                                <p:cTn id="37" presetID="42" presetClass="entr" presetSubtype="0" fill="hold" nodeType="withEffect">
                                  <p:stCondLst>
                                    <p:cond delay="0"/>
                                  </p:stCondLst>
                                  <p:childTnLst>
                                    <p:set>
                                      <p:cBhvr>
                                        <p:cTn id="38" dur="1" fill="hold">
                                          <p:stCondLst>
                                            <p:cond delay="0"/>
                                          </p:stCondLst>
                                        </p:cTn>
                                        <p:tgtEl>
                                          <p:spTgt spid="4">
                                            <p:txEl>
                                              <p:pRg st="9" end="9"/>
                                            </p:txEl>
                                          </p:spTgt>
                                        </p:tgtEl>
                                        <p:attrNameLst>
                                          <p:attrName>style.visibility</p:attrName>
                                        </p:attrNameLst>
                                      </p:cBhvr>
                                      <p:to>
                                        <p:strVal val="visible"/>
                                      </p:to>
                                    </p:set>
                                    <p:animEffect transition="in" filter="fade">
                                      <p:cBhvr>
                                        <p:cTn id="39" dur="500"/>
                                        <p:tgtEl>
                                          <p:spTgt spid="4">
                                            <p:txEl>
                                              <p:pRg st="9" end="9"/>
                                            </p:txEl>
                                          </p:spTgt>
                                        </p:tgtEl>
                                      </p:cBhvr>
                                    </p:animEffect>
                                    <p:anim calcmode="lin" valueType="num">
                                      <p:cBhvr>
                                        <p:cTn id="40" dur="500" fill="hold"/>
                                        <p:tgtEl>
                                          <p:spTgt spid="4">
                                            <p:txEl>
                                              <p:pRg st="9" end="9"/>
                                            </p:txEl>
                                          </p:spTgt>
                                        </p:tgtEl>
                                        <p:attrNameLst>
                                          <p:attrName>ppt_x</p:attrName>
                                        </p:attrNameLst>
                                      </p:cBhvr>
                                      <p:tavLst>
                                        <p:tav tm="0">
                                          <p:val>
                                            <p:strVal val="#ppt_x"/>
                                          </p:val>
                                        </p:tav>
                                        <p:tav tm="100000">
                                          <p:val>
                                            <p:strVal val="#ppt_x"/>
                                          </p:val>
                                        </p:tav>
                                      </p:tavLst>
                                    </p:anim>
                                    <p:anim calcmode="lin" valueType="num">
                                      <p:cBhvr>
                                        <p:cTn id="41" dur="500" fill="hold"/>
                                        <p:tgtEl>
                                          <p:spTgt spid="4">
                                            <p:txEl>
                                              <p:pRg st="9" end="9"/>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r="13222" b="37830"/>
          <a:stretch/>
        </p:blipFill>
        <p:spPr>
          <a:xfrm>
            <a:off x="0" y="1688320"/>
            <a:ext cx="9144000" cy="3684896"/>
          </a:xfrm>
          <a:prstGeom prst="rect">
            <a:avLst/>
          </a:prstGeom>
        </p:spPr>
      </p:pic>
    </p:spTree>
    <p:extLst>
      <p:ext uri="{BB962C8B-B14F-4D97-AF65-F5344CB8AC3E}">
        <p14:creationId xmlns:p14="http://schemas.microsoft.com/office/powerpoint/2010/main" val="2011919158"/>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ICMP</a:t>
            </a:r>
            <a:endParaRPr lang="he-IL" dirty="0"/>
          </a:p>
        </p:txBody>
      </p:sp>
      <p:sp>
        <p:nvSpPr>
          <p:cNvPr id="5" name="Subtitle 4"/>
          <p:cNvSpPr>
            <a:spLocks noGrp="1"/>
          </p:cNvSpPr>
          <p:nvPr>
            <p:ph type="subTitle" idx="1"/>
          </p:nvPr>
        </p:nvSpPr>
        <p:spPr/>
        <p:txBody>
          <a:bodyPr/>
          <a:lstStyle/>
          <a:p>
            <a:endParaRPr lang="he-IL"/>
          </a:p>
        </p:txBody>
      </p:sp>
    </p:spTree>
    <p:extLst>
      <p:ext uri="{BB962C8B-B14F-4D97-AF65-F5344CB8AC3E}">
        <p14:creationId xmlns:p14="http://schemas.microsoft.com/office/powerpoint/2010/main" val="3791255282"/>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40" name="Rectangle 2"/>
          <p:cNvSpPr>
            <a:spLocks noGrp="1" noChangeArrowheads="1"/>
          </p:cNvSpPr>
          <p:nvPr>
            <p:ph type="title"/>
          </p:nvPr>
        </p:nvSpPr>
        <p:spPr>
          <a:xfrm>
            <a:off x="457200" y="274637"/>
            <a:ext cx="8686800" cy="1143000"/>
          </a:xfrm>
          <a:noFill/>
          <a:ln>
            <a:noFill/>
          </a:ln>
        </p:spPr>
        <p:txBody>
          <a:bodyPr lIns="91425" tIns="91425" rIns="91425" bIns="91425" anchor="ctr" anchorCtr="0"/>
          <a:lstStyle/>
          <a:p>
            <a:r>
              <a:rPr lang="en-US">
                <a:ea typeface="Gulim" pitchFamily="34" charset="-127"/>
              </a:rPr>
              <a:t>ICMP: internet control message protocol</a:t>
            </a:r>
          </a:p>
        </p:txBody>
      </p:sp>
      <p:sp>
        <p:nvSpPr>
          <p:cNvPr id="65541" name="Rectangle 3"/>
          <p:cNvSpPr>
            <a:spLocks noGrp="1" noChangeArrowheads="1"/>
          </p:cNvSpPr>
          <p:nvPr>
            <p:ph type="body" idx="1"/>
          </p:nvPr>
        </p:nvSpPr>
        <p:spPr>
          <a:xfrm>
            <a:off x="457200" y="1600200"/>
            <a:ext cx="3898776" cy="4967700"/>
          </a:xfrm>
        </p:spPr>
        <p:txBody>
          <a:bodyPr/>
          <a:lstStyle/>
          <a:p>
            <a:pPr>
              <a:defRPr/>
            </a:pPr>
            <a:r>
              <a:rPr lang="en-US" sz="2400" dirty="0" smtClean="0"/>
              <a:t>used by hosts &amp; routers to communicate network-level information</a:t>
            </a:r>
          </a:p>
          <a:p>
            <a:pPr lvl="1">
              <a:defRPr/>
            </a:pPr>
            <a:r>
              <a:rPr lang="en-US" sz="2000" dirty="0" smtClean="0"/>
              <a:t>error reporting: unreachable host, network, port, protocol</a:t>
            </a:r>
          </a:p>
          <a:p>
            <a:pPr lvl="1">
              <a:defRPr/>
            </a:pPr>
            <a:r>
              <a:rPr lang="en-US" sz="2000" dirty="0" smtClean="0"/>
              <a:t>echo request/reply (used by ping)</a:t>
            </a:r>
          </a:p>
          <a:p>
            <a:pPr lvl="1">
              <a:defRPr/>
            </a:pPr>
            <a:endParaRPr lang="en-US" sz="2000" dirty="0" smtClean="0"/>
          </a:p>
          <a:p>
            <a:pPr>
              <a:defRPr/>
            </a:pPr>
            <a:r>
              <a:rPr lang="en-US" sz="2400" dirty="0" smtClean="0"/>
              <a:t>network-layer </a:t>
            </a:r>
            <a:r>
              <a:rPr lang="ja-JP" altLang="en-US" sz="2400" dirty="0" smtClean="0"/>
              <a:t>“</a:t>
            </a:r>
            <a:r>
              <a:rPr lang="en-US" altLang="ja-JP" sz="2400" dirty="0" smtClean="0"/>
              <a:t>above</a:t>
            </a:r>
            <a:r>
              <a:rPr lang="ja-JP" altLang="en-US" sz="2400" dirty="0" smtClean="0"/>
              <a:t>”</a:t>
            </a:r>
            <a:r>
              <a:rPr lang="en-US" altLang="ja-JP" sz="2400" dirty="0" smtClean="0"/>
              <a:t> IP:</a:t>
            </a:r>
          </a:p>
          <a:p>
            <a:pPr lvl="1">
              <a:defRPr/>
            </a:pPr>
            <a:r>
              <a:rPr lang="en-US" sz="2000" dirty="0" smtClean="0"/>
              <a:t>ICMP </a:t>
            </a:r>
            <a:r>
              <a:rPr lang="en-US" sz="2000" dirty="0" err="1" smtClean="0"/>
              <a:t>msgs</a:t>
            </a:r>
            <a:r>
              <a:rPr lang="en-US" sz="2000" dirty="0" smtClean="0"/>
              <a:t> carried in IP datagrams</a:t>
            </a:r>
          </a:p>
          <a:p>
            <a:pPr lvl="1">
              <a:defRPr/>
            </a:pPr>
            <a:endParaRPr lang="en-US" sz="2000" dirty="0" smtClean="0"/>
          </a:p>
          <a:p>
            <a:pPr>
              <a:defRPr/>
            </a:pPr>
            <a:r>
              <a:rPr lang="en-US" sz="2400" dirty="0" smtClean="0">
                <a:solidFill>
                  <a:srgbClr val="000099"/>
                </a:solidFill>
              </a:rPr>
              <a:t>ICMP message:</a:t>
            </a:r>
            <a:r>
              <a:rPr lang="en-US" sz="2400" dirty="0" smtClean="0"/>
              <a:t> type, code plus first 8 bytes of IP datagram causing error</a:t>
            </a:r>
          </a:p>
        </p:txBody>
      </p:sp>
      <p:sp>
        <p:nvSpPr>
          <p:cNvPr id="65542" name="Text Box 4"/>
          <p:cNvSpPr txBox="1">
            <a:spLocks noChangeArrowheads="1"/>
          </p:cNvSpPr>
          <p:nvPr/>
        </p:nvSpPr>
        <p:spPr bwMode="auto">
          <a:xfrm>
            <a:off x="4584700" y="1760538"/>
            <a:ext cx="4260850" cy="4486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defRPr/>
            </a:pPr>
            <a:r>
              <a:rPr lang="en-US" u="sng" smtClean="0"/>
              <a:t>Type</a:t>
            </a:r>
            <a:r>
              <a:rPr lang="en-US" smtClean="0"/>
              <a:t>  </a:t>
            </a:r>
            <a:r>
              <a:rPr lang="en-US" u="sng" smtClean="0"/>
              <a:t>Code</a:t>
            </a:r>
            <a:r>
              <a:rPr lang="en-US" smtClean="0"/>
              <a:t>  </a:t>
            </a:r>
            <a:r>
              <a:rPr lang="en-US" u="sng" smtClean="0"/>
              <a:t>description</a:t>
            </a:r>
            <a:endParaRPr lang="en-US" smtClean="0"/>
          </a:p>
          <a:p>
            <a:pPr>
              <a:defRPr/>
            </a:pPr>
            <a:r>
              <a:rPr lang="en-US" smtClean="0"/>
              <a:t>0        0         echo reply (ping)</a:t>
            </a:r>
          </a:p>
          <a:p>
            <a:pPr>
              <a:defRPr/>
            </a:pPr>
            <a:r>
              <a:rPr lang="en-US" smtClean="0"/>
              <a:t>3        0         dest. network unreachable</a:t>
            </a:r>
          </a:p>
          <a:p>
            <a:pPr>
              <a:defRPr/>
            </a:pPr>
            <a:r>
              <a:rPr lang="en-US" smtClean="0"/>
              <a:t>3        1         dest host unreachable</a:t>
            </a:r>
          </a:p>
          <a:p>
            <a:pPr>
              <a:defRPr/>
            </a:pPr>
            <a:r>
              <a:rPr lang="en-US" smtClean="0"/>
              <a:t>3        2         dest protocol unreachable</a:t>
            </a:r>
          </a:p>
          <a:p>
            <a:pPr>
              <a:defRPr/>
            </a:pPr>
            <a:r>
              <a:rPr lang="en-US" smtClean="0"/>
              <a:t>3        3         dest port unreachable</a:t>
            </a:r>
          </a:p>
          <a:p>
            <a:pPr>
              <a:defRPr/>
            </a:pPr>
            <a:r>
              <a:rPr lang="en-US" smtClean="0"/>
              <a:t>3        6         dest network unknown</a:t>
            </a:r>
          </a:p>
          <a:p>
            <a:pPr>
              <a:defRPr/>
            </a:pPr>
            <a:r>
              <a:rPr lang="en-US" smtClean="0"/>
              <a:t>3        7         dest host unknown</a:t>
            </a:r>
          </a:p>
          <a:p>
            <a:pPr>
              <a:defRPr/>
            </a:pPr>
            <a:r>
              <a:rPr lang="en-US" smtClean="0"/>
              <a:t>4        0         source quench (congestion</a:t>
            </a:r>
          </a:p>
          <a:p>
            <a:pPr>
              <a:defRPr/>
            </a:pPr>
            <a:r>
              <a:rPr lang="en-US" smtClean="0"/>
              <a:t>                     control - not used)</a:t>
            </a:r>
          </a:p>
          <a:p>
            <a:pPr>
              <a:defRPr/>
            </a:pPr>
            <a:r>
              <a:rPr lang="en-US" smtClean="0"/>
              <a:t>8        0         echo request (ping)</a:t>
            </a:r>
          </a:p>
          <a:p>
            <a:pPr>
              <a:defRPr/>
            </a:pPr>
            <a:r>
              <a:rPr lang="en-US" smtClean="0"/>
              <a:t>9        0         route advertisement</a:t>
            </a:r>
          </a:p>
          <a:p>
            <a:pPr>
              <a:defRPr/>
            </a:pPr>
            <a:r>
              <a:rPr lang="en-US" smtClean="0"/>
              <a:t>10      0         router discovery</a:t>
            </a:r>
          </a:p>
          <a:p>
            <a:pPr>
              <a:defRPr/>
            </a:pPr>
            <a:r>
              <a:rPr lang="en-US" smtClean="0"/>
              <a:t>11      0         TTL expired</a:t>
            </a:r>
          </a:p>
          <a:p>
            <a:pPr>
              <a:defRPr/>
            </a:pPr>
            <a:r>
              <a:rPr lang="en-US" smtClean="0"/>
              <a:t>12      0         bad IP header</a:t>
            </a:r>
          </a:p>
          <a:p>
            <a:pPr>
              <a:defRPr/>
            </a:pPr>
            <a:endParaRPr lang="en-US" smtClean="0"/>
          </a:p>
        </p:txBody>
      </p:sp>
    </p:spTree>
    <p:extLst>
      <p:ext uri="{BB962C8B-B14F-4D97-AF65-F5344CB8AC3E}">
        <p14:creationId xmlns:p14="http://schemas.microsoft.com/office/powerpoint/2010/main" val="225143116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3" name="Rectangle 2"/>
          <p:cNvSpPr>
            <a:spLocks noGrp="1" noChangeArrowheads="1"/>
          </p:cNvSpPr>
          <p:nvPr>
            <p:ph type="title"/>
          </p:nvPr>
        </p:nvSpPr>
        <p:spPr/>
        <p:txBody>
          <a:bodyPr/>
          <a:lstStyle/>
          <a:p>
            <a:pPr eaLnBrk="1" hangingPunct="1">
              <a:defRPr/>
            </a:pPr>
            <a:r>
              <a:rPr lang="en-US" smtClean="0"/>
              <a:t>IP Datagrams on Virtual Circuits</a:t>
            </a:r>
          </a:p>
        </p:txBody>
      </p:sp>
      <p:sp>
        <p:nvSpPr>
          <p:cNvPr id="51204" name="Rectangle 3"/>
          <p:cNvSpPr>
            <a:spLocks noGrp="1" noChangeArrowheads="1"/>
          </p:cNvSpPr>
          <p:nvPr>
            <p:ph type="body" idx="1"/>
          </p:nvPr>
        </p:nvSpPr>
        <p:spPr>
          <a:xfrm>
            <a:off x="457200" y="1600200"/>
            <a:ext cx="8686800" cy="4967700"/>
          </a:xfrm>
        </p:spPr>
        <p:txBody>
          <a:bodyPr/>
          <a:lstStyle/>
          <a:p>
            <a:pPr marL="457200" indent="-457200" eaLnBrk="1" hangingPunct="1">
              <a:buFont typeface="Wingdings" panose="05000000000000000000" pitchFamily="2" charset="2"/>
              <a:buChar char="q"/>
              <a:defRPr/>
            </a:pPr>
            <a:r>
              <a:rPr lang="en-US" sz="3600" dirty="0" smtClean="0"/>
              <a:t>Challenge – when to setup connections</a:t>
            </a:r>
          </a:p>
          <a:p>
            <a:pPr marL="457200" indent="-457200" eaLnBrk="1" hangingPunct="1">
              <a:buFont typeface="Wingdings" panose="05000000000000000000" pitchFamily="2" charset="2"/>
              <a:buChar char="q"/>
              <a:defRPr/>
            </a:pPr>
            <a:endParaRPr lang="en-US" sz="3600" dirty="0" smtClean="0"/>
          </a:p>
          <a:p>
            <a:pPr marL="457200" lvl="3" indent="-457200">
              <a:buFont typeface="Wingdings" panose="05000000000000000000" pitchFamily="2" charset="2"/>
              <a:buChar char="q"/>
              <a:defRPr/>
            </a:pPr>
            <a:r>
              <a:rPr lang="en-US" sz="2400" dirty="0" smtClean="0"/>
              <a:t>At </a:t>
            </a:r>
            <a:r>
              <a:rPr lang="en-US" sz="2400" dirty="0" err="1" smtClean="0"/>
              <a:t>bootup</a:t>
            </a:r>
            <a:r>
              <a:rPr lang="en-US" sz="2400" dirty="0" smtClean="0"/>
              <a:t> time – permanent virtual circuits (PVC)</a:t>
            </a:r>
          </a:p>
          <a:p>
            <a:pPr marL="342900" lvl="4" indent="-342900">
              <a:buFont typeface="Wingdings" panose="05000000000000000000" pitchFamily="2" charset="2"/>
              <a:buChar char="q"/>
              <a:defRPr/>
            </a:pPr>
            <a:r>
              <a:rPr lang="en-US" sz="2000" dirty="0" smtClean="0"/>
              <a:t>Large number of circuits</a:t>
            </a:r>
          </a:p>
          <a:p>
            <a:pPr marL="342900" lvl="4" indent="-342900">
              <a:buFont typeface="Wingdings" panose="05000000000000000000" pitchFamily="2" charset="2"/>
              <a:buChar char="q"/>
              <a:defRPr/>
            </a:pPr>
            <a:endParaRPr lang="en-US" sz="2000" dirty="0" smtClean="0"/>
          </a:p>
          <a:p>
            <a:pPr marL="457200" lvl="3" indent="-457200">
              <a:buFont typeface="Wingdings" panose="05000000000000000000" pitchFamily="2" charset="2"/>
              <a:buChar char="q"/>
              <a:defRPr/>
            </a:pPr>
            <a:r>
              <a:rPr lang="en-US" sz="2400" dirty="0" smtClean="0"/>
              <a:t>For every packet transmission</a:t>
            </a:r>
          </a:p>
          <a:p>
            <a:pPr marL="342900" lvl="4" indent="-342900">
              <a:buFont typeface="Wingdings" panose="05000000000000000000" pitchFamily="2" charset="2"/>
              <a:buChar char="q"/>
              <a:defRPr/>
            </a:pPr>
            <a:r>
              <a:rPr lang="en-US" sz="2000" dirty="0" smtClean="0"/>
              <a:t>Connection setup is expensive</a:t>
            </a:r>
          </a:p>
          <a:p>
            <a:pPr marL="342900" lvl="4" indent="-342900">
              <a:buFont typeface="Wingdings" panose="05000000000000000000" pitchFamily="2" charset="2"/>
              <a:buChar char="q"/>
              <a:defRPr/>
            </a:pPr>
            <a:endParaRPr lang="en-US" sz="2000" dirty="0" smtClean="0"/>
          </a:p>
          <a:p>
            <a:pPr marL="457200" lvl="3" indent="-457200">
              <a:buFont typeface="Wingdings" panose="05000000000000000000" pitchFamily="2" charset="2"/>
              <a:buChar char="q"/>
              <a:defRPr/>
            </a:pPr>
            <a:r>
              <a:rPr lang="en-US" sz="2400" dirty="0" smtClean="0"/>
              <a:t>For every connection</a:t>
            </a:r>
          </a:p>
          <a:p>
            <a:pPr marL="342900" lvl="4" indent="-342900">
              <a:buFont typeface="Wingdings" panose="05000000000000000000" pitchFamily="2" charset="2"/>
              <a:buChar char="q"/>
              <a:defRPr/>
            </a:pPr>
            <a:r>
              <a:rPr lang="en-US" sz="2000" dirty="0" smtClean="0"/>
              <a:t>What is a connection?</a:t>
            </a:r>
          </a:p>
          <a:p>
            <a:pPr marL="342900" lvl="4" indent="-342900">
              <a:buFont typeface="Wingdings" panose="05000000000000000000" pitchFamily="2" charset="2"/>
              <a:buChar char="q"/>
              <a:defRPr/>
            </a:pPr>
            <a:r>
              <a:rPr lang="en-US" sz="2000" dirty="0" smtClean="0"/>
              <a:t>How to route connectionless traffic?</a:t>
            </a:r>
          </a:p>
        </p:txBody>
      </p:sp>
      <p:sp>
        <p:nvSpPr>
          <p:cNvPr id="22530" name="Slide Number Placeholder 5"/>
          <p:cNvSpPr>
            <a:spLocks noGrp="1"/>
          </p:cNvSpPr>
          <p:nvPr>
            <p:ph type="sldNum" sz="quarter" idx="4294967295"/>
          </p:nvPr>
        </p:nvSpPr>
        <p:spPr>
          <a:xfrm>
            <a:off x="8467725" y="6462713"/>
            <a:ext cx="676275" cy="2762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Tx/>
              <a:buNone/>
            </a:pPr>
            <a:fld id="{7CDBA688-BF3B-4381-B073-3492B533C7BE}" type="slidenum">
              <a:rPr lang="en-US" altLang="he-IL" sz="1200" smtClean="0">
                <a:solidFill>
                  <a:schemeClr val="tx2"/>
                </a:solidFill>
                <a:latin typeface="Arial Narrow" panose="020B0606020202030204" pitchFamily="34" charset="0"/>
              </a:rPr>
              <a:pPr eaLnBrk="1" hangingPunct="1">
                <a:lnSpc>
                  <a:spcPct val="100000"/>
                </a:lnSpc>
                <a:spcBef>
                  <a:spcPct val="0"/>
                </a:spcBef>
                <a:buClrTx/>
                <a:buSzTx/>
                <a:buFontTx/>
                <a:buNone/>
              </a:pPr>
              <a:t>5</a:t>
            </a:fld>
            <a:endParaRPr lang="en-US" altLang="he-IL" sz="1200" smtClean="0">
              <a:solidFill>
                <a:schemeClr val="tx2"/>
              </a:solidFill>
              <a:latin typeface="Arial Narrow" panose="020B0606020202030204" pitchFamily="34" charset="0"/>
            </a:endParaRPr>
          </a:p>
        </p:txBody>
      </p:sp>
    </p:spTree>
    <p:extLst>
      <p:ext uri="{BB962C8B-B14F-4D97-AF65-F5344CB8AC3E}">
        <p14:creationId xmlns:p14="http://schemas.microsoft.com/office/powerpoint/2010/main" val="392859852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9218" name="Rectangle 2"/>
          <p:cNvSpPr>
            <a:spLocks noGrp="1" noChangeArrowheads="1"/>
          </p:cNvSpPr>
          <p:nvPr>
            <p:ph type="title"/>
          </p:nvPr>
        </p:nvSpPr>
        <p:spPr/>
        <p:txBody>
          <a:bodyPr/>
          <a:lstStyle/>
          <a:p>
            <a:r>
              <a:rPr lang="en-US" dirty="0"/>
              <a:t>Overview</a:t>
            </a:r>
          </a:p>
        </p:txBody>
      </p:sp>
      <p:sp>
        <p:nvSpPr>
          <p:cNvPr id="649219" name="Rectangle 3"/>
          <p:cNvSpPr>
            <a:spLocks noGrp="1" noChangeArrowheads="1"/>
          </p:cNvSpPr>
          <p:nvPr>
            <p:ph type="body" idx="1"/>
          </p:nvPr>
        </p:nvSpPr>
        <p:spPr/>
        <p:txBody>
          <a:bodyPr>
            <a:noAutofit/>
          </a:bodyPr>
          <a:lstStyle/>
          <a:p>
            <a:r>
              <a:rPr lang="en-US" dirty="0" smtClean="0"/>
              <a:t>IP deficiencies: Lack of error control and assistance mechanisms</a:t>
            </a:r>
          </a:p>
          <a:p>
            <a:r>
              <a:rPr lang="en-US" dirty="0" smtClean="0"/>
              <a:t>The </a:t>
            </a:r>
            <a:r>
              <a:rPr lang="en-US" b="1" dirty="0">
                <a:solidFill>
                  <a:srgbClr val="FF0000"/>
                </a:solidFill>
              </a:rPr>
              <a:t>Internet Control Message Protocol (ICMP)</a:t>
            </a:r>
            <a:r>
              <a:rPr lang="en-US" dirty="0"/>
              <a:t> is a helper protocol that supports IP with facility for </a:t>
            </a:r>
          </a:p>
          <a:p>
            <a:pPr lvl="1"/>
            <a:r>
              <a:rPr lang="en-US" dirty="0"/>
              <a:t>Error reporting</a:t>
            </a:r>
          </a:p>
          <a:p>
            <a:pPr lvl="1"/>
            <a:r>
              <a:rPr lang="en-US" dirty="0"/>
              <a:t>Simple </a:t>
            </a:r>
            <a:r>
              <a:rPr lang="en-US" dirty="0" smtClean="0"/>
              <a:t>queries</a:t>
            </a:r>
            <a:endParaRPr lang="en-US" dirty="0">
              <a:solidFill>
                <a:srgbClr val="0000FF"/>
              </a:solidFill>
            </a:endParaRPr>
          </a:p>
          <a:p>
            <a:endParaRPr lang="en-US" dirty="0">
              <a:solidFill>
                <a:srgbClr val="0000FF"/>
              </a:solidFill>
            </a:endParaRPr>
          </a:p>
        </p:txBody>
      </p:sp>
      <p:sp>
        <p:nvSpPr>
          <p:cNvPr id="5" name="Footer Placeholder 5"/>
          <p:cNvSpPr>
            <a:spLocks noGrp="1"/>
          </p:cNvSpPr>
          <p:nvPr>
            <p:ph type="ftr" sz="quarter" idx="4294967295"/>
          </p:nvPr>
        </p:nvSpPr>
        <p:spPr>
          <a:xfrm>
            <a:off x="6248400" y="6467475"/>
            <a:ext cx="2895600" cy="287338"/>
          </a:xfrm>
          <a:prstGeom prst="rect">
            <a:avLst/>
          </a:prstGeom>
        </p:spPr>
        <p:txBody>
          <a:bodyPr/>
          <a:lstStyle/>
          <a:p>
            <a:r>
              <a:rPr lang="sv-SE" dirty="0" smtClean="0"/>
              <a:t>Network Layer</a:t>
            </a:r>
            <a:endParaRPr lang="en-US" dirty="0">
              <a:latin typeface="Times New Roman" pitchFamily="18" charset="0"/>
            </a:endParaRPr>
          </a:p>
        </p:txBody>
      </p:sp>
      <p:sp>
        <p:nvSpPr>
          <p:cNvPr id="6" name="Slide Number Placeholder 6"/>
          <p:cNvSpPr>
            <a:spLocks noGrp="1"/>
          </p:cNvSpPr>
          <p:nvPr>
            <p:ph type="sldNum" sz="quarter" idx="4294967295"/>
          </p:nvPr>
        </p:nvSpPr>
        <p:spPr>
          <a:xfrm>
            <a:off x="8467725" y="6462713"/>
            <a:ext cx="676275" cy="276225"/>
          </a:xfrm>
          <a:prstGeom prst="rect">
            <a:avLst/>
          </a:prstGeom>
        </p:spPr>
        <p:txBody>
          <a:bodyPr/>
          <a:lstStyle/>
          <a:p>
            <a:r>
              <a:rPr lang="en-US" dirty="0" smtClean="0"/>
              <a:t>4-</a:t>
            </a:r>
            <a:fld id="{C5FAFBD4-CD58-4E01-8DB1-034BB10A35A7}" type="slidenum">
              <a:rPr lang="en-US" smtClean="0"/>
              <a:pPr/>
              <a:t>59</a:t>
            </a:fld>
            <a:endParaRPr lang="en-US" dirty="0"/>
          </a:p>
        </p:txBody>
      </p:sp>
      <p:pic>
        <p:nvPicPr>
          <p:cNvPr id="7" name="Picture 10"/>
          <p:cNvPicPr>
            <a:picLocks noChangeAspect="1" noChangeArrowheads="1"/>
          </p:cNvPicPr>
          <p:nvPr/>
        </p:nvPicPr>
        <p:blipFill>
          <a:blip r:embed="rId3" cstate="print"/>
          <a:srcRect/>
          <a:stretch>
            <a:fillRect/>
          </a:stretch>
        </p:blipFill>
        <p:spPr bwMode="auto">
          <a:xfrm>
            <a:off x="990600" y="4419600"/>
            <a:ext cx="6526213" cy="1939925"/>
          </a:xfrm>
          <a:prstGeom prst="rect">
            <a:avLst/>
          </a:prstGeom>
          <a:noFill/>
          <a:ln w="9525">
            <a:noFill/>
            <a:miter lim="800000"/>
            <a:headEnd/>
            <a:tailEnd/>
          </a:ln>
          <a:effectLst/>
        </p:spPr>
      </p:pic>
    </p:spTree>
    <p:extLst>
      <p:ext uri="{BB962C8B-B14F-4D97-AF65-F5344CB8AC3E}">
        <p14:creationId xmlns:p14="http://schemas.microsoft.com/office/powerpoint/2010/main" val="1937207967"/>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ERROR REPORTING</a:t>
            </a:r>
            <a:endParaRPr lang="en-US" sz="3200" dirty="0"/>
          </a:p>
        </p:txBody>
      </p:sp>
      <p:sp>
        <p:nvSpPr>
          <p:cNvPr id="3" name="Content Placeholder 2"/>
          <p:cNvSpPr>
            <a:spLocks noGrp="1"/>
          </p:cNvSpPr>
          <p:nvPr>
            <p:ph type="body" idx="1"/>
          </p:nvPr>
        </p:nvSpPr>
        <p:spPr/>
        <p:txBody>
          <a:bodyPr>
            <a:normAutofit/>
          </a:bodyPr>
          <a:lstStyle/>
          <a:p>
            <a:r>
              <a:rPr lang="en-US" sz="2000" dirty="0" smtClean="0"/>
              <a:t>ICMP does not correct errors, it simply reports them.</a:t>
            </a:r>
          </a:p>
          <a:p>
            <a:r>
              <a:rPr lang="en-US" sz="2000" dirty="0" smtClean="0"/>
              <a:t>ICMP always reports error messages to the original source.</a:t>
            </a:r>
          </a:p>
          <a:p>
            <a:r>
              <a:rPr lang="en-US" sz="2000" dirty="0" smtClean="0"/>
              <a:t>No ICMP error message will be generated in response to a datagram carrying an ICMP error message.</a:t>
            </a:r>
          </a:p>
          <a:p>
            <a:pPr>
              <a:buNone/>
            </a:pPr>
            <a:endParaRPr lang="en-US" sz="2000" dirty="0"/>
          </a:p>
        </p:txBody>
      </p:sp>
      <p:sp>
        <p:nvSpPr>
          <p:cNvPr id="4" name="Footer Placeholder 3"/>
          <p:cNvSpPr>
            <a:spLocks noGrp="1"/>
          </p:cNvSpPr>
          <p:nvPr>
            <p:ph type="ftr" sz="quarter" idx="4294967295"/>
          </p:nvPr>
        </p:nvSpPr>
        <p:spPr/>
        <p:txBody>
          <a:bodyPr/>
          <a:lstStyle/>
          <a:p>
            <a:pPr algn="r" rtl="0" eaLnBrk="0" fontAlgn="base" hangingPunct="0">
              <a:spcBef>
                <a:spcPct val="0"/>
              </a:spcBef>
              <a:spcAft>
                <a:spcPct val="0"/>
              </a:spcAft>
              <a:defRPr/>
            </a:pPr>
            <a:r>
              <a:rPr lang="sv-SE" sz="1200" kern="1200" smtClean="0">
                <a:solidFill>
                  <a:srgbClr val="000000"/>
                </a:solidFill>
                <a:latin typeface="Arial" pitchFamily="34" charset="0"/>
                <a:ea typeface="+mn-ea"/>
                <a:cs typeface="Arial" pitchFamily="34" charset="0"/>
              </a:rPr>
              <a:t>Network Layer</a:t>
            </a:r>
            <a:endParaRPr lang="en-US" sz="1200" kern="1200">
              <a:solidFill>
                <a:srgbClr val="000000"/>
              </a:solidFill>
              <a:latin typeface="Arial" pitchFamily="34" charset="0"/>
              <a:ea typeface="+mn-ea"/>
              <a:cs typeface="Arial" pitchFamily="34" charset="0"/>
            </a:endParaRPr>
          </a:p>
        </p:txBody>
      </p:sp>
      <p:sp>
        <p:nvSpPr>
          <p:cNvPr id="5" name="Slide Number Placeholder 4"/>
          <p:cNvSpPr>
            <a:spLocks noGrp="1"/>
          </p:cNvSpPr>
          <p:nvPr>
            <p:ph type="sldNum" sz="quarter" idx="4294967295"/>
          </p:nvPr>
        </p:nvSpPr>
        <p:spPr/>
        <p:txBody>
          <a:bodyPr/>
          <a:lstStyle/>
          <a:p>
            <a:pPr algn="r" rtl="0" eaLnBrk="0" fontAlgn="base" hangingPunct="0">
              <a:spcBef>
                <a:spcPct val="0"/>
              </a:spcBef>
              <a:spcAft>
                <a:spcPct val="0"/>
              </a:spcAft>
              <a:defRPr/>
            </a:pPr>
            <a:r>
              <a:rPr lang="en-US" sz="1200" kern="1200" dirty="0" smtClean="0">
                <a:solidFill>
                  <a:srgbClr val="000000"/>
                </a:solidFill>
                <a:latin typeface="Arial" pitchFamily="34" charset="0"/>
                <a:ea typeface="+mn-ea"/>
                <a:cs typeface="Arial" pitchFamily="34" charset="0"/>
              </a:rPr>
              <a:t>4-</a:t>
            </a:r>
            <a:fld id="{8096EFB8-92B5-4F7A-9F35-E525A160C140}" type="slidenum">
              <a:rPr lang="en-US" sz="1200" kern="1200" smtClean="0">
                <a:solidFill>
                  <a:srgbClr val="000000"/>
                </a:solidFill>
                <a:latin typeface="Arial" pitchFamily="34" charset="0"/>
                <a:ea typeface="+mn-ea"/>
                <a:cs typeface="Arial" pitchFamily="34" charset="0"/>
              </a:rPr>
              <a:pPr algn="r" rtl="0" eaLnBrk="0" fontAlgn="base" hangingPunct="0">
                <a:spcBef>
                  <a:spcPct val="0"/>
                </a:spcBef>
                <a:spcAft>
                  <a:spcPct val="0"/>
                </a:spcAft>
                <a:defRPr/>
              </a:pPr>
              <a:t>60</a:t>
            </a:fld>
            <a:endParaRPr lang="en-US" sz="1200" kern="1200" dirty="0">
              <a:solidFill>
                <a:srgbClr val="000000"/>
              </a:solidFill>
              <a:latin typeface="Arial" pitchFamily="34" charset="0"/>
              <a:ea typeface="+mn-ea"/>
              <a:cs typeface="Arial" pitchFamily="34" charset="0"/>
            </a:endParaRPr>
          </a:p>
        </p:txBody>
      </p:sp>
      <p:pic>
        <p:nvPicPr>
          <p:cNvPr id="6" name="Picture 10"/>
          <p:cNvPicPr>
            <a:picLocks noChangeAspect="1" noChangeArrowheads="1"/>
          </p:cNvPicPr>
          <p:nvPr/>
        </p:nvPicPr>
        <p:blipFill>
          <a:blip r:embed="rId3" cstate="print"/>
          <a:srcRect/>
          <a:stretch>
            <a:fillRect/>
          </a:stretch>
        </p:blipFill>
        <p:spPr bwMode="auto">
          <a:xfrm>
            <a:off x="1212634" y="2964291"/>
            <a:ext cx="5621338" cy="1220974"/>
          </a:xfrm>
          <a:prstGeom prst="rect">
            <a:avLst/>
          </a:prstGeom>
          <a:noFill/>
          <a:ln w="9525">
            <a:noFill/>
            <a:miter lim="800000"/>
            <a:headEnd/>
            <a:tailEnd/>
          </a:ln>
          <a:effectLst/>
        </p:spPr>
      </p:pic>
      <p:pic>
        <p:nvPicPr>
          <p:cNvPr id="7" name="Picture 10"/>
          <p:cNvPicPr>
            <a:picLocks noChangeAspect="1" noChangeArrowheads="1"/>
          </p:cNvPicPr>
          <p:nvPr/>
        </p:nvPicPr>
        <p:blipFill>
          <a:blip r:embed="rId4" cstate="print"/>
          <a:srcRect/>
          <a:stretch>
            <a:fillRect/>
          </a:stretch>
        </p:blipFill>
        <p:spPr bwMode="auto">
          <a:xfrm>
            <a:off x="1475656" y="4437112"/>
            <a:ext cx="5371964" cy="1676400"/>
          </a:xfrm>
          <a:prstGeom prst="rect">
            <a:avLst/>
          </a:prstGeom>
          <a:noFill/>
          <a:ln w="9525">
            <a:noFill/>
            <a:miter lim="800000"/>
            <a:headEnd/>
            <a:tailEnd/>
          </a:ln>
          <a:effectLst/>
        </p:spPr>
      </p:pic>
      <p:sp>
        <p:nvSpPr>
          <p:cNvPr id="8" name="Rectangle 7"/>
          <p:cNvSpPr/>
          <p:nvPr/>
        </p:nvSpPr>
        <p:spPr>
          <a:xfrm>
            <a:off x="395536" y="6386046"/>
            <a:ext cx="7924800" cy="307777"/>
          </a:xfrm>
          <a:prstGeom prst="rect">
            <a:avLst/>
          </a:prstGeom>
        </p:spPr>
        <p:txBody>
          <a:bodyPr wrap="square">
            <a:spAutoFit/>
          </a:bodyPr>
          <a:lstStyle/>
          <a:p>
            <a:pPr marL="342900" indent="-342900">
              <a:spcBef>
                <a:spcPct val="20000"/>
              </a:spcBef>
              <a:buClr>
                <a:schemeClr val="accent2"/>
              </a:buClr>
              <a:buSzPct val="85000"/>
              <a:buFont typeface="ZapfDingbats" pitchFamily="82" charset="2"/>
              <a:buChar char="r"/>
            </a:pPr>
            <a:r>
              <a:rPr lang="en-US" sz="1400" dirty="0" smtClean="0">
                <a:solidFill>
                  <a:srgbClr val="FF0000"/>
                </a:solidFill>
              </a:rPr>
              <a:t>Checksum:</a:t>
            </a:r>
            <a:r>
              <a:rPr lang="en-US" sz="1400" dirty="0" smtClean="0"/>
              <a:t> </a:t>
            </a:r>
            <a:r>
              <a:rPr lang="en-US" sz="1400" dirty="0"/>
              <a:t>C</a:t>
            </a:r>
            <a:r>
              <a:rPr lang="en-US" sz="1400" dirty="0" smtClean="0"/>
              <a:t>alculated </a:t>
            </a:r>
            <a:r>
              <a:rPr lang="en-US" sz="1400" dirty="0"/>
              <a:t>over entire ICMP message</a:t>
            </a:r>
          </a:p>
        </p:txBody>
      </p:sp>
    </p:spTree>
    <p:extLst>
      <p:ext uri="{BB962C8B-B14F-4D97-AF65-F5344CB8AC3E}">
        <p14:creationId xmlns:p14="http://schemas.microsoft.com/office/powerpoint/2010/main" val="923180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200" dirty="0" smtClean="0"/>
              <a:t>Position of ICMP in the network layer &amp; encapsulation </a:t>
            </a:r>
            <a:endParaRPr lang="en-US" sz="3200" dirty="0"/>
          </a:p>
        </p:txBody>
      </p:sp>
      <p:sp>
        <p:nvSpPr>
          <p:cNvPr id="3" name="מציין מיקום טקסט 2"/>
          <p:cNvSpPr>
            <a:spLocks noGrp="1"/>
          </p:cNvSpPr>
          <p:nvPr>
            <p:ph type="body" idx="1"/>
          </p:nvPr>
        </p:nvSpPr>
        <p:spPr/>
        <p:txBody>
          <a:bodyPr/>
          <a:lstStyle/>
          <a:p>
            <a:endParaRPr lang="he-IL"/>
          </a:p>
        </p:txBody>
      </p:sp>
      <p:sp>
        <p:nvSpPr>
          <p:cNvPr id="4" name="Footer Placeholder 3"/>
          <p:cNvSpPr>
            <a:spLocks noGrp="1"/>
          </p:cNvSpPr>
          <p:nvPr>
            <p:ph type="ftr" sz="quarter" idx="4294967295"/>
          </p:nvPr>
        </p:nvSpPr>
        <p:spPr>
          <a:xfrm>
            <a:off x="6248400" y="6467475"/>
            <a:ext cx="2895600" cy="287338"/>
          </a:xfrm>
          <a:prstGeom prst="rect">
            <a:avLst/>
          </a:prstGeom>
        </p:spPr>
        <p:txBody>
          <a:bodyPr/>
          <a:lstStyle/>
          <a:p>
            <a:pPr algn="r" rtl="0" eaLnBrk="0" fontAlgn="base" hangingPunct="0">
              <a:spcBef>
                <a:spcPct val="0"/>
              </a:spcBef>
              <a:spcAft>
                <a:spcPct val="0"/>
              </a:spcAft>
              <a:defRPr/>
            </a:pPr>
            <a:r>
              <a:rPr lang="sv-SE" sz="1200" kern="1200" smtClean="0">
                <a:solidFill>
                  <a:srgbClr val="000000"/>
                </a:solidFill>
                <a:latin typeface="Arial" pitchFamily="34" charset="0"/>
                <a:ea typeface="+mn-ea"/>
                <a:cs typeface="Arial" pitchFamily="34" charset="0"/>
              </a:rPr>
              <a:t>Network Layer</a:t>
            </a:r>
            <a:endParaRPr lang="en-US" sz="1200" kern="1200">
              <a:solidFill>
                <a:srgbClr val="000000"/>
              </a:solidFill>
              <a:latin typeface="Arial" pitchFamily="34" charset="0"/>
              <a:ea typeface="+mn-ea"/>
              <a:cs typeface="Arial" pitchFamily="34" charset="0"/>
            </a:endParaRPr>
          </a:p>
        </p:txBody>
      </p:sp>
      <p:sp>
        <p:nvSpPr>
          <p:cNvPr id="5" name="Slide Number Placeholder 4"/>
          <p:cNvSpPr>
            <a:spLocks noGrp="1"/>
          </p:cNvSpPr>
          <p:nvPr>
            <p:ph type="sldNum" sz="quarter" idx="4294967295"/>
          </p:nvPr>
        </p:nvSpPr>
        <p:spPr>
          <a:xfrm>
            <a:off x="8467725" y="6462713"/>
            <a:ext cx="676275" cy="276225"/>
          </a:xfrm>
          <a:prstGeom prst="rect">
            <a:avLst/>
          </a:prstGeom>
        </p:spPr>
        <p:txBody>
          <a:bodyPr/>
          <a:lstStyle/>
          <a:p>
            <a:pPr algn="r" rtl="0" eaLnBrk="0" fontAlgn="base" hangingPunct="0">
              <a:spcBef>
                <a:spcPct val="0"/>
              </a:spcBef>
              <a:spcAft>
                <a:spcPct val="0"/>
              </a:spcAft>
              <a:defRPr/>
            </a:pPr>
            <a:r>
              <a:rPr lang="en-US" sz="1200" kern="1200" dirty="0" smtClean="0">
                <a:solidFill>
                  <a:srgbClr val="000000"/>
                </a:solidFill>
                <a:latin typeface="Arial" pitchFamily="34" charset="0"/>
                <a:ea typeface="+mn-ea"/>
                <a:cs typeface="Arial" pitchFamily="34" charset="0"/>
              </a:rPr>
              <a:t>4-</a:t>
            </a:r>
            <a:fld id="{8096EFB8-92B5-4F7A-9F35-E525A160C140}" type="slidenum">
              <a:rPr lang="en-US" sz="1200" kern="1200" smtClean="0">
                <a:solidFill>
                  <a:srgbClr val="000000"/>
                </a:solidFill>
                <a:latin typeface="Arial" pitchFamily="34" charset="0"/>
                <a:ea typeface="+mn-ea"/>
                <a:cs typeface="Arial" pitchFamily="34" charset="0"/>
              </a:rPr>
              <a:pPr algn="r" rtl="0" eaLnBrk="0" fontAlgn="base" hangingPunct="0">
                <a:spcBef>
                  <a:spcPct val="0"/>
                </a:spcBef>
                <a:spcAft>
                  <a:spcPct val="0"/>
                </a:spcAft>
                <a:defRPr/>
              </a:pPr>
              <a:t>61</a:t>
            </a:fld>
            <a:endParaRPr lang="en-US" sz="1200" kern="1200" dirty="0">
              <a:solidFill>
                <a:srgbClr val="000000"/>
              </a:solidFill>
              <a:latin typeface="Arial" pitchFamily="34" charset="0"/>
              <a:ea typeface="+mn-ea"/>
              <a:cs typeface="Arial" pitchFamily="34" charset="0"/>
            </a:endParaRPr>
          </a:p>
        </p:txBody>
      </p:sp>
      <p:pic>
        <p:nvPicPr>
          <p:cNvPr id="6" name="Picture 10"/>
          <p:cNvPicPr>
            <a:picLocks noChangeAspect="1" noChangeArrowheads="1"/>
          </p:cNvPicPr>
          <p:nvPr/>
        </p:nvPicPr>
        <p:blipFill>
          <a:blip r:embed="rId3" cstate="print"/>
          <a:srcRect/>
          <a:stretch>
            <a:fillRect/>
          </a:stretch>
        </p:blipFill>
        <p:spPr bwMode="auto">
          <a:xfrm>
            <a:off x="475928" y="1741900"/>
            <a:ext cx="7542212" cy="1465262"/>
          </a:xfrm>
          <a:prstGeom prst="rect">
            <a:avLst/>
          </a:prstGeom>
          <a:noFill/>
          <a:ln w="9525">
            <a:noFill/>
            <a:miter lim="800000"/>
            <a:headEnd/>
            <a:tailEnd/>
          </a:ln>
          <a:effectLst/>
        </p:spPr>
      </p:pic>
      <p:pic>
        <p:nvPicPr>
          <p:cNvPr id="7" name="Picture 10"/>
          <p:cNvPicPr>
            <a:picLocks noChangeAspect="1" noChangeArrowheads="1"/>
          </p:cNvPicPr>
          <p:nvPr/>
        </p:nvPicPr>
        <p:blipFill>
          <a:blip r:embed="rId4" cstate="print"/>
          <a:srcRect/>
          <a:stretch>
            <a:fillRect/>
          </a:stretch>
        </p:blipFill>
        <p:spPr bwMode="auto">
          <a:xfrm>
            <a:off x="323528" y="3418300"/>
            <a:ext cx="7899400" cy="3149600"/>
          </a:xfrm>
          <a:prstGeom prst="rect">
            <a:avLst/>
          </a:prstGeom>
          <a:noFill/>
          <a:ln w="9525">
            <a:noFill/>
            <a:miter lim="800000"/>
            <a:headEnd/>
            <a:tailEnd/>
          </a:ln>
          <a:effectLst/>
        </p:spPr>
      </p:pic>
    </p:spTree>
    <p:extLst>
      <p:ext uri="{BB962C8B-B14F-4D97-AF65-F5344CB8AC3E}">
        <p14:creationId xmlns:p14="http://schemas.microsoft.com/office/powerpoint/2010/main" val="3477706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7410" name="Rectangle 2"/>
          <p:cNvSpPr>
            <a:spLocks noGrp="1" noChangeArrowheads="1"/>
          </p:cNvSpPr>
          <p:nvPr>
            <p:ph type="title"/>
          </p:nvPr>
        </p:nvSpPr>
        <p:spPr/>
        <p:txBody>
          <a:bodyPr/>
          <a:lstStyle/>
          <a:p>
            <a:r>
              <a:rPr lang="en-US" sz="3600"/>
              <a:t>Frequent ICMP Error message</a:t>
            </a:r>
          </a:p>
        </p:txBody>
      </p:sp>
      <p:sp>
        <p:nvSpPr>
          <p:cNvPr id="657411" name="Rectangle 3"/>
          <p:cNvSpPr>
            <a:spLocks noGrp="1" noChangeArrowheads="1"/>
          </p:cNvSpPr>
          <p:nvPr>
            <p:ph type="body" idx="1"/>
          </p:nvPr>
        </p:nvSpPr>
        <p:spPr/>
        <p:txBody>
          <a:bodyPr/>
          <a:lstStyle/>
          <a:p>
            <a:pPr>
              <a:buFont typeface="ZapfDingbats" pitchFamily="82" charset="2"/>
              <a:buNone/>
              <a:tabLst>
                <a:tab pos="2063750" algn="l"/>
                <a:tab pos="3651250" algn="l"/>
                <a:tab pos="5661025" algn="l"/>
              </a:tabLst>
            </a:pPr>
            <a:r>
              <a:rPr lang="en-US" sz="2400">
                <a:solidFill>
                  <a:srgbClr val="0000FF"/>
                </a:solidFill>
              </a:rPr>
              <a:t> 	</a:t>
            </a:r>
          </a:p>
        </p:txBody>
      </p:sp>
      <p:graphicFrame>
        <p:nvGraphicFramePr>
          <p:cNvPr id="657416" name="Group 8"/>
          <p:cNvGraphicFramePr>
            <a:graphicFrameLocks noGrp="1"/>
          </p:cNvGraphicFramePr>
          <p:nvPr>
            <p:ph sz="half" idx="4294967295"/>
            <p:extLst>
              <p:ext uri="{D42A27DB-BD31-4B8C-83A1-F6EECF244321}">
                <p14:modId xmlns:p14="http://schemas.microsoft.com/office/powerpoint/2010/main" val="202848137"/>
              </p:ext>
            </p:extLst>
          </p:nvPr>
        </p:nvGraphicFramePr>
        <p:xfrm>
          <a:off x="395536" y="1526323"/>
          <a:ext cx="8229600" cy="5331677"/>
        </p:xfrm>
        <a:graphic>
          <a:graphicData uri="http://schemas.openxmlformats.org/drawingml/2006/table">
            <a:tbl>
              <a:tblPr>
                <a:tableStyleId>{775DCB02-9BB8-47FD-8907-85C794F793BA}</a:tableStyleId>
              </a:tblPr>
              <a:tblGrid>
                <a:gridCol w="726141">
                  <a:extLst>
                    <a:ext uri="{9D8B030D-6E8A-4147-A177-3AD203B41FA5}">
                      <a16:colId xmlns:a16="http://schemas.microsoft.com/office/drawing/2014/main" val="20000"/>
                    </a:ext>
                  </a:extLst>
                </a:gridCol>
                <a:gridCol w="936762">
                  <a:extLst>
                    <a:ext uri="{9D8B030D-6E8A-4147-A177-3AD203B41FA5}">
                      <a16:colId xmlns:a16="http://schemas.microsoft.com/office/drawing/2014/main" val="20001"/>
                    </a:ext>
                  </a:extLst>
                </a:gridCol>
                <a:gridCol w="1485998">
                  <a:extLst>
                    <a:ext uri="{9D8B030D-6E8A-4147-A177-3AD203B41FA5}">
                      <a16:colId xmlns:a16="http://schemas.microsoft.com/office/drawing/2014/main" val="20002"/>
                    </a:ext>
                  </a:extLst>
                </a:gridCol>
                <a:gridCol w="5080699">
                  <a:extLst>
                    <a:ext uri="{9D8B030D-6E8A-4147-A177-3AD203B41FA5}">
                      <a16:colId xmlns:a16="http://schemas.microsoft.com/office/drawing/2014/main" val="20003"/>
                    </a:ext>
                  </a:extLst>
                </a:gridCol>
              </a:tblGrid>
              <a:tr h="419773">
                <a:tc>
                  <a:txBody>
                    <a:bodyPr/>
                    <a:lstStyle/>
                    <a:p>
                      <a:pPr marL="342900" marR="0" lvl="0" indent="-342900" algn="just" defTabSz="914400" rtl="0" eaLnBrk="0" fontAlgn="base" latinLnBrk="0" hangingPunct="0">
                        <a:lnSpc>
                          <a:spcPct val="100000"/>
                        </a:lnSpc>
                        <a:spcBef>
                          <a:spcPct val="0"/>
                        </a:spcBef>
                        <a:spcAft>
                          <a:spcPct val="0"/>
                        </a:spcAft>
                        <a:buClr>
                          <a:schemeClr val="accent2"/>
                        </a:buClr>
                        <a:buSzPct val="85000"/>
                        <a:buFont typeface="ZapfDingbats" pitchFamily="82" charset="2"/>
                        <a:buNone/>
                        <a:tabLst>
                          <a:tab pos="5486400" algn="r"/>
                        </a:tabLst>
                      </a:pPr>
                      <a:r>
                        <a:rPr kumimoji="0" lang="en-US" sz="1600" u="none" strike="noStrike" cap="none" normalizeH="0" baseline="0" dirty="0" smtClean="0">
                          <a:ln>
                            <a:noFill/>
                          </a:ln>
                          <a:effectLst/>
                        </a:rPr>
                        <a:t>Type</a:t>
                      </a:r>
                      <a:endParaRPr kumimoji="0" lang="en-US" sz="1600" b="0" i="0" u="none" strike="noStrike" cap="none" normalizeH="0" baseline="0" dirty="0" smtClean="0">
                        <a:ln>
                          <a:noFill/>
                        </a:ln>
                        <a:solidFill>
                          <a:schemeClr val="tx1"/>
                        </a:solidFill>
                        <a:effectLst/>
                        <a:latin typeface="Times New Roman" pitchFamily="18" charset="0"/>
                      </a:endParaRPr>
                    </a:p>
                  </a:txBody>
                  <a:tcPr horzOverflow="overflow"/>
                </a:tc>
                <a:tc>
                  <a:txBody>
                    <a:bodyPr/>
                    <a:lstStyle/>
                    <a:p>
                      <a:pPr marL="342900" marR="0" lvl="0" indent="-342900" algn="just" defTabSz="914400" rtl="0" eaLnBrk="0" fontAlgn="base" latinLnBrk="0" hangingPunct="0">
                        <a:lnSpc>
                          <a:spcPct val="100000"/>
                        </a:lnSpc>
                        <a:spcBef>
                          <a:spcPct val="0"/>
                        </a:spcBef>
                        <a:spcAft>
                          <a:spcPct val="0"/>
                        </a:spcAft>
                        <a:buClr>
                          <a:schemeClr val="accent2"/>
                        </a:buClr>
                        <a:buSzPct val="85000"/>
                        <a:buFont typeface="ZapfDingbats" pitchFamily="82" charset="2"/>
                        <a:buNone/>
                        <a:tabLst>
                          <a:tab pos="5486400" algn="r"/>
                        </a:tabLst>
                      </a:pPr>
                      <a:r>
                        <a:rPr kumimoji="0" lang="en-US" sz="1600" u="none" strike="noStrike" cap="none" normalizeH="0" baseline="0" smtClean="0">
                          <a:ln>
                            <a:noFill/>
                          </a:ln>
                          <a:effectLst/>
                        </a:rPr>
                        <a:t>Code</a:t>
                      </a:r>
                      <a:endParaRPr kumimoji="0" lang="en-US" sz="1600" b="0" i="0" u="none" strike="noStrike" cap="none" normalizeH="0" baseline="0" smtClean="0">
                        <a:ln>
                          <a:noFill/>
                        </a:ln>
                        <a:solidFill>
                          <a:schemeClr val="tx1"/>
                        </a:solidFill>
                        <a:effectLst/>
                        <a:latin typeface="Times New Roman" pitchFamily="18" charset="0"/>
                      </a:endParaRPr>
                    </a:p>
                  </a:txBody>
                  <a:tcPr horzOverflow="overflow"/>
                </a:tc>
                <a:tc>
                  <a:txBody>
                    <a:bodyPr/>
                    <a:lstStyle/>
                    <a:p>
                      <a:pPr marL="342900" marR="0" lvl="0" indent="-342900" algn="just" defTabSz="914400" rtl="0" eaLnBrk="0" fontAlgn="base" latinLnBrk="0" hangingPunct="0">
                        <a:lnSpc>
                          <a:spcPct val="100000"/>
                        </a:lnSpc>
                        <a:spcBef>
                          <a:spcPct val="0"/>
                        </a:spcBef>
                        <a:spcAft>
                          <a:spcPct val="0"/>
                        </a:spcAft>
                        <a:buClr>
                          <a:schemeClr val="accent2"/>
                        </a:buClr>
                        <a:buSzPct val="85000"/>
                        <a:buFont typeface="ZapfDingbats" pitchFamily="82" charset="2"/>
                        <a:buNone/>
                        <a:tabLst>
                          <a:tab pos="5486400" algn="r"/>
                        </a:tabLst>
                      </a:pPr>
                      <a:r>
                        <a:rPr kumimoji="0" lang="en-US" sz="1600" u="none" strike="noStrike" cap="none" normalizeH="0" baseline="0" smtClean="0">
                          <a:ln>
                            <a:noFill/>
                          </a:ln>
                          <a:effectLst/>
                        </a:rPr>
                        <a:t>Description</a:t>
                      </a:r>
                      <a:endParaRPr kumimoji="0" lang="en-US" sz="1600" b="0" i="0" u="none" strike="noStrike" cap="none" normalizeH="0" baseline="0" smtClean="0">
                        <a:ln>
                          <a:noFill/>
                        </a:ln>
                        <a:solidFill>
                          <a:schemeClr val="tx1"/>
                        </a:solidFill>
                        <a:effectLst/>
                        <a:latin typeface="Times New Roman" pitchFamily="18" charset="0"/>
                      </a:endParaRPr>
                    </a:p>
                  </a:txBody>
                  <a:tcPr horzOverflow="overflow"/>
                </a:tc>
                <a:tc>
                  <a:txBody>
                    <a:bodyPr/>
                    <a:lstStyle/>
                    <a:p>
                      <a:pPr marL="0" marR="0" lvl="0" indent="0" algn="l" defTabSz="914400" rtl="0" eaLnBrk="0" fontAlgn="base" latinLnBrk="0" hangingPunct="0">
                        <a:lnSpc>
                          <a:spcPct val="100000"/>
                        </a:lnSpc>
                        <a:spcBef>
                          <a:spcPct val="20000"/>
                        </a:spcBef>
                        <a:spcAft>
                          <a:spcPct val="0"/>
                        </a:spcAft>
                        <a:buClr>
                          <a:schemeClr val="accent2"/>
                        </a:buClr>
                        <a:buSzPct val="85000"/>
                        <a:buFont typeface="ZapfDingbats" pitchFamily="82" charset="2"/>
                        <a:buNone/>
                        <a:tabLst>
                          <a:tab pos="5661025" algn="l"/>
                        </a:tabLst>
                      </a:pPr>
                      <a:endParaRPr kumimoji="0" lang="en-US" sz="1600" b="0" i="0" u="none" strike="noStrike" cap="none" normalizeH="0" baseline="0" smtClean="0">
                        <a:ln>
                          <a:noFill/>
                        </a:ln>
                        <a:solidFill>
                          <a:schemeClr val="tx1"/>
                        </a:solidFill>
                        <a:effectLst/>
                        <a:latin typeface="Comic Sans MS" pitchFamily="66" charset="0"/>
                      </a:endParaRPr>
                    </a:p>
                  </a:txBody>
                  <a:tcPr horzOverflow="overflow"/>
                </a:tc>
                <a:extLst>
                  <a:ext uri="{0D108BD9-81ED-4DB2-BD59-A6C34878D82A}">
                    <a16:rowId xmlns:a16="http://schemas.microsoft.com/office/drawing/2014/main" val="10000"/>
                  </a:ext>
                </a:extLst>
              </a:tr>
              <a:tr h="875628">
                <a:tc>
                  <a:txBody>
                    <a:bodyPr/>
                    <a:lstStyle/>
                    <a:p>
                      <a:pPr marL="0" marR="0" lvl="0" indent="0" algn="r" defTabSz="914400" rtl="0" eaLnBrk="0" fontAlgn="base" latinLnBrk="0" hangingPunct="0">
                        <a:lnSpc>
                          <a:spcPct val="100000"/>
                        </a:lnSpc>
                        <a:spcBef>
                          <a:spcPct val="0"/>
                        </a:spcBef>
                        <a:spcAft>
                          <a:spcPct val="0"/>
                        </a:spcAft>
                        <a:buClr>
                          <a:schemeClr val="accent2"/>
                        </a:buClr>
                        <a:buSzPct val="85000"/>
                        <a:buFont typeface="ZapfDingbats" pitchFamily="82" charset="2"/>
                        <a:buNone/>
                        <a:tabLst>
                          <a:tab pos="5486400" algn="r"/>
                        </a:tabLst>
                      </a:pPr>
                      <a:r>
                        <a:rPr kumimoji="0" lang="en-US" sz="1600" u="none" strike="noStrike" cap="none" normalizeH="0" baseline="0" smtClean="0">
                          <a:ln>
                            <a:noFill/>
                          </a:ln>
                          <a:effectLst/>
                        </a:rPr>
                        <a:t>3</a:t>
                      </a:r>
                      <a:br>
                        <a:rPr kumimoji="0" lang="en-US" sz="1600" u="none" strike="noStrike" cap="none" normalizeH="0" baseline="0" smtClean="0">
                          <a:ln>
                            <a:noFill/>
                          </a:ln>
                          <a:effectLst/>
                        </a:rPr>
                      </a:br>
                      <a:endParaRPr kumimoji="0" lang="en-US" sz="1600" b="0" i="0" u="none" strike="noStrike" cap="none" normalizeH="0" baseline="0" smtClean="0">
                        <a:ln>
                          <a:noFill/>
                        </a:ln>
                        <a:solidFill>
                          <a:schemeClr val="tx1"/>
                        </a:solidFill>
                        <a:effectLst/>
                        <a:latin typeface="Times New Roman" pitchFamily="18" charset="0"/>
                      </a:endParaRPr>
                    </a:p>
                  </a:txBody>
                  <a:tcPr horzOverflow="overflow"/>
                </a:tc>
                <a:tc>
                  <a:txBody>
                    <a:bodyPr/>
                    <a:lstStyle/>
                    <a:p>
                      <a:pPr marL="0" marR="0" lvl="0" indent="0" algn="r" defTabSz="914400" rtl="0" eaLnBrk="0" fontAlgn="base" latinLnBrk="0" hangingPunct="0">
                        <a:lnSpc>
                          <a:spcPct val="100000"/>
                        </a:lnSpc>
                        <a:spcBef>
                          <a:spcPct val="0"/>
                        </a:spcBef>
                        <a:spcAft>
                          <a:spcPct val="0"/>
                        </a:spcAft>
                        <a:buClr>
                          <a:schemeClr val="accent2"/>
                        </a:buClr>
                        <a:buSzPct val="85000"/>
                        <a:buFont typeface="ZapfDingbats" pitchFamily="82" charset="2"/>
                        <a:buNone/>
                        <a:tabLst>
                          <a:tab pos="5486400" algn="r"/>
                        </a:tabLst>
                      </a:pPr>
                      <a:r>
                        <a:rPr kumimoji="0" lang="en-US" sz="1600" u="none" strike="noStrike" cap="none" normalizeH="0" baseline="0" smtClean="0">
                          <a:ln>
                            <a:noFill/>
                          </a:ln>
                          <a:effectLst/>
                        </a:rPr>
                        <a:t>0–15</a:t>
                      </a:r>
                      <a:endParaRPr kumimoji="0" lang="en-US" sz="1600" b="0" i="0" u="none" strike="noStrike" cap="none" normalizeH="0" baseline="0" smtClean="0">
                        <a:ln>
                          <a:noFill/>
                        </a:ln>
                        <a:solidFill>
                          <a:schemeClr val="tx1"/>
                        </a:solidFill>
                        <a:effectLst/>
                        <a:latin typeface="Times New Roman" pitchFamily="18" charset="0"/>
                      </a:endParaRPr>
                    </a:p>
                  </a:txBody>
                  <a:tcPr horzOverflow="overflow"/>
                </a:tc>
                <a:tc>
                  <a:txBody>
                    <a:bodyPr/>
                    <a:lstStyle/>
                    <a:p>
                      <a:pPr marL="0" marR="0" lvl="0" indent="0" algn="l" defTabSz="914400" rtl="0" eaLnBrk="0" fontAlgn="base" latinLnBrk="0" hangingPunct="0">
                        <a:lnSpc>
                          <a:spcPct val="100000"/>
                        </a:lnSpc>
                        <a:spcBef>
                          <a:spcPct val="0"/>
                        </a:spcBef>
                        <a:spcAft>
                          <a:spcPct val="0"/>
                        </a:spcAft>
                        <a:buClr>
                          <a:schemeClr val="accent2"/>
                        </a:buClr>
                        <a:buSzPct val="85000"/>
                        <a:buFont typeface="ZapfDingbats" pitchFamily="82" charset="2"/>
                        <a:buNone/>
                        <a:tabLst>
                          <a:tab pos="5486400" algn="r"/>
                        </a:tabLst>
                      </a:pPr>
                      <a:r>
                        <a:rPr kumimoji="0" lang="en-US" sz="1600" u="none" strike="noStrike" cap="none" normalizeH="0" baseline="0" dirty="0" smtClean="0">
                          <a:ln>
                            <a:noFill/>
                          </a:ln>
                          <a:effectLst/>
                        </a:rPr>
                        <a:t>Destination unreachable</a:t>
                      </a:r>
                      <a:endParaRPr kumimoji="0" lang="en-US" sz="1600" b="0" i="0" u="none" strike="noStrike" cap="none" normalizeH="0" baseline="0" dirty="0" smtClean="0">
                        <a:ln>
                          <a:noFill/>
                        </a:ln>
                        <a:solidFill>
                          <a:schemeClr val="tx1"/>
                        </a:solidFill>
                        <a:effectLst/>
                        <a:latin typeface="Times New Roman" pitchFamily="18" charset="0"/>
                        <a:cs typeface="Times New Roman" pitchFamily="18" charset="0"/>
                      </a:endParaRPr>
                    </a:p>
                  </a:txBody>
                  <a:tcPr horzOverflow="overflow"/>
                </a:tc>
                <a:tc>
                  <a:txBody>
                    <a:bodyPr/>
                    <a:lstStyle/>
                    <a:p>
                      <a:pPr marL="0" marR="0" lvl="0" indent="0" algn="l" defTabSz="914400" rtl="0" eaLnBrk="0" fontAlgn="base" latinLnBrk="0" hangingPunct="0">
                        <a:lnSpc>
                          <a:spcPct val="100000"/>
                        </a:lnSpc>
                        <a:spcBef>
                          <a:spcPct val="0"/>
                        </a:spcBef>
                        <a:spcAft>
                          <a:spcPct val="0"/>
                        </a:spcAft>
                        <a:buClr>
                          <a:schemeClr val="accent2"/>
                        </a:buClr>
                        <a:buSzPct val="85000"/>
                        <a:buFont typeface="ZapfDingbats" pitchFamily="82" charset="2"/>
                        <a:buNone/>
                        <a:tabLst>
                          <a:tab pos="5486400" algn="r"/>
                        </a:tabLst>
                      </a:pPr>
                      <a:r>
                        <a:rPr kumimoji="0" lang="en-US" sz="1600" u="none" strike="noStrike" cap="none" normalizeH="0" baseline="0" dirty="0" smtClean="0">
                          <a:ln>
                            <a:noFill/>
                          </a:ln>
                          <a:effectLst/>
                        </a:rPr>
                        <a:t>Notification that an IP datagram could not be forwarded and was dropped. The code field contains an explanation.</a:t>
                      </a:r>
                      <a:endParaRPr kumimoji="0" lang="en-US" sz="1600" b="0" i="0" u="none" strike="noStrike" cap="none" normalizeH="0" baseline="0" dirty="0" smtClean="0">
                        <a:ln>
                          <a:noFill/>
                        </a:ln>
                        <a:solidFill>
                          <a:schemeClr val="tx1"/>
                        </a:solidFill>
                        <a:effectLst/>
                        <a:latin typeface="Times New Roman" pitchFamily="18" charset="0"/>
                      </a:endParaRPr>
                    </a:p>
                  </a:txBody>
                  <a:tcPr horzOverflow="overflow"/>
                </a:tc>
                <a:extLst>
                  <a:ext uri="{0D108BD9-81ED-4DB2-BD59-A6C34878D82A}">
                    <a16:rowId xmlns:a16="http://schemas.microsoft.com/office/drawing/2014/main" val="10001"/>
                  </a:ext>
                </a:extLst>
              </a:tr>
              <a:tr h="1140431">
                <a:tc>
                  <a:txBody>
                    <a:bodyPr/>
                    <a:lstStyle/>
                    <a:p>
                      <a:pPr marL="342900" marR="0" lvl="0" indent="-342900" algn="r" defTabSz="914400" rtl="0" eaLnBrk="0" fontAlgn="base" latinLnBrk="0" hangingPunct="0">
                        <a:lnSpc>
                          <a:spcPct val="100000"/>
                        </a:lnSpc>
                        <a:spcBef>
                          <a:spcPct val="0"/>
                        </a:spcBef>
                        <a:spcAft>
                          <a:spcPct val="0"/>
                        </a:spcAft>
                        <a:buClr>
                          <a:schemeClr val="accent2"/>
                        </a:buClr>
                        <a:buSzPct val="85000"/>
                        <a:buFont typeface="ZapfDingbats" pitchFamily="82" charset="2"/>
                        <a:buNone/>
                        <a:tabLst>
                          <a:tab pos="5486400" algn="r"/>
                        </a:tabLst>
                      </a:pPr>
                      <a:r>
                        <a:rPr kumimoji="0" lang="en-US" sz="1600" b="0" i="0" u="none" strike="noStrike" cap="none" normalizeH="0" baseline="0" dirty="0" smtClean="0">
                          <a:ln>
                            <a:noFill/>
                          </a:ln>
                          <a:solidFill>
                            <a:schemeClr val="tx1"/>
                          </a:solidFill>
                          <a:effectLst/>
                          <a:latin typeface="Times New Roman" pitchFamily="18" charset="0"/>
                        </a:rPr>
                        <a:t>4</a:t>
                      </a:r>
                    </a:p>
                  </a:txBody>
                  <a:tcPr horzOverflow="overflow"/>
                </a:tc>
                <a:tc>
                  <a:txBody>
                    <a:bodyPr/>
                    <a:lstStyle/>
                    <a:p>
                      <a:pPr marL="342900" marR="0" lvl="0" indent="-342900" algn="r" defTabSz="914400" rtl="0" eaLnBrk="0" fontAlgn="base" latinLnBrk="0" hangingPunct="0">
                        <a:lnSpc>
                          <a:spcPct val="100000"/>
                        </a:lnSpc>
                        <a:spcBef>
                          <a:spcPct val="0"/>
                        </a:spcBef>
                        <a:spcAft>
                          <a:spcPct val="0"/>
                        </a:spcAft>
                        <a:buClr>
                          <a:schemeClr val="accent2"/>
                        </a:buClr>
                        <a:buSzPct val="85000"/>
                        <a:buFont typeface="ZapfDingbats" pitchFamily="82" charset="2"/>
                        <a:buNone/>
                        <a:tabLst>
                          <a:tab pos="5486400" algn="r"/>
                        </a:tabLst>
                      </a:pPr>
                      <a:r>
                        <a:rPr kumimoji="0" lang="en-US" sz="1600" b="0" i="0" u="none" strike="noStrike" cap="none" normalizeH="0" baseline="0" dirty="0" smtClean="0">
                          <a:ln>
                            <a:noFill/>
                          </a:ln>
                          <a:solidFill>
                            <a:schemeClr val="tx1"/>
                          </a:solidFill>
                          <a:effectLst/>
                          <a:latin typeface="Times New Roman" pitchFamily="18" charset="0"/>
                        </a:rPr>
                        <a:t>0</a:t>
                      </a:r>
                    </a:p>
                  </a:txBody>
                  <a:tcPr horzOverflow="overflow"/>
                </a:tc>
                <a:tc>
                  <a:txBody>
                    <a:bodyPr/>
                    <a:lstStyle/>
                    <a:p>
                      <a:pPr marL="342900" marR="0" lvl="0" indent="-342900" algn="l" defTabSz="914400" rtl="0" eaLnBrk="0" fontAlgn="base" latinLnBrk="0" hangingPunct="0">
                        <a:lnSpc>
                          <a:spcPct val="100000"/>
                        </a:lnSpc>
                        <a:spcBef>
                          <a:spcPct val="0"/>
                        </a:spcBef>
                        <a:spcAft>
                          <a:spcPct val="0"/>
                        </a:spcAft>
                        <a:buClr>
                          <a:schemeClr val="accent2"/>
                        </a:buClr>
                        <a:buSzPct val="85000"/>
                        <a:buFont typeface="ZapfDingbats" pitchFamily="82" charset="2"/>
                        <a:buNone/>
                        <a:tabLst>
                          <a:tab pos="5486400" algn="r"/>
                        </a:tabLst>
                      </a:pPr>
                      <a:r>
                        <a:rPr kumimoji="0" lang="en-US" sz="1600" b="0" i="0" u="none" strike="noStrike" cap="none" normalizeH="0" baseline="0" dirty="0" smtClean="0">
                          <a:ln>
                            <a:noFill/>
                          </a:ln>
                          <a:solidFill>
                            <a:schemeClr val="tx1"/>
                          </a:solidFill>
                          <a:effectLst/>
                          <a:latin typeface="+mn-lt"/>
                        </a:rPr>
                        <a:t>Source Quench</a:t>
                      </a:r>
                    </a:p>
                  </a:txBody>
                  <a:tcPr horzOverflow="overflow"/>
                </a:tc>
                <a:tc>
                  <a:txBody>
                    <a:bodyPr/>
                    <a:lstStyle/>
                    <a:p>
                      <a:pPr marL="0" marR="0" lvl="0" indent="0" algn="l" defTabSz="914400" rtl="0" eaLnBrk="0" fontAlgn="base" latinLnBrk="0" hangingPunct="0">
                        <a:lnSpc>
                          <a:spcPct val="100000"/>
                        </a:lnSpc>
                        <a:spcBef>
                          <a:spcPct val="0"/>
                        </a:spcBef>
                        <a:spcAft>
                          <a:spcPct val="0"/>
                        </a:spcAft>
                        <a:buClr>
                          <a:schemeClr val="accent2"/>
                        </a:buClr>
                        <a:buSzPct val="85000"/>
                        <a:buFont typeface="ZapfDingbats" pitchFamily="82" charset="2"/>
                        <a:buNone/>
                        <a:tabLst>
                          <a:tab pos="5486400" algn="r"/>
                        </a:tabLst>
                      </a:pPr>
                      <a:r>
                        <a:rPr kumimoji="0" lang="en-US" sz="1600" b="0" i="0" u="none" strike="noStrike" cap="none" normalizeH="0" baseline="0" dirty="0" smtClean="0">
                          <a:ln>
                            <a:noFill/>
                          </a:ln>
                          <a:solidFill>
                            <a:schemeClr val="tx1"/>
                          </a:solidFill>
                          <a:effectLst/>
                          <a:latin typeface="+mn-lt"/>
                        </a:rPr>
                        <a:t>Notification that an IP datagram has been discarded due to congestion in a router or the </a:t>
                      </a:r>
                      <a:r>
                        <a:rPr kumimoji="0" lang="en-US" sz="1600" b="0" i="0" u="none" strike="noStrike" cap="none" normalizeH="0" baseline="0" dirty="0" err="1" smtClean="0">
                          <a:ln>
                            <a:noFill/>
                          </a:ln>
                          <a:solidFill>
                            <a:schemeClr val="tx1"/>
                          </a:solidFill>
                          <a:effectLst/>
                          <a:latin typeface="+mn-lt"/>
                        </a:rPr>
                        <a:t>dest</a:t>
                      </a:r>
                      <a:r>
                        <a:rPr kumimoji="0" lang="en-US" sz="1600" b="0" i="0" u="none" strike="noStrike" cap="none" normalizeH="0" baseline="0" dirty="0" smtClean="0">
                          <a:ln>
                            <a:noFill/>
                          </a:ln>
                          <a:solidFill>
                            <a:schemeClr val="tx1"/>
                          </a:solidFill>
                          <a:effectLst/>
                          <a:latin typeface="+mn-lt"/>
                        </a:rPr>
                        <a:t>. host.  The source must slow down the sending of datagrams until the congestion is relieved</a:t>
                      </a:r>
                    </a:p>
                  </a:txBody>
                  <a:tcPr horzOverflow="overflow"/>
                </a:tc>
                <a:extLst>
                  <a:ext uri="{0D108BD9-81ED-4DB2-BD59-A6C34878D82A}">
                    <a16:rowId xmlns:a16="http://schemas.microsoft.com/office/drawing/2014/main" val="10002"/>
                  </a:ext>
                </a:extLst>
              </a:tr>
              <a:tr h="1140431">
                <a:tc>
                  <a:txBody>
                    <a:bodyPr/>
                    <a:lstStyle/>
                    <a:p>
                      <a:pPr marL="342900" marR="0" lvl="0" indent="-342900" algn="r" defTabSz="914400" rtl="0" eaLnBrk="0" fontAlgn="base" latinLnBrk="0" hangingPunct="0">
                        <a:lnSpc>
                          <a:spcPct val="100000"/>
                        </a:lnSpc>
                        <a:spcBef>
                          <a:spcPct val="0"/>
                        </a:spcBef>
                        <a:spcAft>
                          <a:spcPct val="0"/>
                        </a:spcAft>
                        <a:buClr>
                          <a:schemeClr val="accent2"/>
                        </a:buClr>
                        <a:buSzPct val="85000"/>
                        <a:buFont typeface="ZapfDingbats" pitchFamily="82" charset="2"/>
                        <a:buNone/>
                        <a:tabLst>
                          <a:tab pos="5486400" algn="r"/>
                        </a:tabLst>
                      </a:pPr>
                      <a:r>
                        <a:rPr kumimoji="0" lang="en-US" sz="1600" u="none" strike="noStrike" cap="none" normalizeH="0" baseline="0" dirty="0" smtClean="0">
                          <a:ln>
                            <a:noFill/>
                          </a:ln>
                          <a:effectLst/>
                        </a:rPr>
                        <a:t>5</a:t>
                      </a:r>
                      <a:endParaRPr kumimoji="0" lang="en-US" sz="1600" b="0" i="0" u="none" strike="noStrike" cap="none" normalizeH="0" baseline="0" dirty="0" smtClean="0">
                        <a:ln>
                          <a:noFill/>
                        </a:ln>
                        <a:solidFill>
                          <a:schemeClr val="tx1"/>
                        </a:solidFill>
                        <a:effectLst/>
                        <a:latin typeface="Times New Roman" pitchFamily="18" charset="0"/>
                      </a:endParaRPr>
                    </a:p>
                  </a:txBody>
                  <a:tcPr horzOverflow="overflow"/>
                </a:tc>
                <a:tc>
                  <a:txBody>
                    <a:bodyPr/>
                    <a:lstStyle/>
                    <a:p>
                      <a:pPr marL="342900" marR="0" lvl="0" indent="-342900" algn="r" defTabSz="914400" rtl="0" eaLnBrk="0" fontAlgn="base" latinLnBrk="0" hangingPunct="0">
                        <a:lnSpc>
                          <a:spcPct val="100000"/>
                        </a:lnSpc>
                        <a:spcBef>
                          <a:spcPct val="0"/>
                        </a:spcBef>
                        <a:spcAft>
                          <a:spcPct val="0"/>
                        </a:spcAft>
                        <a:buClr>
                          <a:schemeClr val="accent2"/>
                        </a:buClr>
                        <a:buSzPct val="85000"/>
                        <a:buFont typeface="ZapfDingbats" pitchFamily="82" charset="2"/>
                        <a:buNone/>
                        <a:tabLst>
                          <a:tab pos="5486400" algn="r"/>
                        </a:tabLst>
                      </a:pPr>
                      <a:r>
                        <a:rPr kumimoji="0" lang="en-US" sz="1600" u="none" strike="noStrike" cap="none" normalizeH="0" baseline="0" smtClean="0">
                          <a:ln>
                            <a:noFill/>
                          </a:ln>
                          <a:effectLst/>
                        </a:rPr>
                        <a:t>0–3</a:t>
                      </a:r>
                      <a:endParaRPr kumimoji="0" lang="en-US" sz="1600" b="0" i="0" u="none" strike="noStrike" cap="none" normalizeH="0" baseline="0" smtClean="0">
                        <a:ln>
                          <a:noFill/>
                        </a:ln>
                        <a:solidFill>
                          <a:schemeClr val="tx1"/>
                        </a:solidFill>
                        <a:effectLst/>
                        <a:latin typeface="Times New Roman" pitchFamily="18" charset="0"/>
                      </a:endParaRPr>
                    </a:p>
                  </a:txBody>
                  <a:tcPr horzOverflow="overflow"/>
                </a:tc>
                <a:tc>
                  <a:txBody>
                    <a:bodyPr/>
                    <a:lstStyle/>
                    <a:p>
                      <a:pPr marL="342900" marR="0" lvl="0" indent="-342900" algn="l" defTabSz="914400" rtl="0" eaLnBrk="0" fontAlgn="base" latinLnBrk="0" hangingPunct="0">
                        <a:lnSpc>
                          <a:spcPct val="100000"/>
                        </a:lnSpc>
                        <a:spcBef>
                          <a:spcPct val="0"/>
                        </a:spcBef>
                        <a:spcAft>
                          <a:spcPct val="0"/>
                        </a:spcAft>
                        <a:buClr>
                          <a:schemeClr val="accent2"/>
                        </a:buClr>
                        <a:buSzPct val="85000"/>
                        <a:buFont typeface="ZapfDingbats" pitchFamily="82" charset="2"/>
                        <a:buNone/>
                        <a:tabLst>
                          <a:tab pos="5486400" algn="r"/>
                        </a:tabLst>
                      </a:pPr>
                      <a:r>
                        <a:rPr kumimoji="0" lang="en-US" sz="1600" u="none" strike="noStrike" cap="none" normalizeH="0" baseline="0" dirty="0" smtClean="0">
                          <a:ln>
                            <a:noFill/>
                          </a:ln>
                          <a:effectLst/>
                        </a:rPr>
                        <a:t>Redirect</a:t>
                      </a:r>
                      <a:endParaRPr kumimoji="0" lang="en-US" sz="1600" b="0" i="0" u="none" strike="noStrike" cap="none" normalizeH="0" baseline="0" dirty="0" smtClean="0">
                        <a:ln>
                          <a:noFill/>
                        </a:ln>
                        <a:solidFill>
                          <a:schemeClr val="tx1"/>
                        </a:solidFill>
                        <a:effectLst/>
                        <a:latin typeface="Times New Roman" pitchFamily="18" charset="0"/>
                      </a:endParaRPr>
                    </a:p>
                  </a:txBody>
                  <a:tcPr horzOverflow="overflow"/>
                </a:tc>
                <a:tc>
                  <a:txBody>
                    <a:bodyPr/>
                    <a:lstStyle/>
                    <a:p>
                      <a:pPr marL="0" marR="0" lvl="0" indent="0" algn="l" defTabSz="914400" rtl="0" eaLnBrk="0" fontAlgn="base" latinLnBrk="0" hangingPunct="0">
                        <a:lnSpc>
                          <a:spcPct val="100000"/>
                        </a:lnSpc>
                        <a:spcBef>
                          <a:spcPct val="0"/>
                        </a:spcBef>
                        <a:spcAft>
                          <a:spcPct val="0"/>
                        </a:spcAft>
                        <a:buClr>
                          <a:schemeClr val="accent2"/>
                        </a:buClr>
                        <a:buSzPct val="85000"/>
                        <a:buFont typeface="ZapfDingbats" pitchFamily="82" charset="2"/>
                        <a:buNone/>
                        <a:tabLst>
                          <a:tab pos="5486400" algn="r"/>
                        </a:tabLst>
                      </a:pPr>
                      <a:r>
                        <a:rPr kumimoji="0" lang="en-US" sz="1600" u="none" strike="noStrike" cap="none" normalizeH="0" baseline="0" dirty="0" smtClean="0">
                          <a:ln>
                            <a:noFill/>
                          </a:ln>
                          <a:effectLst/>
                        </a:rPr>
                        <a:t>Informs about an alternative route for the datagram and should result in a routing table update. The code field explains the reason for the route change. </a:t>
                      </a:r>
                      <a:endParaRPr kumimoji="0" lang="en-US" sz="1600" b="0" i="0" u="none" strike="noStrike" cap="none" normalizeH="0" baseline="0" dirty="0" smtClean="0">
                        <a:ln>
                          <a:noFill/>
                        </a:ln>
                        <a:solidFill>
                          <a:schemeClr val="tx1"/>
                        </a:solidFill>
                        <a:effectLst/>
                        <a:latin typeface="Times New Roman" pitchFamily="18" charset="0"/>
                      </a:endParaRPr>
                    </a:p>
                  </a:txBody>
                  <a:tcPr horzOverflow="overflow"/>
                </a:tc>
                <a:extLst>
                  <a:ext uri="{0D108BD9-81ED-4DB2-BD59-A6C34878D82A}">
                    <a16:rowId xmlns:a16="http://schemas.microsoft.com/office/drawing/2014/main" val="10003"/>
                  </a:ext>
                </a:extLst>
              </a:tr>
              <a:tr h="1030351">
                <a:tc>
                  <a:txBody>
                    <a:bodyPr/>
                    <a:lstStyle/>
                    <a:p>
                      <a:pPr marL="342900" marR="0" lvl="0" indent="-342900" algn="r" defTabSz="914400" rtl="0" eaLnBrk="0" fontAlgn="base" latinLnBrk="0" hangingPunct="0">
                        <a:lnSpc>
                          <a:spcPct val="100000"/>
                        </a:lnSpc>
                        <a:spcBef>
                          <a:spcPct val="0"/>
                        </a:spcBef>
                        <a:spcAft>
                          <a:spcPct val="0"/>
                        </a:spcAft>
                        <a:buClr>
                          <a:schemeClr val="accent2"/>
                        </a:buClr>
                        <a:buSzPct val="85000"/>
                        <a:buFont typeface="ZapfDingbats" pitchFamily="82" charset="2"/>
                        <a:buNone/>
                        <a:tabLst>
                          <a:tab pos="5486400" algn="r"/>
                        </a:tabLst>
                      </a:pPr>
                      <a:r>
                        <a:rPr kumimoji="0" lang="en-US" sz="1600" u="none" strike="noStrike" cap="none" normalizeH="0" baseline="0" smtClean="0">
                          <a:ln>
                            <a:noFill/>
                          </a:ln>
                          <a:effectLst/>
                        </a:rPr>
                        <a:t>11</a:t>
                      </a:r>
                      <a:endParaRPr kumimoji="0" lang="en-US" sz="1600" b="0" i="0" u="none" strike="noStrike" cap="none" normalizeH="0" baseline="0" smtClean="0">
                        <a:ln>
                          <a:noFill/>
                        </a:ln>
                        <a:solidFill>
                          <a:schemeClr val="tx1"/>
                        </a:solidFill>
                        <a:effectLst/>
                        <a:latin typeface="Times New Roman" pitchFamily="18" charset="0"/>
                      </a:endParaRPr>
                    </a:p>
                  </a:txBody>
                  <a:tcPr horzOverflow="overflow"/>
                </a:tc>
                <a:tc>
                  <a:txBody>
                    <a:bodyPr/>
                    <a:lstStyle/>
                    <a:p>
                      <a:pPr marL="342900" marR="0" lvl="0" indent="-342900" algn="r" defTabSz="914400" rtl="0" eaLnBrk="0" fontAlgn="base" latinLnBrk="0" hangingPunct="0">
                        <a:lnSpc>
                          <a:spcPct val="100000"/>
                        </a:lnSpc>
                        <a:spcBef>
                          <a:spcPct val="0"/>
                        </a:spcBef>
                        <a:spcAft>
                          <a:spcPct val="0"/>
                        </a:spcAft>
                        <a:buClr>
                          <a:schemeClr val="accent2"/>
                        </a:buClr>
                        <a:buSzPct val="85000"/>
                        <a:buFont typeface="ZapfDingbats" pitchFamily="82" charset="2"/>
                        <a:buNone/>
                        <a:tabLst>
                          <a:tab pos="5486400" algn="r"/>
                        </a:tabLst>
                      </a:pPr>
                      <a:r>
                        <a:rPr kumimoji="0" lang="en-US" sz="1600" u="none" strike="noStrike" cap="none" normalizeH="0" baseline="0" smtClean="0">
                          <a:ln>
                            <a:noFill/>
                          </a:ln>
                          <a:effectLst/>
                        </a:rPr>
                        <a:t>0, 1</a:t>
                      </a:r>
                      <a:endParaRPr kumimoji="0" lang="en-US" sz="1600" b="0" i="0" u="none" strike="noStrike" cap="none" normalizeH="0" baseline="0" smtClean="0">
                        <a:ln>
                          <a:noFill/>
                        </a:ln>
                        <a:solidFill>
                          <a:schemeClr val="tx1"/>
                        </a:solidFill>
                        <a:effectLst/>
                        <a:latin typeface="Times New Roman" pitchFamily="18" charset="0"/>
                      </a:endParaRPr>
                    </a:p>
                  </a:txBody>
                  <a:tcPr horzOverflow="overflow"/>
                </a:tc>
                <a:tc>
                  <a:txBody>
                    <a:bodyPr/>
                    <a:lstStyle/>
                    <a:p>
                      <a:pPr marL="0" marR="0" lvl="0" indent="0" algn="l" defTabSz="914400" rtl="0" eaLnBrk="0" fontAlgn="base" latinLnBrk="0" hangingPunct="0">
                        <a:lnSpc>
                          <a:spcPct val="100000"/>
                        </a:lnSpc>
                        <a:spcBef>
                          <a:spcPct val="0"/>
                        </a:spcBef>
                        <a:spcAft>
                          <a:spcPct val="0"/>
                        </a:spcAft>
                        <a:buClr>
                          <a:schemeClr val="accent2"/>
                        </a:buClr>
                        <a:buSzPct val="85000"/>
                        <a:buFont typeface="ZapfDingbats" pitchFamily="82" charset="2"/>
                        <a:buNone/>
                        <a:tabLst>
                          <a:tab pos="5486400" algn="r"/>
                        </a:tabLst>
                      </a:pPr>
                      <a:r>
                        <a:rPr kumimoji="0" lang="en-US" sz="1600" u="none" strike="noStrike" cap="none" normalizeH="0" baseline="0" smtClean="0">
                          <a:ln>
                            <a:noFill/>
                          </a:ln>
                          <a:effectLst/>
                        </a:rPr>
                        <a:t>Time exceeded</a:t>
                      </a:r>
                      <a:endParaRPr kumimoji="0" lang="en-US" sz="1600" b="0" i="0" u="none" strike="noStrike" cap="none" normalizeH="0" baseline="0" smtClean="0">
                        <a:ln>
                          <a:noFill/>
                        </a:ln>
                        <a:solidFill>
                          <a:schemeClr val="tx1"/>
                        </a:solidFill>
                        <a:effectLst/>
                        <a:latin typeface="Times New Roman" pitchFamily="18" charset="0"/>
                        <a:cs typeface="Times New Roman" pitchFamily="18" charset="0"/>
                      </a:endParaRPr>
                    </a:p>
                  </a:txBody>
                  <a:tcPr horzOverflow="overflow"/>
                </a:tc>
                <a:tc>
                  <a:txBody>
                    <a:bodyPr/>
                    <a:lstStyle/>
                    <a:p>
                      <a:pPr marL="0" marR="0" lvl="0" indent="0" algn="l" defTabSz="914400" rtl="0" eaLnBrk="0" fontAlgn="base" latinLnBrk="0" hangingPunct="0">
                        <a:lnSpc>
                          <a:spcPct val="100000"/>
                        </a:lnSpc>
                        <a:spcBef>
                          <a:spcPct val="0"/>
                        </a:spcBef>
                        <a:spcAft>
                          <a:spcPct val="0"/>
                        </a:spcAft>
                        <a:buClr>
                          <a:schemeClr val="accent2"/>
                        </a:buClr>
                        <a:buSzPct val="85000"/>
                        <a:buFont typeface="ZapfDingbats" pitchFamily="82" charset="2"/>
                        <a:buNone/>
                        <a:tabLst>
                          <a:tab pos="5486400" algn="r"/>
                        </a:tabLst>
                      </a:pPr>
                      <a:r>
                        <a:rPr kumimoji="0" lang="en-US" sz="1600" u="none" strike="noStrike" cap="none" normalizeH="0" baseline="0" dirty="0" smtClean="0">
                          <a:ln>
                            <a:noFill/>
                          </a:ln>
                          <a:effectLst/>
                        </a:rPr>
                        <a:t>Sent when the TTL field has reached zero (Code 0) or when there is a timeout for the reassembly of segments (Code 1) </a:t>
                      </a:r>
                      <a:endParaRPr kumimoji="0" lang="en-US" sz="1600" b="0" i="0" u="none" strike="noStrike" cap="none" normalizeH="0" baseline="0" dirty="0" smtClean="0">
                        <a:ln>
                          <a:noFill/>
                        </a:ln>
                        <a:solidFill>
                          <a:schemeClr val="tx1"/>
                        </a:solidFill>
                        <a:effectLst/>
                        <a:latin typeface="Times New Roman" pitchFamily="18" charset="0"/>
                      </a:endParaRPr>
                    </a:p>
                  </a:txBody>
                  <a:tcPr horzOverflow="overflow"/>
                </a:tc>
                <a:extLst>
                  <a:ext uri="{0D108BD9-81ED-4DB2-BD59-A6C34878D82A}">
                    <a16:rowId xmlns:a16="http://schemas.microsoft.com/office/drawing/2014/main" val="10004"/>
                  </a:ext>
                </a:extLst>
              </a:tr>
              <a:tr h="725063">
                <a:tc>
                  <a:txBody>
                    <a:bodyPr/>
                    <a:lstStyle/>
                    <a:p>
                      <a:pPr marL="342900" marR="0" lvl="0" indent="-342900" algn="r" defTabSz="914400" rtl="0" eaLnBrk="0" fontAlgn="base" latinLnBrk="0" hangingPunct="0">
                        <a:lnSpc>
                          <a:spcPct val="100000"/>
                        </a:lnSpc>
                        <a:spcBef>
                          <a:spcPct val="0"/>
                        </a:spcBef>
                        <a:spcAft>
                          <a:spcPct val="0"/>
                        </a:spcAft>
                        <a:buClr>
                          <a:schemeClr val="accent2"/>
                        </a:buClr>
                        <a:buSzPct val="85000"/>
                        <a:buFont typeface="ZapfDingbats" pitchFamily="82" charset="2"/>
                        <a:buNone/>
                        <a:tabLst>
                          <a:tab pos="5486400" algn="r"/>
                        </a:tabLst>
                      </a:pPr>
                      <a:r>
                        <a:rPr kumimoji="0" lang="en-US" sz="1600" u="none" strike="noStrike" cap="none" normalizeH="0" baseline="0" dirty="0" smtClean="0">
                          <a:ln>
                            <a:noFill/>
                          </a:ln>
                          <a:effectLst/>
                        </a:rPr>
                        <a:t>12</a:t>
                      </a:r>
                      <a:endParaRPr kumimoji="0" lang="en-US" sz="1600" b="0" i="0" u="none" strike="noStrike" cap="none" normalizeH="0" baseline="0" dirty="0" smtClean="0">
                        <a:ln>
                          <a:noFill/>
                        </a:ln>
                        <a:solidFill>
                          <a:schemeClr val="tx1"/>
                        </a:solidFill>
                        <a:effectLst/>
                        <a:latin typeface="Times New Roman" pitchFamily="18" charset="0"/>
                      </a:endParaRPr>
                    </a:p>
                  </a:txBody>
                  <a:tcPr horzOverflow="overflow"/>
                </a:tc>
                <a:tc>
                  <a:txBody>
                    <a:bodyPr/>
                    <a:lstStyle/>
                    <a:p>
                      <a:pPr marL="342900" marR="0" lvl="0" indent="-342900" algn="r" defTabSz="914400" rtl="0" eaLnBrk="0" fontAlgn="base" latinLnBrk="0" hangingPunct="0">
                        <a:lnSpc>
                          <a:spcPct val="100000"/>
                        </a:lnSpc>
                        <a:spcBef>
                          <a:spcPct val="0"/>
                        </a:spcBef>
                        <a:spcAft>
                          <a:spcPct val="0"/>
                        </a:spcAft>
                        <a:buClr>
                          <a:schemeClr val="accent2"/>
                        </a:buClr>
                        <a:buSzPct val="85000"/>
                        <a:buFont typeface="ZapfDingbats" pitchFamily="82" charset="2"/>
                        <a:buNone/>
                        <a:tabLst>
                          <a:tab pos="5486400" algn="r"/>
                        </a:tabLst>
                      </a:pPr>
                      <a:r>
                        <a:rPr kumimoji="0" lang="en-US" sz="1600" u="none" strike="noStrike" cap="none" normalizeH="0" baseline="0" dirty="0" smtClean="0">
                          <a:ln>
                            <a:noFill/>
                          </a:ln>
                          <a:effectLst/>
                        </a:rPr>
                        <a:t>0, 1</a:t>
                      </a:r>
                      <a:endParaRPr kumimoji="0" lang="en-US" sz="1600" b="0" i="0" u="none" strike="noStrike" cap="none" normalizeH="0" baseline="0" dirty="0" smtClean="0">
                        <a:ln>
                          <a:noFill/>
                        </a:ln>
                        <a:solidFill>
                          <a:schemeClr val="tx1"/>
                        </a:solidFill>
                        <a:effectLst/>
                        <a:latin typeface="Times New Roman" pitchFamily="18" charset="0"/>
                      </a:endParaRPr>
                    </a:p>
                  </a:txBody>
                  <a:tcPr horzOverflow="overflow"/>
                </a:tc>
                <a:tc>
                  <a:txBody>
                    <a:bodyPr/>
                    <a:lstStyle/>
                    <a:p>
                      <a:pPr marL="0" marR="0" lvl="0" indent="0" algn="l" defTabSz="914400" rtl="0" eaLnBrk="0" fontAlgn="base" latinLnBrk="0" hangingPunct="0">
                        <a:lnSpc>
                          <a:spcPct val="100000"/>
                        </a:lnSpc>
                        <a:spcBef>
                          <a:spcPct val="0"/>
                        </a:spcBef>
                        <a:spcAft>
                          <a:spcPct val="0"/>
                        </a:spcAft>
                        <a:buClr>
                          <a:schemeClr val="accent2"/>
                        </a:buClr>
                        <a:buSzPct val="85000"/>
                        <a:buFont typeface="ZapfDingbats" pitchFamily="82" charset="2"/>
                        <a:buNone/>
                        <a:tabLst>
                          <a:tab pos="5486400" algn="r"/>
                        </a:tabLst>
                      </a:pPr>
                      <a:r>
                        <a:rPr kumimoji="0" lang="en-US" sz="1600" u="none" strike="noStrike" cap="none" normalizeH="0" baseline="0" smtClean="0">
                          <a:ln>
                            <a:noFill/>
                          </a:ln>
                          <a:effectLst/>
                        </a:rPr>
                        <a:t>Parameter</a:t>
                      </a:r>
                      <a:br>
                        <a:rPr kumimoji="0" lang="en-US" sz="1600" u="none" strike="noStrike" cap="none" normalizeH="0" baseline="0" smtClean="0">
                          <a:ln>
                            <a:noFill/>
                          </a:ln>
                          <a:effectLst/>
                        </a:rPr>
                      </a:br>
                      <a:r>
                        <a:rPr kumimoji="0" lang="en-US" sz="1600" u="none" strike="noStrike" cap="none" normalizeH="0" baseline="0" smtClean="0">
                          <a:ln>
                            <a:noFill/>
                          </a:ln>
                          <a:effectLst/>
                        </a:rPr>
                        <a:t>problem</a:t>
                      </a:r>
                      <a:endParaRPr kumimoji="0" lang="en-US" sz="1600" b="0" i="0" u="none" strike="noStrike" cap="none" normalizeH="0" baseline="0" smtClean="0">
                        <a:ln>
                          <a:noFill/>
                        </a:ln>
                        <a:solidFill>
                          <a:schemeClr val="tx1"/>
                        </a:solidFill>
                        <a:effectLst/>
                        <a:latin typeface="Times New Roman" pitchFamily="18" charset="0"/>
                        <a:cs typeface="Times New Roman" pitchFamily="18" charset="0"/>
                      </a:endParaRPr>
                    </a:p>
                  </a:txBody>
                  <a:tcPr horzOverflow="overflow"/>
                </a:tc>
                <a:tc>
                  <a:txBody>
                    <a:bodyPr/>
                    <a:lstStyle/>
                    <a:p>
                      <a:pPr marL="0" marR="0" lvl="0" indent="0" algn="l" defTabSz="914400" rtl="0" eaLnBrk="0" fontAlgn="base" latinLnBrk="0" hangingPunct="0">
                        <a:lnSpc>
                          <a:spcPct val="100000"/>
                        </a:lnSpc>
                        <a:spcBef>
                          <a:spcPct val="0"/>
                        </a:spcBef>
                        <a:spcAft>
                          <a:spcPct val="0"/>
                        </a:spcAft>
                        <a:buClr>
                          <a:schemeClr val="accent2"/>
                        </a:buClr>
                        <a:buSzPct val="85000"/>
                        <a:buFont typeface="ZapfDingbats" pitchFamily="82" charset="2"/>
                        <a:buNone/>
                        <a:tabLst>
                          <a:tab pos="5486400" algn="r"/>
                        </a:tabLst>
                      </a:pPr>
                      <a:r>
                        <a:rPr kumimoji="0" lang="en-US" sz="1600" u="none" strike="noStrike" cap="none" normalizeH="0" baseline="0" dirty="0" smtClean="0">
                          <a:ln>
                            <a:noFill/>
                          </a:ln>
                          <a:effectLst/>
                        </a:rPr>
                        <a:t>Sent when the IP header is invalid (Code 0) or when an IP header option is missing (Code 1)</a:t>
                      </a:r>
                      <a:endParaRPr kumimoji="0" lang="en-US" sz="1600" b="0" i="0" u="none" strike="noStrike" cap="none" normalizeH="0" baseline="0" dirty="0" smtClean="0">
                        <a:ln>
                          <a:noFill/>
                        </a:ln>
                        <a:solidFill>
                          <a:schemeClr val="tx1"/>
                        </a:solidFill>
                        <a:effectLst/>
                        <a:latin typeface="Times New Roman" pitchFamily="18" charset="0"/>
                      </a:endParaRPr>
                    </a:p>
                  </a:txBody>
                  <a:tcPr horzOverflow="overflow"/>
                </a:tc>
                <a:extLst>
                  <a:ext uri="{0D108BD9-81ED-4DB2-BD59-A6C34878D82A}">
                    <a16:rowId xmlns:a16="http://schemas.microsoft.com/office/drawing/2014/main" val="10005"/>
                  </a:ext>
                </a:extLst>
              </a:tr>
            </a:tbl>
          </a:graphicData>
        </a:graphic>
      </p:graphicFrame>
      <p:sp>
        <p:nvSpPr>
          <p:cNvPr id="657412" name="Rectangle 4"/>
          <p:cNvSpPr>
            <a:spLocks noChangeArrowheads="1"/>
          </p:cNvSpPr>
          <p:nvPr/>
        </p:nvSpPr>
        <p:spPr bwMode="auto">
          <a:xfrm>
            <a:off x="0" y="2828925"/>
            <a:ext cx="9144000" cy="0"/>
          </a:xfrm>
          <a:prstGeom prst="rect">
            <a:avLst/>
          </a:prstGeom>
          <a:noFill/>
          <a:ln w="9525">
            <a:noFill/>
            <a:miter lim="800000"/>
            <a:headEnd/>
            <a:tailEnd/>
          </a:ln>
          <a:effectLst/>
        </p:spPr>
        <p:txBody>
          <a:bodyPr wrap="none" anchor="ctr">
            <a:spAutoFit/>
          </a:bodyPr>
          <a:lstStyle/>
          <a:p>
            <a:endParaRPr lang="en-US"/>
          </a:p>
        </p:txBody>
      </p:sp>
      <p:sp>
        <p:nvSpPr>
          <p:cNvPr id="657413" name="Rectangle 5"/>
          <p:cNvSpPr>
            <a:spLocks noChangeArrowheads="1"/>
          </p:cNvSpPr>
          <p:nvPr/>
        </p:nvSpPr>
        <p:spPr bwMode="auto">
          <a:xfrm>
            <a:off x="0" y="2843213"/>
            <a:ext cx="9144000" cy="0"/>
          </a:xfrm>
          <a:prstGeom prst="rect">
            <a:avLst/>
          </a:prstGeom>
          <a:noFill/>
          <a:ln w="9525">
            <a:noFill/>
            <a:miter lim="800000"/>
            <a:headEnd/>
            <a:tailEnd/>
          </a:ln>
          <a:effectLst/>
        </p:spPr>
        <p:txBody>
          <a:bodyPr wrap="none" anchor="ctr">
            <a:spAutoFit/>
          </a:bodyPr>
          <a:lstStyle/>
          <a:p>
            <a:endParaRPr lang="en-US"/>
          </a:p>
        </p:txBody>
      </p:sp>
      <p:sp>
        <p:nvSpPr>
          <p:cNvPr id="657414" name="Rectangle 6"/>
          <p:cNvSpPr>
            <a:spLocks noChangeArrowheads="1"/>
          </p:cNvSpPr>
          <p:nvPr/>
        </p:nvSpPr>
        <p:spPr bwMode="auto">
          <a:xfrm>
            <a:off x="0" y="2843213"/>
            <a:ext cx="9144000" cy="0"/>
          </a:xfrm>
          <a:prstGeom prst="rect">
            <a:avLst/>
          </a:prstGeom>
          <a:noFill/>
          <a:ln w="9525">
            <a:noFill/>
            <a:miter lim="800000"/>
            <a:headEnd/>
            <a:tailEnd/>
          </a:ln>
          <a:effectLst/>
        </p:spPr>
        <p:txBody>
          <a:bodyPr wrap="none" anchor="ctr">
            <a:spAutoFit/>
          </a:bodyPr>
          <a:lstStyle/>
          <a:p>
            <a:endParaRPr lang="en-US"/>
          </a:p>
        </p:txBody>
      </p:sp>
      <p:sp>
        <p:nvSpPr>
          <p:cNvPr id="657415" name="Rectangle 7"/>
          <p:cNvSpPr>
            <a:spLocks noChangeArrowheads="1"/>
          </p:cNvSpPr>
          <p:nvPr/>
        </p:nvSpPr>
        <p:spPr bwMode="auto">
          <a:xfrm>
            <a:off x="0" y="2286000"/>
            <a:ext cx="9144000" cy="0"/>
          </a:xfrm>
          <a:prstGeom prst="rect">
            <a:avLst/>
          </a:prstGeom>
          <a:noFill/>
          <a:ln w="9525">
            <a:noFill/>
            <a:miter lim="800000"/>
            <a:headEnd/>
            <a:tailEnd/>
          </a:ln>
          <a:effectLst/>
        </p:spPr>
        <p:txBody>
          <a:bodyPr wrap="none" anchor="ctr">
            <a:spAutoFit/>
          </a:bodyPr>
          <a:lstStyle/>
          <a:p>
            <a:endParaRPr lang="en-US"/>
          </a:p>
        </p:txBody>
      </p:sp>
    </p:spTree>
    <p:extLst>
      <p:ext uri="{BB962C8B-B14F-4D97-AF65-F5344CB8AC3E}">
        <p14:creationId xmlns:p14="http://schemas.microsoft.com/office/powerpoint/2010/main" val="3265357158"/>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8434" name="Rectangle 2"/>
          <p:cNvSpPr>
            <a:spLocks noGrp="1" noChangeArrowheads="1"/>
          </p:cNvSpPr>
          <p:nvPr>
            <p:ph type="title"/>
          </p:nvPr>
        </p:nvSpPr>
        <p:spPr/>
        <p:txBody>
          <a:bodyPr/>
          <a:lstStyle/>
          <a:p>
            <a:r>
              <a:rPr lang="en-US" sz="3600"/>
              <a:t>Some subtypes of the “Destination Unreachable”</a:t>
            </a:r>
          </a:p>
        </p:txBody>
      </p:sp>
      <p:sp>
        <p:nvSpPr>
          <p:cNvPr id="658435" name="Rectangle 3"/>
          <p:cNvSpPr>
            <a:spLocks noGrp="1" noChangeArrowheads="1"/>
          </p:cNvSpPr>
          <p:nvPr>
            <p:ph type="body" idx="1"/>
          </p:nvPr>
        </p:nvSpPr>
        <p:spPr/>
        <p:txBody>
          <a:bodyPr/>
          <a:lstStyle/>
          <a:p>
            <a:pPr>
              <a:buFont typeface="ZapfDingbats" pitchFamily="82" charset="2"/>
              <a:buNone/>
              <a:tabLst>
                <a:tab pos="2063750" algn="l"/>
                <a:tab pos="3651250" algn="l"/>
                <a:tab pos="5661025" algn="l"/>
              </a:tabLst>
            </a:pPr>
            <a:r>
              <a:rPr lang="en-US" sz="2400">
                <a:solidFill>
                  <a:srgbClr val="0000FF"/>
                </a:solidFill>
              </a:rPr>
              <a:t> 	</a:t>
            </a:r>
          </a:p>
        </p:txBody>
      </p:sp>
      <p:graphicFrame>
        <p:nvGraphicFramePr>
          <p:cNvPr id="658440" name="Group 8"/>
          <p:cNvGraphicFramePr>
            <a:graphicFrameLocks noGrp="1"/>
          </p:cNvGraphicFramePr>
          <p:nvPr>
            <p:ph sz="half" idx="4294967295"/>
            <p:extLst>
              <p:ext uri="{D42A27DB-BD31-4B8C-83A1-F6EECF244321}">
                <p14:modId xmlns:p14="http://schemas.microsoft.com/office/powerpoint/2010/main" val="4097939237"/>
              </p:ext>
            </p:extLst>
          </p:nvPr>
        </p:nvGraphicFramePr>
        <p:xfrm>
          <a:off x="885031" y="2286000"/>
          <a:ext cx="7373937" cy="3474720"/>
        </p:xfrm>
        <a:graphic>
          <a:graphicData uri="http://schemas.openxmlformats.org/drawingml/2006/table">
            <a:tbl>
              <a:tblPr/>
              <a:tblGrid>
                <a:gridCol w="796925">
                  <a:extLst>
                    <a:ext uri="{9D8B030D-6E8A-4147-A177-3AD203B41FA5}">
                      <a16:colId xmlns:a16="http://schemas.microsoft.com/office/drawing/2014/main" val="20000"/>
                    </a:ext>
                  </a:extLst>
                </a:gridCol>
                <a:gridCol w="1593850">
                  <a:extLst>
                    <a:ext uri="{9D8B030D-6E8A-4147-A177-3AD203B41FA5}">
                      <a16:colId xmlns:a16="http://schemas.microsoft.com/office/drawing/2014/main" val="20001"/>
                    </a:ext>
                  </a:extLst>
                </a:gridCol>
                <a:gridCol w="4983162">
                  <a:extLst>
                    <a:ext uri="{9D8B030D-6E8A-4147-A177-3AD203B41FA5}">
                      <a16:colId xmlns:a16="http://schemas.microsoft.com/office/drawing/2014/main" val="20002"/>
                    </a:ext>
                  </a:extLst>
                </a:gridCol>
              </a:tblGrid>
              <a:tr h="274638">
                <a:tc>
                  <a:txBody>
                    <a:bodyPr/>
                    <a:lstStyle/>
                    <a:p>
                      <a:pPr marL="0" marR="0" lvl="0" indent="0" algn="ctr" defTabSz="914400" rtl="0" eaLnBrk="0" fontAlgn="base" latinLnBrk="0" hangingPunct="0">
                        <a:lnSpc>
                          <a:spcPct val="100000"/>
                        </a:lnSpc>
                        <a:spcBef>
                          <a:spcPct val="0"/>
                        </a:spcBef>
                        <a:spcAft>
                          <a:spcPct val="0"/>
                        </a:spcAft>
                        <a:buClr>
                          <a:schemeClr val="accent2"/>
                        </a:buClr>
                        <a:buSzPct val="85000"/>
                        <a:buFont typeface="ZapfDingbats" pitchFamily="82" charset="2"/>
                        <a:buNone/>
                        <a:tabLst>
                          <a:tab pos="5486400" algn="r"/>
                        </a:tabLst>
                      </a:pPr>
                      <a:r>
                        <a:rPr kumimoji="0" lang="en-US" sz="1600" b="1" i="0" u="none" strike="noStrike" cap="none" normalizeH="0" baseline="0" dirty="0" smtClean="0">
                          <a:ln>
                            <a:noFill/>
                          </a:ln>
                          <a:solidFill>
                            <a:schemeClr val="tx1"/>
                          </a:solidFill>
                          <a:effectLst/>
                          <a:latin typeface="Times New Roman" pitchFamily="18" charset="0"/>
                          <a:cs typeface="Times New Roman" pitchFamily="18" charset="0"/>
                        </a:rPr>
                        <a:t>Code</a:t>
                      </a:r>
                      <a:endParaRPr kumimoji="0" lang="en-US" sz="1600" b="0" i="0" u="none" strike="noStrike" cap="none" normalizeH="0" baseline="0" dirty="0" smtClean="0">
                        <a:ln>
                          <a:noFill/>
                        </a:ln>
                        <a:solidFill>
                          <a:schemeClr val="tx1"/>
                        </a:solidFill>
                        <a:effectLst/>
                        <a:latin typeface="Times New Roman" pitchFamily="18"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0" fontAlgn="base" latinLnBrk="0" hangingPunct="0">
                        <a:lnSpc>
                          <a:spcPct val="100000"/>
                        </a:lnSpc>
                        <a:spcBef>
                          <a:spcPct val="0"/>
                        </a:spcBef>
                        <a:spcAft>
                          <a:spcPct val="0"/>
                        </a:spcAft>
                        <a:buClr>
                          <a:schemeClr val="accent2"/>
                        </a:buClr>
                        <a:buSzPct val="85000"/>
                        <a:buFont typeface="ZapfDingbats" pitchFamily="82" charset="2"/>
                        <a:buNone/>
                        <a:tabLst>
                          <a:tab pos="5486400" algn="r"/>
                        </a:tabLst>
                      </a:pPr>
                      <a:r>
                        <a:rPr kumimoji="0" lang="en-US" sz="1600" b="1" i="0" u="none" strike="noStrike" cap="none" normalizeH="0" baseline="0" smtClean="0">
                          <a:ln>
                            <a:noFill/>
                          </a:ln>
                          <a:solidFill>
                            <a:schemeClr val="tx1"/>
                          </a:solidFill>
                          <a:effectLst/>
                          <a:latin typeface="Times New Roman" pitchFamily="18" charset="0"/>
                          <a:cs typeface="Times New Roman" pitchFamily="18" charset="0"/>
                        </a:rPr>
                        <a:t>Description</a:t>
                      </a:r>
                      <a:endParaRPr kumimoji="0" lang="en-US" sz="1600" b="0" i="0" u="none" strike="noStrike" cap="none" normalizeH="0" baseline="0" smtClean="0">
                        <a:ln>
                          <a:noFill/>
                        </a:ln>
                        <a:solidFill>
                          <a:schemeClr val="tx1"/>
                        </a:solidFill>
                        <a:effectLst/>
                        <a:latin typeface="Times New Roman" pitchFamily="18" charset="0"/>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0" fontAlgn="base" latinLnBrk="0" hangingPunct="0">
                        <a:lnSpc>
                          <a:spcPct val="100000"/>
                        </a:lnSpc>
                        <a:spcBef>
                          <a:spcPct val="0"/>
                        </a:spcBef>
                        <a:spcAft>
                          <a:spcPct val="0"/>
                        </a:spcAft>
                        <a:buClr>
                          <a:schemeClr val="accent2"/>
                        </a:buClr>
                        <a:buSzPct val="85000"/>
                        <a:buFont typeface="ZapfDingbats" pitchFamily="82" charset="2"/>
                        <a:buNone/>
                        <a:tabLst>
                          <a:tab pos="5486400" algn="r"/>
                        </a:tabLst>
                      </a:pPr>
                      <a:r>
                        <a:rPr kumimoji="0" lang="en-US" sz="1600" b="1" i="0" u="none" strike="noStrike" cap="none" normalizeH="0" baseline="0" smtClean="0">
                          <a:ln>
                            <a:noFill/>
                          </a:ln>
                          <a:solidFill>
                            <a:schemeClr val="tx1"/>
                          </a:solidFill>
                          <a:effectLst/>
                          <a:latin typeface="Times New Roman" pitchFamily="18" charset="0"/>
                          <a:cs typeface="Times New Roman" pitchFamily="18" charset="0"/>
                        </a:rPr>
                        <a:t>Reason for Sending </a:t>
                      </a:r>
                      <a:endParaRPr kumimoji="0" lang="en-US" sz="1600" b="0" i="0" u="none" strike="noStrike" cap="none" normalizeH="0" baseline="0" smtClean="0">
                        <a:ln>
                          <a:noFill/>
                        </a:ln>
                        <a:solidFill>
                          <a:schemeClr val="tx1"/>
                        </a:solidFill>
                        <a:effectLst/>
                        <a:latin typeface="Times New Roman" pitchFamily="18"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0"/>
                  </a:ext>
                </a:extLst>
              </a:tr>
              <a:tr h="274638">
                <a:tc>
                  <a:txBody>
                    <a:bodyPr/>
                    <a:lstStyle/>
                    <a:p>
                      <a:pPr marL="0" marR="0" lvl="0" indent="0" algn="ctr" defTabSz="914400" rtl="0" eaLnBrk="0" fontAlgn="base" latinLnBrk="0" hangingPunct="0">
                        <a:lnSpc>
                          <a:spcPct val="100000"/>
                        </a:lnSpc>
                        <a:spcBef>
                          <a:spcPct val="0"/>
                        </a:spcBef>
                        <a:spcAft>
                          <a:spcPct val="0"/>
                        </a:spcAft>
                        <a:buClr>
                          <a:schemeClr val="accent2"/>
                        </a:buClr>
                        <a:buSzPct val="85000"/>
                        <a:buFont typeface="ZapfDingbats" pitchFamily="82" charset="2"/>
                        <a:buNone/>
                        <a:tabLst>
                          <a:tab pos="5486400" algn="r"/>
                        </a:tabLst>
                      </a:pPr>
                      <a:r>
                        <a:rPr kumimoji="0" lang="en-US" sz="1600" b="0" i="0" u="none" strike="noStrike" cap="none" normalizeH="0" baseline="0" smtClean="0">
                          <a:ln>
                            <a:noFill/>
                          </a:ln>
                          <a:solidFill>
                            <a:schemeClr val="tx1"/>
                          </a:solidFill>
                          <a:effectLst/>
                          <a:latin typeface="Times New Roman" pitchFamily="18" charset="0"/>
                          <a:cs typeface="Times New Roman" pitchFamily="18" charset="0"/>
                        </a:rPr>
                        <a:t>0</a:t>
                      </a:r>
                      <a:endParaRPr kumimoji="0" lang="en-US" sz="1600" b="0" i="0" u="none" strike="noStrike" cap="none" normalizeH="0" baseline="0" smtClean="0">
                        <a:ln>
                          <a:noFill/>
                        </a:ln>
                        <a:solidFill>
                          <a:schemeClr val="tx1"/>
                        </a:solidFill>
                        <a:effectLst/>
                        <a:latin typeface="Times New Roman" pitchFamily="18" charset="0"/>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0" fontAlgn="base" latinLnBrk="0" hangingPunct="0">
                        <a:lnSpc>
                          <a:spcPct val="100000"/>
                        </a:lnSpc>
                        <a:spcBef>
                          <a:spcPct val="0"/>
                        </a:spcBef>
                        <a:spcAft>
                          <a:spcPct val="0"/>
                        </a:spcAft>
                        <a:buClr>
                          <a:schemeClr val="accent2"/>
                        </a:buClr>
                        <a:buSzPct val="85000"/>
                        <a:buFont typeface="ZapfDingbats" pitchFamily="82" charset="2"/>
                        <a:buNone/>
                        <a:tabLst>
                          <a:tab pos="5486400" algn="r"/>
                        </a:tabLst>
                      </a:pPr>
                      <a:r>
                        <a:rPr kumimoji="0" lang="en-US" sz="1600" b="0" i="0" u="none" strike="noStrike" cap="none" normalizeH="0" baseline="0" smtClean="0">
                          <a:ln>
                            <a:noFill/>
                          </a:ln>
                          <a:solidFill>
                            <a:schemeClr val="tx1"/>
                          </a:solidFill>
                          <a:effectLst/>
                          <a:latin typeface="Times New Roman" pitchFamily="18" charset="0"/>
                          <a:cs typeface="Times New Roman" pitchFamily="18" charset="0"/>
                        </a:rPr>
                        <a:t>Network Unreachable</a:t>
                      </a:r>
                      <a:endParaRPr kumimoji="0" lang="en-US" sz="1600" b="0" i="0" u="none" strike="noStrike" cap="none" normalizeH="0" baseline="0" smtClean="0">
                        <a:ln>
                          <a:noFill/>
                        </a:ln>
                        <a:solidFill>
                          <a:schemeClr val="tx1"/>
                        </a:solidFill>
                        <a:effectLst/>
                        <a:latin typeface="Times New Roman" pitchFamily="18" charset="0"/>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
                          <a:schemeClr val="accent2"/>
                        </a:buClr>
                        <a:buSzPct val="85000"/>
                        <a:buFont typeface="ZapfDingbats" pitchFamily="82" charset="2"/>
                        <a:buNone/>
                        <a:tabLst>
                          <a:tab pos="5486400" algn="r"/>
                        </a:tabLst>
                      </a:pPr>
                      <a:r>
                        <a:rPr kumimoji="0" lang="en-US" sz="1600" b="0" i="0" u="none" strike="noStrike" cap="none" normalizeH="0" baseline="0" smtClean="0">
                          <a:ln>
                            <a:noFill/>
                          </a:ln>
                          <a:solidFill>
                            <a:schemeClr val="tx1"/>
                          </a:solidFill>
                          <a:effectLst/>
                          <a:latin typeface="Times New Roman" pitchFamily="18" charset="0"/>
                          <a:cs typeface="Times New Roman" pitchFamily="18" charset="0"/>
                        </a:rPr>
                        <a:t>No routing table entry is available for the destination network. </a:t>
                      </a:r>
                      <a:endParaRPr kumimoji="0" lang="en-US" sz="1600" b="0" i="0" u="none" strike="noStrike" cap="none" normalizeH="0" baseline="0" smtClean="0">
                        <a:ln>
                          <a:noFill/>
                        </a:ln>
                        <a:solidFill>
                          <a:schemeClr val="tx1"/>
                        </a:solidFill>
                        <a:effectLst/>
                        <a:latin typeface="Times New Roman" pitchFamily="18" charset="0"/>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74638">
                <a:tc>
                  <a:txBody>
                    <a:bodyPr/>
                    <a:lstStyle/>
                    <a:p>
                      <a:pPr marL="0" marR="0" lvl="0" indent="0" algn="ctr" defTabSz="914400" rtl="0" eaLnBrk="0" fontAlgn="base" latinLnBrk="0" hangingPunct="0">
                        <a:lnSpc>
                          <a:spcPct val="100000"/>
                        </a:lnSpc>
                        <a:spcBef>
                          <a:spcPct val="0"/>
                        </a:spcBef>
                        <a:spcAft>
                          <a:spcPct val="0"/>
                        </a:spcAft>
                        <a:buClr>
                          <a:schemeClr val="accent2"/>
                        </a:buClr>
                        <a:buSzPct val="85000"/>
                        <a:buFont typeface="ZapfDingbats" pitchFamily="82" charset="2"/>
                        <a:buNone/>
                        <a:tabLst>
                          <a:tab pos="5486400" algn="r"/>
                        </a:tabLst>
                      </a:pPr>
                      <a:r>
                        <a:rPr kumimoji="0" lang="en-US" sz="1600" b="0" i="0" u="none" strike="noStrike" cap="none" normalizeH="0" baseline="0" smtClean="0">
                          <a:ln>
                            <a:noFill/>
                          </a:ln>
                          <a:solidFill>
                            <a:schemeClr val="tx1"/>
                          </a:solidFill>
                          <a:effectLst/>
                          <a:latin typeface="Times New Roman" pitchFamily="18" charset="0"/>
                          <a:cs typeface="Times New Roman" pitchFamily="18" charset="0"/>
                        </a:rPr>
                        <a:t>1</a:t>
                      </a:r>
                      <a:endParaRPr kumimoji="0" lang="en-US" sz="1600" b="0" i="0" u="none" strike="noStrike" cap="none" normalizeH="0" baseline="0" smtClean="0">
                        <a:ln>
                          <a:noFill/>
                        </a:ln>
                        <a:solidFill>
                          <a:schemeClr val="tx1"/>
                        </a:solidFill>
                        <a:effectLst/>
                        <a:latin typeface="Times New Roman" pitchFamily="18" charset="0"/>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0" fontAlgn="base" latinLnBrk="0" hangingPunct="0">
                        <a:lnSpc>
                          <a:spcPct val="100000"/>
                        </a:lnSpc>
                        <a:spcBef>
                          <a:spcPct val="0"/>
                        </a:spcBef>
                        <a:spcAft>
                          <a:spcPct val="0"/>
                        </a:spcAft>
                        <a:buClr>
                          <a:schemeClr val="accent2"/>
                        </a:buClr>
                        <a:buSzPct val="85000"/>
                        <a:buFont typeface="ZapfDingbats" pitchFamily="82" charset="2"/>
                        <a:buNone/>
                        <a:tabLst>
                          <a:tab pos="5486400" algn="r"/>
                        </a:tabLst>
                      </a:pPr>
                      <a:r>
                        <a:rPr kumimoji="0" lang="en-US" sz="1600" b="0" i="0" u="none" strike="noStrike" cap="none" normalizeH="0" baseline="0" smtClean="0">
                          <a:ln>
                            <a:noFill/>
                          </a:ln>
                          <a:solidFill>
                            <a:schemeClr val="tx1"/>
                          </a:solidFill>
                          <a:effectLst/>
                          <a:latin typeface="Times New Roman" pitchFamily="18" charset="0"/>
                          <a:cs typeface="Times New Roman" pitchFamily="18" charset="0"/>
                        </a:rPr>
                        <a:t>Host Unreachable</a:t>
                      </a:r>
                      <a:endParaRPr kumimoji="0" lang="en-US" sz="1600" b="0" i="0" u="none" strike="noStrike" cap="none" normalizeH="0" baseline="0" smtClean="0">
                        <a:ln>
                          <a:noFill/>
                        </a:ln>
                        <a:solidFill>
                          <a:schemeClr val="tx1"/>
                        </a:solidFill>
                        <a:effectLst/>
                        <a:latin typeface="Times New Roman" pitchFamily="18" charset="0"/>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
                          <a:schemeClr val="accent2"/>
                        </a:buClr>
                        <a:buSzPct val="85000"/>
                        <a:buFont typeface="ZapfDingbats" pitchFamily="82" charset="2"/>
                        <a:buNone/>
                        <a:tabLst>
                          <a:tab pos="5486400" algn="r"/>
                        </a:tabLst>
                      </a:pPr>
                      <a:r>
                        <a:rPr kumimoji="0" lang="en-US" sz="1600" b="0" i="0" u="none" strike="noStrike" cap="none" normalizeH="0" baseline="0" dirty="0" smtClean="0">
                          <a:ln>
                            <a:noFill/>
                          </a:ln>
                          <a:solidFill>
                            <a:schemeClr val="tx1"/>
                          </a:solidFill>
                          <a:effectLst/>
                          <a:latin typeface="Times New Roman" pitchFamily="18" charset="0"/>
                          <a:cs typeface="Times New Roman" pitchFamily="18" charset="0"/>
                        </a:rPr>
                        <a:t>Destination host should be directly reachable, but does not respond to ARP Requests or due to </a:t>
                      </a:r>
                      <a:r>
                        <a:rPr kumimoji="0" lang="en-US" sz="1600" b="0" i="0" u="none" strike="noStrike" cap="none" normalizeH="0" baseline="0" smtClean="0">
                          <a:ln>
                            <a:noFill/>
                          </a:ln>
                          <a:solidFill>
                            <a:schemeClr val="tx1"/>
                          </a:solidFill>
                          <a:effectLst/>
                          <a:latin typeface="Times New Roman" pitchFamily="18" charset="0"/>
                          <a:cs typeface="Times New Roman" pitchFamily="18" charset="0"/>
                        </a:rPr>
                        <a:t>hardware failure.</a:t>
                      </a:r>
                      <a:endParaRPr kumimoji="0" lang="en-US" sz="1600" b="0" i="0" u="none" strike="noStrike" cap="none" normalizeH="0" baseline="0" dirty="0" smtClean="0">
                        <a:ln>
                          <a:noFill/>
                        </a:ln>
                        <a:solidFill>
                          <a:schemeClr val="tx1"/>
                        </a:solidFill>
                        <a:effectLst/>
                        <a:latin typeface="Times New Roman" pitchFamily="18" charset="0"/>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74638">
                <a:tc>
                  <a:txBody>
                    <a:bodyPr/>
                    <a:lstStyle/>
                    <a:p>
                      <a:pPr marL="0" marR="0" lvl="0" indent="0" algn="ctr" defTabSz="914400" rtl="0" eaLnBrk="0" fontAlgn="base" latinLnBrk="0" hangingPunct="0">
                        <a:lnSpc>
                          <a:spcPct val="100000"/>
                        </a:lnSpc>
                        <a:spcBef>
                          <a:spcPct val="0"/>
                        </a:spcBef>
                        <a:spcAft>
                          <a:spcPct val="0"/>
                        </a:spcAft>
                        <a:buClr>
                          <a:schemeClr val="accent2"/>
                        </a:buClr>
                        <a:buSzPct val="85000"/>
                        <a:buFont typeface="ZapfDingbats" pitchFamily="82" charset="2"/>
                        <a:buNone/>
                        <a:tabLst>
                          <a:tab pos="5486400" algn="r"/>
                        </a:tabLst>
                      </a:pPr>
                      <a:r>
                        <a:rPr kumimoji="0" lang="en-US" sz="1600" b="0" i="0" u="none" strike="noStrike" cap="none" normalizeH="0" baseline="0" smtClean="0">
                          <a:ln>
                            <a:noFill/>
                          </a:ln>
                          <a:solidFill>
                            <a:schemeClr val="tx1"/>
                          </a:solidFill>
                          <a:effectLst/>
                          <a:latin typeface="Times New Roman" pitchFamily="18" charset="0"/>
                          <a:cs typeface="Times New Roman" pitchFamily="18" charset="0"/>
                        </a:rPr>
                        <a:t>2</a:t>
                      </a:r>
                      <a:endParaRPr kumimoji="0" lang="en-US" sz="1600" b="0" i="0" u="none" strike="noStrike" cap="none" normalizeH="0" baseline="0" smtClean="0">
                        <a:ln>
                          <a:noFill/>
                        </a:ln>
                        <a:solidFill>
                          <a:schemeClr val="tx1"/>
                        </a:solidFill>
                        <a:effectLst/>
                        <a:latin typeface="Times New Roman" pitchFamily="18" charset="0"/>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0" fontAlgn="base" latinLnBrk="0" hangingPunct="0">
                        <a:lnSpc>
                          <a:spcPct val="100000"/>
                        </a:lnSpc>
                        <a:spcBef>
                          <a:spcPct val="0"/>
                        </a:spcBef>
                        <a:spcAft>
                          <a:spcPct val="0"/>
                        </a:spcAft>
                        <a:buClr>
                          <a:schemeClr val="accent2"/>
                        </a:buClr>
                        <a:buSzPct val="85000"/>
                        <a:buFont typeface="ZapfDingbats" pitchFamily="82" charset="2"/>
                        <a:buNone/>
                        <a:tabLst>
                          <a:tab pos="5486400" algn="r"/>
                        </a:tabLst>
                      </a:pPr>
                      <a:r>
                        <a:rPr kumimoji="0" lang="en-US" sz="1600" b="0" i="0" u="none" strike="noStrike" cap="none" normalizeH="0" baseline="0" smtClean="0">
                          <a:ln>
                            <a:noFill/>
                          </a:ln>
                          <a:solidFill>
                            <a:schemeClr val="tx1"/>
                          </a:solidFill>
                          <a:effectLst/>
                          <a:latin typeface="Times New Roman" pitchFamily="18" charset="0"/>
                          <a:cs typeface="Times New Roman" pitchFamily="18" charset="0"/>
                        </a:rPr>
                        <a:t>Protocol Unreachable</a:t>
                      </a:r>
                      <a:endParaRPr kumimoji="0" lang="en-US" sz="1600" b="0" i="0" u="none" strike="noStrike" cap="none" normalizeH="0" baseline="0" smtClean="0">
                        <a:ln>
                          <a:noFill/>
                        </a:ln>
                        <a:solidFill>
                          <a:schemeClr val="tx1"/>
                        </a:solidFill>
                        <a:effectLst/>
                        <a:latin typeface="Times New Roman" pitchFamily="18" charset="0"/>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
                          <a:schemeClr val="accent2"/>
                        </a:buClr>
                        <a:buSzPct val="85000"/>
                        <a:buFont typeface="ZapfDingbats" pitchFamily="82" charset="2"/>
                        <a:buNone/>
                        <a:tabLst>
                          <a:tab pos="5486400" algn="r"/>
                        </a:tabLst>
                      </a:pPr>
                      <a:r>
                        <a:rPr kumimoji="0" lang="en-US" sz="1600" b="0" i="0" u="none" strike="noStrike" cap="none" normalizeH="0" baseline="0" smtClean="0">
                          <a:ln>
                            <a:noFill/>
                          </a:ln>
                          <a:solidFill>
                            <a:schemeClr val="tx1"/>
                          </a:solidFill>
                          <a:effectLst/>
                          <a:latin typeface="Times New Roman" pitchFamily="18" charset="0"/>
                          <a:cs typeface="Times New Roman" pitchFamily="18" charset="0"/>
                        </a:rPr>
                        <a:t>The protocol in the protocol field of the IP header is not supported at the destination.</a:t>
                      </a:r>
                      <a:endParaRPr kumimoji="0" lang="en-US" sz="1600" b="0" i="0" u="none" strike="noStrike" cap="none" normalizeH="0" baseline="0" smtClean="0">
                        <a:ln>
                          <a:noFill/>
                        </a:ln>
                        <a:solidFill>
                          <a:schemeClr val="tx1"/>
                        </a:solidFill>
                        <a:effectLst/>
                        <a:latin typeface="Times New Roman" pitchFamily="18" charset="0"/>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65125">
                <a:tc>
                  <a:txBody>
                    <a:bodyPr/>
                    <a:lstStyle/>
                    <a:p>
                      <a:pPr marL="0" marR="0" lvl="0" indent="0" algn="ctr" defTabSz="914400" rtl="0" eaLnBrk="0" fontAlgn="base" latinLnBrk="0" hangingPunct="0">
                        <a:lnSpc>
                          <a:spcPct val="100000"/>
                        </a:lnSpc>
                        <a:spcBef>
                          <a:spcPct val="0"/>
                        </a:spcBef>
                        <a:spcAft>
                          <a:spcPct val="0"/>
                        </a:spcAft>
                        <a:buClr>
                          <a:schemeClr val="accent2"/>
                        </a:buClr>
                        <a:buSzPct val="85000"/>
                        <a:buFont typeface="ZapfDingbats" pitchFamily="82" charset="2"/>
                        <a:buNone/>
                        <a:tabLst>
                          <a:tab pos="5486400" algn="r"/>
                        </a:tabLst>
                      </a:pPr>
                      <a:r>
                        <a:rPr kumimoji="0" lang="en-US" sz="1600" b="0" i="0" u="none" strike="noStrike" cap="none" normalizeH="0" baseline="0" smtClean="0">
                          <a:ln>
                            <a:noFill/>
                          </a:ln>
                          <a:solidFill>
                            <a:schemeClr val="tx1"/>
                          </a:solidFill>
                          <a:effectLst/>
                          <a:latin typeface="Times New Roman" pitchFamily="18" charset="0"/>
                          <a:cs typeface="Times New Roman" pitchFamily="18" charset="0"/>
                        </a:rPr>
                        <a:t>3</a:t>
                      </a:r>
                      <a:endParaRPr kumimoji="0" lang="en-US" sz="1600" b="0" i="0" u="none" strike="noStrike" cap="none" normalizeH="0" baseline="0" smtClean="0">
                        <a:ln>
                          <a:noFill/>
                        </a:ln>
                        <a:solidFill>
                          <a:schemeClr val="tx1"/>
                        </a:solidFill>
                        <a:effectLst/>
                        <a:latin typeface="Times New Roman" pitchFamily="18" charset="0"/>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0" fontAlgn="base" latinLnBrk="0" hangingPunct="0">
                        <a:lnSpc>
                          <a:spcPct val="100000"/>
                        </a:lnSpc>
                        <a:spcBef>
                          <a:spcPct val="0"/>
                        </a:spcBef>
                        <a:spcAft>
                          <a:spcPct val="0"/>
                        </a:spcAft>
                        <a:buClr>
                          <a:schemeClr val="accent2"/>
                        </a:buClr>
                        <a:buSzPct val="85000"/>
                        <a:buFont typeface="ZapfDingbats" pitchFamily="82" charset="2"/>
                        <a:buNone/>
                        <a:tabLst>
                          <a:tab pos="5486400" algn="r"/>
                        </a:tabLst>
                      </a:pPr>
                      <a:r>
                        <a:rPr kumimoji="0" lang="en-US" sz="1600" b="0" i="0" u="none" strike="noStrike" cap="none" normalizeH="0" baseline="0" smtClean="0">
                          <a:ln>
                            <a:noFill/>
                          </a:ln>
                          <a:solidFill>
                            <a:schemeClr val="tx1"/>
                          </a:solidFill>
                          <a:effectLst/>
                          <a:latin typeface="Times New Roman" pitchFamily="18" charset="0"/>
                          <a:cs typeface="Times New Roman" pitchFamily="18" charset="0"/>
                        </a:rPr>
                        <a:t>Port Unreachable</a:t>
                      </a:r>
                      <a:endParaRPr kumimoji="0" lang="en-US" sz="1600" b="0" i="0" u="none" strike="noStrike" cap="none" normalizeH="0" baseline="0" smtClean="0">
                        <a:ln>
                          <a:noFill/>
                        </a:ln>
                        <a:solidFill>
                          <a:schemeClr val="tx1"/>
                        </a:solidFill>
                        <a:effectLst/>
                        <a:latin typeface="Times New Roman" pitchFamily="18" charset="0"/>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
                          <a:schemeClr val="accent2"/>
                        </a:buClr>
                        <a:buSzPct val="85000"/>
                        <a:buFont typeface="ZapfDingbats" pitchFamily="82" charset="2"/>
                        <a:buNone/>
                        <a:tabLst/>
                      </a:pPr>
                      <a:r>
                        <a:rPr kumimoji="0" lang="en-US" sz="1600" b="0" i="0" u="none" strike="noStrike" cap="none" normalizeH="0" baseline="0" smtClean="0">
                          <a:ln>
                            <a:noFill/>
                          </a:ln>
                          <a:solidFill>
                            <a:schemeClr val="tx1"/>
                          </a:solidFill>
                          <a:effectLst/>
                          <a:latin typeface="Times New Roman" pitchFamily="18" charset="0"/>
                          <a:cs typeface="Times New Roman" pitchFamily="18" charset="0"/>
                        </a:rPr>
                        <a:t>The transport protocol at the destination host cannot  pass the datagram to an application. </a:t>
                      </a: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04800">
                <a:tc>
                  <a:txBody>
                    <a:bodyPr/>
                    <a:lstStyle/>
                    <a:p>
                      <a:pPr marL="0" marR="0" lvl="0" indent="0" algn="ctr" defTabSz="914400" rtl="0" eaLnBrk="0" fontAlgn="base" latinLnBrk="0" hangingPunct="0">
                        <a:lnSpc>
                          <a:spcPct val="100000"/>
                        </a:lnSpc>
                        <a:spcBef>
                          <a:spcPct val="0"/>
                        </a:spcBef>
                        <a:spcAft>
                          <a:spcPct val="0"/>
                        </a:spcAft>
                        <a:buClr>
                          <a:schemeClr val="accent2"/>
                        </a:buClr>
                        <a:buSzPct val="85000"/>
                        <a:buFont typeface="ZapfDingbats" pitchFamily="82" charset="2"/>
                        <a:buNone/>
                        <a:tabLst>
                          <a:tab pos="5486400" algn="r"/>
                        </a:tabLst>
                      </a:pPr>
                      <a:r>
                        <a:rPr kumimoji="0" lang="en-US" sz="1600" b="0" i="0" u="none" strike="noStrike" cap="none" normalizeH="0" baseline="0" smtClean="0">
                          <a:ln>
                            <a:noFill/>
                          </a:ln>
                          <a:solidFill>
                            <a:schemeClr val="tx1"/>
                          </a:solidFill>
                          <a:effectLst/>
                          <a:latin typeface="Times New Roman" pitchFamily="18" charset="0"/>
                          <a:cs typeface="Times New Roman" pitchFamily="18" charset="0"/>
                        </a:rPr>
                        <a:t>4</a:t>
                      </a:r>
                      <a:endParaRPr kumimoji="0" lang="en-US" sz="1600" b="0" i="0" u="none" strike="noStrike" cap="none" normalizeH="0" baseline="0" smtClean="0">
                        <a:ln>
                          <a:noFill/>
                        </a:ln>
                        <a:solidFill>
                          <a:schemeClr val="tx1"/>
                        </a:solidFill>
                        <a:effectLst/>
                        <a:latin typeface="Times New Roman" pitchFamily="18" charset="0"/>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0" fontAlgn="base" latinLnBrk="0" hangingPunct="0">
                        <a:lnSpc>
                          <a:spcPct val="100000"/>
                        </a:lnSpc>
                        <a:spcBef>
                          <a:spcPct val="0"/>
                        </a:spcBef>
                        <a:spcAft>
                          <a:spcPct val="0"/>
                        </a:spcAft>
                        <a:buClr>
                          <a:schemeClr val="accent2"/>
                        </a:buClr>
                        <a:buSzPct val="85000"/>
                        <a:buFont typeface="ZapfDingbats" pitchFamily="82" charset="2"/>
                        <a:buNone/>
                        <a:tabLst>
                          <a:tab pos="5486400" algn="r"/>
                        </a:tabLst>
                      </a:pPr>
                      <a:r>
                        <a:rPr kumimoji="0" lang="en-US" sz="1600" b="0" i="0" u="none" strike="noStrike" cap="none" normalizeH="0" baseline="0" smtClean="0">
                          <a:ln>
                            <a:noFill/>
                          </a:ln>
                          <a:solidFill>
                            <a:schemeClr val="tx1"/>
                          </a:solidFill>
                          <a:effectLst/>
                          <a:latin typeface="Times New Roman" pitchFamily="18" charset="0"/>
                          <a:cs typeface="Times New Roman" pitchFamily="18" charset="0"/>
                        </a:rPr>
                        <a:t>Fragmentation Needed </a:t>
                      </a:r>
                      <a:br>
                        <a:rPr kumimoji="0" lang="en-US" sz="1600" b="0" i="0" u="none" strike="noStrike" cap="none" normalizeH="0" baseline="0" smtClean="0">
                          <a:ln>
                            <a:noFill/>
                          </a:ln>
                          <a:solidFill>
                            <a:schemeClr val="tx1"/>
                          </a:solidFill>
                          <a:effectLst/>
                          <a:latin typeface="Times New Roman" pitchFamily="18" charset="0"/>
                          <a:cs typeface="Times New Roman" pitchFamily="18" charset="0"/>
                        </a:rPr>
                      </a:br>
                      <a:r>
                        <a:rPr kumimoji="0" lang="en-US" sz="1600" b="0" i="0" u="none" strike="noStrike" cap="none" normalizeH="0" baseline="0" smtClean="0">
                          <a:ln>
                            <a:noFill/>
                          </a:ln>
                          <a:solidFill>
                            <a:schemeClr val="tx1"/>
                          </a:solidFill>
                          <a:effectLst/>
                          <a:latin typeface="Times New Roman" pitchFamily="18" charset="0"/>
                          <a:cs typeface="Times New Roman" pitchFamily="18" charset="0"/>
                        </a:rPr>
                        <a:t>and DF Bit Set</a:t>
                      </a:r>
                      <a:endParaRPr kumimoji="0" lang="en-US" sz="1600" b="0" i="0" u="none" strike="noStrike" cap="none" normalizeH="0" baseline="0" smtClean="0">
                        <a:ln>
                          <a:noFill/>
                        </a:ln>
                        <a:solidFill>
                          <a:schemeClr val="tx1"/>
                        </a:solidFill>
                        <a:effectLst/>
                        <a:latin typeface="Times New Roman" pitchFamily="18" charset="0"/>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
                          <a:schemeClr val="accent2"/>
                        </a:buClr>
                        <a:buSzPct val="85000"/>
                        <a:buFont typeface="ZapfDingbats" pitchFamily="82" charset="2"/>
                        <a:buNone/>
                        <a:tabLst>
                          <a:tab pos="5486400" algn="r"/>
                        </a:tabLst>
                      </a:pPr>
                      <a:r>
                        <a:rPr kumimoji="0" lang="en-US" sz="1600" b="0" i="0" u="none" strike="noStrike" cap="none" normalizeH="0" baseline="0" dirty="0" smtClean="0">
                          <a:ln>
                            <a:noFill/>
                          </a:ln>
                          <a:solidFill>
                            <a:schemeClr val="tx1"/>
                          </a:solidFill>
                          <a:effectLst/>
                          <a:latin typeface="Times New Roman" pitchFamily="18" charset="0"/>
                          <a:cs typeface="Times New Roman" pitchFamily="18" charset="0"/>
                        </a:rPr>
                        <a:t>IP datagram must be fragmented, but the DF bit in the IP header is set.</a:t>
                      </a:r>
                      <a:endParaRPr kumimoji="0" lang="en-US" sz="1600" b="0" i="0" u="none" strike="noStrike" cap="none" normalizeH="0" baseline="0" dirty="0" smtClean="0">
                        <a:ln>
                          <a:noFill/>
                        </a:ln>
                        <a:solidFill>
                          <a:schemeClr val="tx1"/>
                        </a:solidFill>
                        <a:effectLst/>
                        <a:latin typeface="Times New Roman" pitchFamily="18" charset="0"/>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sp>
        <p:nvSpPr>
          <p:cNvPr id="658436" name="Rectangle 4"/>
          <p:cNvSpPr>
            <a:spLocks noChangeArrowheads="1"/>
          </p:cNvSpPr>
          <p:nvPr/>
        </p:nvSpPr>
        <p:spPr bwMode="auto">
          <a:xfrm>
            <a:off x="0" y="2828925"/>
            <a:ext cx="9144000" cy="0"/>
          </a:xfrm>
          <a:prstGeom prst="rect">
            <a:avLst/>
          </a:prstGeom>
          <a:noFill/>
          <a:ln w="9525">
            <a:noFill/>
            <a:miter lim="800000"/>
            <a:headEnd/>
            <a:tailEnd/>
          </a:ln>
          <a:effectLst/>
        </p:spPr>
        <p:txBody>
          <a:bodyPr wrap="none" anchor="ctr">
            <a:spAutoFit/>
          </a:bodyPr>
          <a:lstStyle/>
          <a:p>
            <a:endParaRPr lang="en-US"/>
          </a:p>
        </p:txBody>
      </p:sp>
      <p:sp>
        <p:nvSpPr>
          <p:cNvPr id="658437" name="Rectangle 5"/>
          <p:cNvSpPr>
            <a:spLocks noChangeArrowheads="1"/>
          </p:cNvSpPr>
          <p:nvPr/>
        </p:nvSpPr>
        <p:spPr bwMode="auto">
          <a:xfrm>
            <a:off x="0" y="2843213"/>
            <a:ext cx="9144000" cy="0"/>
          </a:xfrm>
          <a:prstGeom prst="rect">
            <a:avLst/>
          </a:prstGeom>
          <a:noFill/>
          <a:ln w="9525">
            <a:noFill/>
            <a:miter lim="800000"/>
            <a:headEnd/>
            <a:tailEnd/>
          </a:ln>
          <a:effectLst/>
        </p:spPr>
        <p:txBody>
          <a:bodyPr wrap="none" anchor="ctr">
            <a:spAutoFit/>
          </a:bodyPr>
          <a:lstStyle/>
          <a:p>
            <a:endParaRPr lang="en-US"/>
          </a:p>
        </p:txBody>
      </p:sp>
      <p:sp>
        <p:nvSpPr>
          <p:cNvPr id="658438" name="Rectangle 6"/>
          <p:cNvSpPr>
            <a:spLocks noChangeArrowheads="1"/>
          </p:cNvSpPr>
          <p:nvPr/>
        </p:nvSpPr>
        <p:spPr bwMode="auto">
          <a:xfrm>
            <a:off x="0" y="2843213"/>
            <a:ext cx="9144000" cy="0"/>
          </a:xfrm>
          <a:prstGeom prst="rect">
            <a:avLst/>
          </a:prstGeom>
          <a:noFill/>
          <a:ln w="9525">
            <a:noFill/>
            <a:miter lim="800000"/>
            <a:headEnd/>
            <a:tailEnd/>
          </a:ln>
          <a:effectLst/>
        </p:spPr>
        <p:txBody>
          <a:bodyPr wrap="none" anchor="ctr">
            <a:spAutoFit/>
          </a:bodyPr>
          <a:lstStyle/>
          <a:p>
            <a:endParaRPr lang="en-US"/>
          </a:p>
        </p:txBody>
      </p:sp>
      <p:sp>
        <p:nvSpPr>
          <p:cNvPr id="658439" name="Rectangle 7"/>
          <p:cNvSpPr>
            <a:spLocks noChangeArrowheads="1"/>
          </p:cNvSpPr>
          <p:nvPr/>
        </p:nvSpPr>
        <p:spPr bwMode="auto">
          <a:xfrm>
            <a:off x="0" y="2286000"/>
            <a:ext cx="9144000" cy="0"/>
          </a:xfrm>
          <a:prstGeom prst="rect">
            <a:avLst/>
          </a:prstGeom>
          <a:noFill/>
          <a:ln w="9525">
            <a:noFill/>
            <a:miter lim="800000"/>
            <a:headEnd/>
            <a:tailEnd/>
          </a:ln>
          <a:effectLst/>
        </p:spPr>
        <p:txBody>
          <a:bodyPr wrap="none" anchor="ctr">
            <a:spAutoFit/>
          </a:bodyPr>
          <a:lstStyle/>
          <a:p>
            <a:endParaRPr lang="en-US"/>
          </a:p>
        </p:txBody>
      </p:sp>
    </p:spTree>
    <p:extLst>
      <p:ext uri="{BB962C8B-B14F-4D97-AF65-F5344CB8AC3E}">
        <p14:creationId xmlns:p14="http://schemas.microsoft.com/office/powerpoint/2010/main" val="4122088211"/>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smtClean="0"/>
              <a:t>Timestamp-request and timestamp-reply message format</a:t>
            </a:r>
            <a:endParaRPr lang="en-US" sz="2800" dirty="0"/>
          </a:p>
        </p:txBody>
      </p:sp>
      <p:sp>
        <p:nvSpPr>
          <p:cNvPr id="3" name="מציין מיקום טקסט 2"/>
          <p:cNvSpPr>
            <a:spLocks noGrp="1"/>
          </p:cNvSpPr>
          <p:nvPr>
            <p:ph type="body" idx="1"/>
          </p:nvPr>
        </p:nvSpPr>
        <p:spPr/>
        <p:txBody>
          <a:bodyPr/>
          <a:lstStyle/>
          <a:p>
            <a:endParaRPr lang="he-IL"/>
          </a:p>
        </p:txBody>
      </p:sp>
      <p:sp>
        <p:nvSpPr>
          <p:cNvPr id="4" name="Footer Placeholder 3"/>
          <p:cNvSpPr>
            <a:spLocks noGrp="1"/>
          </p:cNvSpPr>
          <p:nvPr>
            <p:ph type="ftr" sz="quarter" idx="4294967295"/>
          </p:nvPr>
        </p:nvSpPr>
        <p:spPr/>
        <p:txBody>
          <a:bodyPr/>
          <a:lstStyle/>
          <a:p>
            <a:pPr algn="r" rtl="0" eaLnBrk="0" fontAlgn="base" hangingPunct="0">
              <a:spcBef>
                <a:spcPct val="0"/>
              </a:spcBef>
              <a:spcAft>
                <a:spcPct val="0"/>
              </a:spcAft>
              <a:defRPr/>
            </a:pPr>
            <a:r>
              <a:rPr lang="sv-SE" sz="1200" kern="1200" smtClean="0">
                <a:solidFill>
                  <a:srgbClr val="000000"/>
                </a:solidFill>
                <a:latin typeface="Arial" pitchFamily="34" charset="0"/>
                <a:ea typeface="+mn-ea"/>
                <a:cs typeface="Arial" pitchFamily="34" charset="0"/>
              </a:rPr>
              <a:t>Network Layer</a:t>
            </a:r>
            <a:endParaRPr lang="en-US" sz="1200" kern="1200">
              <a:solidFill>
                <a:srgbClr val="000000"/>
              </a:solidFill>
              <a:latin typeface="Arial" pitchFamily="34" charset="0"/>
              <a:ea typeface="+mn-ea"/>
              <a:cs typeface="Arial" pitchFamily="34" charset="0"/>
            </a:endParaRPr>
          </a:p>
        </p:txBody>
      </p:sp>
      <p:sp>
        <p:nvSpPr>
          <p:cNvPr id="5" name="Slide Number Placeholder 4"/>
          <p:cNvSpPr>
            <a:spLocks noGrp="1"/>
          </p:cNvSpPr>
          <p:nvPr>
            <p:ph type="sldNum" sz="quarter" idx="4294967295"/>
          </p:nvPr>
        </p:nvSpPr>
        <p:spPr/>
        <p:txBody>
          <a:bodyPr/>
          <a:lstStyle/>
          <a:p>
            <a:pPr algn="r" rtl="0" eaLnBrk="0" fontAlgn="base" hangingPunct="0">
              <a:spcBef>
                <a:spcPct val="0"/>
              </a:spcBef>
              <a:spcAft>
                <a:spcPct val="0"/>
              </a:spcAft>
              <a:defRPr/>
            </a:pPr>
            <a:r>
              <a:rPr lang="en-US" sz="1200" kern="1200" dirty="0" smtClean="0">
                <a:solidFill>
                  <a:srgbClr val="000000"/>
                </a:solidFill>
                <a:latin typeface="Arial" pitchFamily="34" charset="0"/>
                <a:ea typeface="+mn-ea"/>
                <a:cs typeface="Arial" pitchFamily="34" charset="0"/>
              </a:rPr>
              <a:t>4-</a:t>
            </a:r>
            <a:fld id="{8096EFB8-92B5-4F7A-9F35-E525A160C140}" type="slidenum">
              <a:rPr lang="en-US" sz="1200" kern="1200" smtClean="0">
                <a:solidFill>
                  <a:srgbClr val="000000"/>
                </a:solidFill>
                <a:latin typeface="Arial" pitchFamily="34" charset="0"/>
                <a:ea typeface="+mn-ea"/>
                <a:cs typeface="Arial" pitchFamily="34" charset="0"/>
              </a:rPr>
              <a:pPr algn="r" rtl="0" eaLnBrk="0" fontAlgn="base" hangingPunct="0">
                <a:spcBef>
                  <a:spcPct val="0"/>
                </a:spcBef>
                <a:spcAft>
                  <a:spcPct val="0"/>
                </a:spcAft>
                <a:defRPr/>
              </a:pPr>
              <a:t>64</a:t>
            </a:fld>
            <a:endParaRPr lang="en-US" sz="1200" kern="1200" dirty="0">
              <a:solidFill>
                <a:srgbClr val="000000"/>
              </a:solidFill>
              <a:latin typeface="Arial" pitchFamily="34" charset="0"/>
              <a:ea typeface="+mn-ea"/>
              <a:cs typeface="Arial" pitchFamily="34" charset="0"/>
            </a:endParaRPr>
          </a:p>
        </p:txBody>
      </p:sp>
      <p:pic>
        <p:nvPicPr>
          <p:cNvPr id="6" name="Picture 10"/>
          <p:cNvPicPr>
            <a:picLocks noGrp="1" noChangeAspect="1" noChangeArrowheads="1"/>
          </p:cNvPicPr>
          <p:nvPr>
            <p:ph idx="4294967295"/>
          </p:nvPr>
        </p:nvPicPr>
        <p:blipFill>
          <a:blip r:embed="rId3" cstate="print"/>
          <a:srcRect/>
          <a:stretch>
            <a:fillRect/>
          </a:stretch>
        </p:blipFill>
        <p:spPr bwMode="auto">
          <a:xfrm>
            <a:off x="457200" y="1595437"/>
            <a:ext cx="7772400" cy="3098800"/>
          </a:xfrm>
          <a:prstGeom prst="rect">
            <a:avLst/>
          </a:prstGeom>
          <a:noFill/>
          <a:ln w="9525">
            <a:noFill/>
            <a:miter lim="800000"/>
            <a:headEnd/>
            <a:tailEnd/>
          </a:ln>
          <a:effectLst/>
        </p:spPr>
      </p:pic>
      <p:sp>
        <p:nvSpPr>
          <p:cNvPr id="7" name="Rectangle 3"/>
          <p:cNvSpPr txBox="1">
            <a:spLocks noChangeArrowheads="1"/>
          </p:cNvSpPr>
          <p:nvPr/>
        </p:nvSpPr>
        <p:spPr bwMode="auto">
          <a:xfrm>
            <a:off x="457200" y="4876800"/>
            <a:ext cx="8305800" cy="1600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0" fontAlgn="base" latinLnBrk="0" hangingPunct="0">
              <a:lnSpc>
                <a:spcPct val="100000"/>
              </a:lnSpc>
              <a:spcBef>
                <a:spcPct val="20000"/>
              </a:spcBef>
              <a:spcAft>
                <a:spcPct val="0"/>
              </a:spcAft>
              <a:buClr>
                <a:schemeClr val="accent2"/>
              </a:buClr>
              <a:buSzPct val="85000"/>
              <a:buFont typeface="ZapfDingbats" pitchFamily="82" charset="2"/>
              <a:buChar char="r"/>
              <a:tabLst>
                <a:tab pos="1828800" algn="l"/>
                <a:tab pos="3543300" algn="l"/>
                <a:tab pos="5661025" algn="l"/>
              </a:tabLst>
              <a:defRPr/>
            </a:pPr>
            <a:r>
              <a:rPr kumimoji="0" lang="en-US" sz="1800" b="0" i="0" u="none" strike="noStrike" kern="0" cap="none" spc="0" normalizeH="0" baseline="0" noProof="0" dirty="0" smtClean="0">
                <a:ln>
                  <a:noFill/>
                </a:ln>
                <a:solidFill>
                  <a:schemeClr val="tx1"/>
                </a:solidFill>
                <a:effectLst/>
                <a:uLnTx/>
                <a:uFillTx/>
                <a:latin typeface="+mn-lt"/>
                <a:ea typeface="+mn-ea"/>
                <a:cs typeface="+mn-cs"/>
              </a:rPr>
              <a:t>A system (host or router) asks another system for the current time. </a:t>
            </a:r>
          </a:p>
          <a:p>
            <a:pPr marL="342900" marR="0" lvl="0" indent="-342900" algn="l" defTabSz="914400" rtl="0" eaLnBrk="0" fontAlgn="base" latinLnBrk="0" hangingPunct="0">
              <a:lnSpc>
                <a:spcPct val="100000"/>
              </a:lnSpc>
              <a:spcBef>
                <a:spcPct val="20000"/>
              </a:spcBef>
              <a:spcAft>
                <a:spcPct val="0"/>
              </a:spcAft>
              <a:buClr>
                <a:schemeClr val="accent2"/>
              </a:buClr>
              <a:buSzPct val="85000"/>
              <a:buFont typeface="ZapfDingbats" pitchFamily="82" charset="2"/>
              <a:buChar char="r"/>
              <a:tabLst>
                <a:tab pos="1828800" algn="l"/>
                <a:tab pos="3543300" algn="l"/>
                <a:tab pos="5661025" algn="l"/>
              </a:tabLst>
              <a:defRPr/>
            </a:pPr>
            <a:r>
              <a:rPr kumimoji="0" lang="en-US" sz="1800" b="0" i="0" u="none" strike="noStrike" kern="0" cap="none" spc="0" normalizeH="0" baseline="0" noProof="0" dirty="0" smtClean="0">
                <a:ln>
                  <a:noFill/>
                </a:ln>
                <a:solidFill>
                  <a:schemeClr val="tx1"/>
                </a:solidFill>
                <a:effectLst/>
                <a:uLnTx/>
                <a:uFillTx/>
                <a:latin typeface="+mn-lt"/>
                <a:ea typeface="+mn-ea"/>
                <a:cs typeface="+mn-cs"/>
              </a:rPr>
              <a:t>Time is measured in milliseconds after midnight UTC (Universal Coordinated Time) of the current day </a:t>
            </a:r>
          </a:p>
          <a:p>
            <a:pPr marL="342900" marR="0" lvl="0" indent="-342900" algn="l" defTabSz="914400" rtl="0" eaLnBrk="0" fontAlgn="base" latinLnBrk="0" hangingPunct="0">
              <a:lnSpc>
                <a:spcPct val="100000"/>
              </a:lnSpc>
              <a:spcBef>
                <a:spcPct val="20000"/>
              </a:spcBef>
              <a:spcAft>
                <a:spcPct val="0"/>
              </a:spcAft>
              <a:buClr>
                <a:schemeClr val="accent2"/>
              </a:buClr>
              <a:buSzPct val="85000"/>
              <a:buFont typeface="ZapfDingbats" pitchFamily="82" charset="2"/>
              <a:buChar char="r"/>
              <a:tabLst>
                <a:tab pos="1828800" algn="l"/>
                <a:tab pos="3543300" algn="l"/>
                <a:tab pos="5661025" algn="l"/>
              </a:tabLst>
              <a:defRPr/>
            </a:pPr>
            <a:r>
              <a:rPr kumimoji="0" lang="en-US" sz="1800" b="0" i="0" u="none" strike="noStrike" kern="0" cap="none" spc="0" normalizeH="0" baseline="0" noProof="0" dirty="0" smtClean="0">
                <a:ln>
                  <a:noFill/>
                </a:ln>
                <a:solidFill>
                  <a:schemeClr val="tx1"/>
                </a:solidFill>
                <a:effectLst/>
                <a:uLnTx/>
                <a:uFillTx/>
                <a:latin typeface="+mn-lt"/>
                <a:ea typeface="+mn-ea"/>
                <a:cs typeface="+mn-cs"/>
              </a:rPr>
              <a:t>Sender fills orig.</a:t>
            </a:r>
            <a:r>
              <a:rPr kumimoji="0" lang="en-US" sz="1800" b="0" i="0" u="none" strike="noStrike" kern="0" cap="none" spc="0" normalizeH="0" noProof="0" dirty="0" smtClean="0">
                <a:ln>
                  <a:noFill/>
                </a:ln>
                <a:solidFill>
                  <a:schemeClr val="tx1"/>
                </a:solidFill>
                <a:effectLst/>
                <a:uLnTx/>
                <a:uFillTx/>
                <a:latin typeface="+mn-lt"/>
                <a:ea typeface="+mn-ea"/>
                <a:cs typeface="+mn-cs"/>
              </a:rPr>
              <a:t> timestamp by </a:t>
            </a:r>
            <a:r>
              <a:rPr lang="en-US" kern="0" dirty="0" smtClean="0"/>
              <a:t>its clocks at depart. Time and </a:t>
            </a:r>
            <a:r>
              <a:rPr kumimoji="0" lang="en-US" sz="1800" b="0" i="0" u="none" strike="noStrike" kern="0" cap="none" spc="0" normalizeH="0" baseline="0" noProof="0" dirty="0" smtClean="0">
                <a:ln>
                  <a:noFill/>
                </a:ln>
                <a:solidFill>
                  <a:schemeClr val="tx1"/>
                </a:solidFill>
                <a:effectLst/>
                <a:uLnTx/>
                <a:uFillTx/>
                <a:latin typeface="+mn-lt"/>
                <a:ea typeface="+mn-ea"/>
                <a:cs typeface="+mn-cs"/>
              </a:rPr>
              <a:t>sends a </a:t>
            </a:r>
            <a:r>
              <a:rPr kumimoji="0" lang="en-US" sz="1800" b="0" i="0" u="none" strike="noStrike" kern="0" cap="none" spc="0" normalizeH="0" baseline="0" noProof="0" dirty="0" smtClean="0">
                <a:ln>
                  <a:noFill/>
                </a:ln>
                <a:solidFill>
                  <a:srgbClr val="FF0000"/>
                </a:solidFill>
                <a:effectLst/>
                <a:uLnTx/>
                <a:uFillTx/>
                <a:latin typeface="+mn-lt"/>
                <a:ea typeface="+mn-ea"/>
                <a:cs typeface="+mn-cs"/>
              </a:rPr>
              <a:t>request</a:t>
            </a:r>
            <a:r>
              <a:rPr lang="en-US" kern="0" dirty="0" smtClean="0"/>
              <a:t>. R</a:t>
            </a:r>
            <a:r>
              <a:rPr kumimoji="0" lang="en-US" sz="1800" b="0" i="0" u="none" strike="noStrike" kern="0" cap="none" spc="0" normalizeH="0" baseline="0" noProof="0" dirty="0" err="1" smtClean="0">
                <a:ln>
                  <a:noFill/>
                </a:ln>
                <a:solidFill>
                  <a:schemeClr val="tx1"/>
                </a:solidFill>
                <a:effectLst/>
                <a:uLnTx/>
                <a:uFillTx/>
                <a:latin typeface="+mn-lt"/>
                <a:ea typeface="+mn-ea"/>
                <a:cs typeface="+mn-cs"/>
              </a:rPr>
              <a:t>eceiver</a:t>
            </a:r>
            <a:r>
              <a:rPr kumimoji="0" lang="en-US" sz="1800" b="0" i="0" u="none" strike="noStrike" kern="0" cap="none" spc="0" normalizeH="0" baseline="0" noProof="0" dirty="0" smtClean="0">
                <a:ln>
                  <a:noFill/>
                </a:ln>
                <a:solidFill>
                  <a:schemeClr val="tx1"/>
                </a:solidFill>
                <a:effectLst/>
                <a:uLnTx/>
                <a:uFillTx/>
                <a:latin typeface="+mn-lt"/>
                <a:ea typeface="+mn-ea"/>
                <a:cs typeface="+mn-cs"/>
              </a:rPr>
              <a:t> responds with </a:t>
            </a:r>
            <a:r>
              <a:rPr kumimoji="0" lang="en-US" sz="1800" b="0" i="0" u="none" strike="noStrike" kern="0" cap="none" spc="0" normalizeH="0" baseline="0" noProof="0" dirty="0" smtClean="0">
                <a:ln>
                  <a:noFill/>
                </a:ln>
                <a:solidFill>
                  <a:srgbClr val="FF0000"/>
                </a:solidFill>
                <a:effectLst/>
                <a:uLnTx/>
                <a:uFillTx/>
                <a:latin typeface="+mn-lt"/>
                <a:ea typeface="+mn-ea"/>
                <a:cs typeface="+mn-cs"/>
              </a:rPr>
              <a:t>reply </a:t>
            </a:r>
            <a:r>
              <a:rPr kumimoji="0" lang="en-US" sz="1800" b="0" i="0" u="none" strike="noStrike" kern="0" cap="none" spc="0" normalizeH="0" baseline="0" noProof="0" dirty="0" smtClean="0">
                <a:ln>
                  <a:noFill/>
                </a:ln>
                <a:solidFill>
                  <a:schemeClr val="tx1"/>
                </a:solidFill>
                <a:effectLst/>
                <a:uLnTx/>
                <a:uFillTx/>
                <a:latin typeface="+mn-lt"/>
                <a:ea typeface="+mn-ea"/>
                <a:cs typeface="+mn-cs"/>
              </a:rPr>
              <a:t>	      </a:t>
            </a:r>
            <a:endParaRPr kumimoji="0" lang="en-US" sz="1800" b="0" i="0" u="none" strike="noStrike" kern="0" cap="none" spc="0" normalizeH="0" baseline="0" noProof="0" dirty="0">
              <a:ln>
                <a:noFill/>
              </a:ln>
              <a:solidFill>
                <a:schemeClr val="tx1"/>
              </a:solidFill>
              <a:effectLst/>
              <a:uLnTx/>
              <a:uFillTx/>
              <a:latin typeface="+mn-lt"/>
              <a:ea typeface="+mn-ea"/>
              <a:cs typeface="+mn-cs"/>
            </a:endParaRPr>
          </a:p>
        </p:txBody>
      </p:sp>
    </p:spTree>
    <p:extLst>
      <p:ext uri="{BB962C8B-B14F-4D97-AF65-F5344CB8AC3E}">
        <p14:creationId xmlns:p14="http://schemas.microsoft.com/office/powerpoint/2010/main" val="78726305"/>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Timestamp (cont’d)</a:t>
            </a:r>
            <a:endParaRPr lang="en-US" dirty="0"/>
          </a:p>
        </p:txBody>
      </p:sp>
      <p:sp>
        <p:nvSpPr>
          <p:cNvPr id="3" name="Content Placeholder 2"/>
          <p:cNvSpPr>
            <a:spLocks noGrp="1"/>
          </p:cNvSpPr>
          <p:nvPr>
            <p:ph type="body" idx="1"/>
          </p:nvPr>
        </p:nvSpPr>
        <p:spPr/>
        <p:txBody>
          <a:bodyPr>
            <a:normAutofit/>
          </a:bodyPr>
          <a:lstStyle/>
          <a:p>
            <a:r>
              <a:rPr lang="en-US" sz="2000" dirty="0" smtClean="0"/>
              <a:t>When request arrive, receiver copies orig. </a:t>
            </a:r>
            <a:r>
              <a:rPr lang="en-US" sz="2000" dirty="0" err="1" smtClean="0"/>
              <a:t>Tstp</a:t>
            </a:r>
            <a:r>
              <a:rPr lang="en-US" sz="2000" dirty="0" smtClean="0"/>
              <a:t> into the reply, fills the receive </a:t>
            </a:r>
            <a:r>
              <a:rPr lang="en-US" sz="2000" dirty="0" err="1" smtClean="0"/>
              <a:t>Tstp</a:t>
            </a:r>
            <a:r>
              <a:rPr lang="en-US" sz="2000" dirty="0" smtClean="0"/>
              <a:t> by its clocks when time request received. And fills transmit </a:t>
            </a:r>
            <a:r>
              <a:rPr lang="en-US" sz="2000" dirty="0" err="1" smtClean="0"/>
              <a:t>Tstp</a:t>
            </a:r>
            <a:r>
              <a:rPr lang="en-US" sz="2000" dirty="0" smtClean="0"/>
              <a:t> with time reply departs.</a:t>
            </a:r>
          </a:p>
          <a:p>
            <a:pPr lvl="1"/>
            <a:r>
              <a:rPr lang="en-US" sz="1600" dirty="0" smtClean="0"/>
              <a:t>Sending Time = </a:t>
            </a:r>
            <a:r>
              <a:rPr lang="en-US" sz="1600" dirty="0" err="1" smtClean="0"/>
              <a:t>rx</a:t>
            </a:r>
            <a:r>
              <a:rPr lang="en-US" sz="1600" dirty="0" smtClean="0"/>
              <a:t> </a:t>
            </a:r>
            <a:r>
              <a:rPr lang="en-US" sz="1600" dirty="0" err="1" smtClean="0"/>
              <a:t>Tstp</a:t>
            </a:r>
            <a:r>
              <a:rPr lang="en-US" sz="1600" dirty="0" smtClean="0"/>
              <a:t> – </a:t>
            </a:r>
            <a:r>
              <a:rPr lang="en-US" sz="1600" dirty="0" err="1" smtClean="0"/>
              <a:t>orig</a:t>
            </a:r>
            <a:r>
              <a:rPr lang="en-US" sz="1600" dirty="0" smtClean="0"/>
              <a:t> </a:t>
            </a:r>
            <a:r>
              <a:rPr lang="en-US" sz="1600" dirty="0" err="1" smtClean="0"/>
              <a:t>Tstp</a:t>
            </a:r>
            <a:endParaRPr lang="en-US" sz="1600" dirty="0" smtClean="0"/>
          </a:p>
          <a:p>
            <a:pPr lvl="1"/>
            <a:r>
              <a:rPr lang="en-US" sz="1600" dirty="0" smtClean="0"/>
              <a:t>Receiving Time = returned time – transmit </a:t>
            </a:r>
            <a:r>
              <a:rPr lang="en-US" sz="1600" dirty="0" err="1" smtClean="0"/>
              <a:t>Tstp</a:t>
            </a:r>
            <a:endParaRPr lang="en-US" sz="1600" dirty="0" smtClean="0"/>
          </a:p>
          <a:p>
            <a:pPr lvl="1"/>
            <a:r>
              <a:rPr lang="en-US" sz="1600" dirty="0" smtClean="0"/>
              <a:t>Round-trip time(RTT) = sending time + receiving time</a:t>
            </a:r>
          </a:p>
          <a:p>
            <a:pPr lvl="1">
              <a:buNone/>
            </a:pPr>
            <a:endParaRPr lang="en-US" dirty="0" smtClean="0"/>
          </a:p>
          <a:p>
            <a:r>
              <a:rPr lang="en-US" sz="2000" dirty="0" smtClean="0"/>
              <a:t>Timestamp-request and timestamp-reply messages can be used to calculate the round-trip time between a source and a destination machine even if their clocks are not synchronized.</a:t>
            </a:r>
          </a:p>
          <a:p>
            <a:pPr>
              <a:buNone/>
            </a:pPr>
            <a:endParaRPr lang="en-US" sz="2000" dirty="0" smtClean="0"/>
          </a:p>
          <a:p>
            <a:r>
              <a:rPr lang="en-US" sz="2000" dirty="0" smtClean="0"/>
              <a:t>The timestamp-request and timestamp-reply messages can be used to synchronize two clocks in two machines if the exact one-way time duration is known.</a:t>
            </a:r>
          </a:p>
          <a:p>
            <a:endParaRPr lang="en-US" sz="2000" dirty="0" smtClean="0"/>
          </a:p>
          <a:p>
            <a:endParaRPr lang="en-US" dirty="0"/>
          </a:p>
        </p:txBody>
      </p:sp>
      <p:sp>
        <p:nvSpPr>
          <p:cNvPr id="4" name="Footer Placeholder 3"/>
          <p:cNvSpPr>
            <a:spLocks noGrp="1"/>
          </p:cNvSpPr>
          <p:nvPr>
            <p:ph type="ftr" sz="quarter" idx="4294967295"/>
          </p:nvPr>
        </p:nvSpPr>
        <p:spPr/>
        <p:txBody>
          <a:bodyPr/>
          <a:lstStyle/>
          <a:p>
            <a:pPr algn="r" rtl="0" eaLnBrk="0" fontAlgn="base" hangingPunct="0">
              <a:spcBef>
                <a:spcPct val="0"/>
              </a:spcBef>
              <a:spcAft>
                <a:spcPct val="0"/>
              </a:spcAft>
              <a:defRPr/>
            </a:pPr>
            <a:r>
              <a:rPr lang="sv-SE" sz="1200" kern="1200" smtClean="0">
                <a:solidFill>
                  <a:srgbClr val="000000"/>
                </a:solidFill>
                <a:latin typeface="Arial" pitchFamily="34" charset="0"/>
                <a:ea typeface="+mn-ea"/>
                <a:cs typeface="Arial" pitchFamily="34" charset="0"/>
              </a:rPr>
              <a:t>Network Layer</a:t>
            </a:r>
            <a:endParaRPr lang="en-US" sz="1200" kern="1200">
              <a:solidFill>
                <a:srgbClr val="000000"/>
              </a:solidFill>
              <a:latin typeface="Arial" pitchFamily="34" charset="0"/>
              <a:ea typeface="+mn-ea"/>
              <a:cs typeface="Arial" pitchFamily="34" charset="0"/>
            </a:endParaRPr>
          </a:p>
        </p:txBody>
      </p:sp>
      <p:sp>
        <p:nvSpPr>
          <p:cNvPr id="5" name="Slide Number Placeholder 4"/>
          <p:cNvSpPr>
            <a:spLocks noGrp="1"/>
          </p:cNvSpPr>
          <p:nvPr>
            <p:ph type="sldNum" sz="quarter" idx="4294967295"/>
          </p:nvPr>
        </p:nvSpPr>
        <p:spPr/>
        <p:txBody>
          <a:bodyPr/>
          <a:lstStyle/>
          <a:p>
            <a:pPr algn="r" rtl="0" eaLnBrk="0" fontAlgn="base" hangingPunct="0">
              <a:spcBef>
                <a:spcPct val="0"/>
              </a:spcBef>
              <a:spcAft>
                <a:spcPct val="0"/>
              </a:spcAft>
              <a:defRPr/>
            </a:pPr>
            <a:r>
              <a:rPr lang="en-US" sz="1200" kern="1200" dirty="0" smtClean="0">
                <a:solidFill>
                  <a:srgbClr val="000000"/>
                </a:solidFill>
                <a:latin typeface="Arial" pitchFamily="34" charset="0"/>
                <a:ea typeface="+mn-ea"/>
                <a:cs typeface="Arial" pitchFamily="34" charset="0"/>
              </a:rPr>
              <a:t>4-</a:t>
            </a:r>
            <a:fld id="{8096EFB8-92B5-4F7A-9F35-E525A160C140}" type="slidenum">
              <a:rPr lang="en-US" sz="1200" kern="1200" smtClean="0">
                <a:solidFill>
                  <a:srgbClr val="000000"/>
                </a:solidFill>
                <a:latin typeface="Arial" pitchFamily="34" charset="0"/>
                <a:ea typeface="+mn-ea"/>
                <a:cs typeface="Arial" pitchFamily="34" charset="0"/>
              </a:rPr>
              <a:pPr algn="r" rtl="0" eaLnBrk="0" fontAlgn="base" hangingPunct="0">
                <a:spcBef>
                  <a:spcPct val="0"/>
                </a:spcBef>
                <a:spcAft>
                  <a:spcPct val="0"/>
                </a:spcAft>
                <a:defRPr/>
              </a:pPr>
              <a:t>65</a:t>
            </a:fld>
            <a:endParaRPr lang="en-US" sz="1200" kern="1200" dirty="0">
              <a:solidFill>
                <a:srgbClr val="000000"/>
              </a:solidFill>
              <a:latin typeface="Arial" pitchFamily="34" charset="0"/>
              <a:ea typeface="+mn-ea"/>
              <a:cs typeface="Arial" pitchFamily="34" charset="0"/>
            </a:endParaRPr>
          </a:p>
        </p:txBody>
      </p:sp>
    </p:spTree>
    <p:extLst>
      <p:ext uri="{BB962C8B-B14F-4D97-AF65-F5344CB8AC3E}">
        <p14:creationId xmlns:p14="http://schemas.microsoft.com/office/powerpoint/2010/main" val="351254203"/>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DEBUGGING TOOLS</a:t>
            </a:r>
            <a:endParaRPr lang="en-US" dirty="0"/>
          </a:p>
        </p:txBody>
      </p:sp>
      <p:sp>
        <p:nvSpPr>
          <p:cNvPr id="3" name="Content Placeholder 2"/>
          <p:cNvSpPr>
            <a:spLocks noGrp="1"/>
          </p:cNvSpPr>
          <p:nvPr>
            <p:ph type="body" idx="1"/>
          </p:nvPr>
        </p:nvSpPr>
        <p:spPr/>
        <p:txBody>
          <a:bodyPr/>
          <a:lstStyle/>
          <a:p>
            <a:r>
              <a:rPr lang="en-US" dirty="0" smtClean="0"/>
              <a:t>PING : find if a host or router is alive and running</a:t>
            </a:r>
          </a:p>
          <a:p>
            <a:r>
              <a:rPr lang="en-US" dirty="0" smtClean="0"/>
              <a:t>TRACEROUTE : trace the route of a packet</a:t>
            </a:r>
            <a:endParaRPr lang="en-US" dirty="0"/>
          </a:p>
        </p:txBody>
      </p:sp>
      <p:sp>
        <p:nvSpPr>
          <p:cNvPr id="4" name="Footer Placeholder 3"/>
          <p:cNvSpPr>
            <a:spLocks noGrp="1"/>
          </p:cNvSpPr>
          <p:nvPr>
            <p:ph type="ftr" sz="quarter" idx="4294967295"/>
          </p:nvPr>
        </p:nvSpPr>
        <p:spPr/>
        <p:txBody>
          <a:bodyPr/>
          <a:lstStyle/>
          <a:p>
            <a:pPr algn="r" rtl="0" eaLnBrk="0" fontAlgn="base" hangingPunct="0">
              <a:spcBef>
                <a:spcPct val="0"/>
              </a:spcBef>
              <a:spcAft>
                <a:spcPct val="0"/>
              </a:spcAft>
              <a:defRPr/>
            </a:pPr>
            <a:r>
              <a:rPr lang="sv-SE" sz="1200" kern="1200" smtClean="0">
                <a:solidFill>
                  <a:srgbClr val="000000"/>
                </a:solidFill>
                <a:latin typeface="Arial" pitchFamily="34" charset="0"/>
                <a:ea typeface="+mn-ea"/>
                <a:cs typeface="Arial" pitchFamily="34" charset="0"/>
              </a:rPr>
              <a:t>Network Layer</a:t>
            </a:r>
            <a:endParaRPr lang="en-US" sz="1200" kern="1200">
              <a:solidFill>
                <a:srgbClr val="000000"/>
              </a:solidFill>
              <a:latin typeface="Arial" pitchFamily="34" charset="0"/>
              <a:ea typeface="+mn-ea"/>
              <a:cs typeface="Arial" pitchFamily="34" charset="0"/>
            </a:endParaRPr>
          </a:p>
        </p:txBody>
      </p:sp>
      <p:sp>
        <p:nvSpPr>
          <p:cNvPr id="5" name="Slide Number Placeholder 4"/>
          <p:cNvSpPr>
            <a:spLocks noGrp="1"/>
          </p:cNvSpPr>
          <p:nvPr>
            <p:ph type="sldNum" sz="quarter" idx="4294967295"/>
          </p:nvPr>
        </p:nvSpPr>
        <p:spPr/>
        <p:txBody>
          <a:bodyPr/>
          <a:lstStyle/>
          <a:p>
            <a:pPr algn="r" rtl="0" eaLnBrk="0" fontAlgn="base" hangingPunct="0">
              <a:spcBef>
                <a:spcPct val="0"/>
              </a:spcBef>
              <a:spcAft>
                <a:spcPct val="0"/>
              </a:spcAft>
              <a:defRPr/>
            </a:pPr>
            <a:r>
              <a:rPr lang="en-US" sz="1200" kern="1200" dirty="0" smtClean="0">
                <a:solidFill>
                  <a:srgbClr val="000000"/>
                </a:solidFill>
                <a:latin typeface="Arial" pitchFamily="34" charset="0"/>
                <a:ea typeface="+mn-ea"/>
                <a:cs typeface="Arial" pitchFamily="34" charset="0"/>
              </a:rPr>
              <a:t>4-</a:t>
            </a:r>
            <a:fld id="{8096EFB8-92B5-4F7A-9F35-E525A160C140}" type="slidenum">
              <a:rPr lang="en-US" sz="1200" kern="1200" smtClean="0">
                <a:solidFill>
                  <a:srgbClr val="000000"/>
                </a:solidFill>
                <a:latin typeface="Arial" pitchFamily="34" charset="0"/>
                <a:ea typeface="+mn-ea"/>
                <a:cs typeface="Arial" pitchFamily="34" charset="0"/>
              </a:rPr>
              <a:pPr algn="r" rtl="0" eaLnBrk="0" fontAlgn="base" hangingPunct="0">
                <a:spcBef>
                  <a:spcPct val="0"/>
                </a:spcBef>
                <a:spcAft>
                  <a:spcPct val="0"/>
                </a:spcAft>
                <a:defRPr/>
              </a:pPr>
              <a:t>66</a:t>
            </a:fld>
            <a:endParaRPr lang="en-US" sz="1200" kern="1200" dirty="0">
              <a:solidFill>
                <a:srgbClr val="000000"/>
              </a:solidFill>
              <a:latin typeface="Arial" pitchFamily="34" charset="0"/>
              <a:ea typeface="+mn-ea"/>
              <a:cs typeface="Arial" pitchFamily="34" charset="0"/>
            </a:endParaRPr>
          </a:p>
        </p:txBody>
      </p:sp>
    </p:spTree>
    <p:extLst>
      <p:ext uri="{BB962C8B-B14F-4D97-AF65-F5344CB8AC3E}">
        <p14:creationId xmlns:p14="http://schemas.microsoft.com/office/powerpoint/2010/main" val="3112554312"/>
      </p:ext>
    </p:extLst>
  </p:cSld>
  <p:clrMapOvr>
    <a:masterClrMapping/>
  </p:clrMapOvr>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3" name="Rectangle 2"/>
          <p:cNvSpPr>
            <a:spLocks noGrp="1" noChangeArrowheads="1"/>
          </p:cNvSpPr>
          <p:nvPr>
            <p:ph type="title"/>
          </p:nvPr>
        </p:nvSpPr>
        <p:spPr/>
        <p:txBody>
          <a:bodyPr lIns="92089" tIns="46044" rIns="92089" bIns="46044" anchor="b"/>
          <a:lstStyle/>
          <a:p>
            <a:pPr defTabSz="457200" eaLnBrk="1" hangingPunct="1">
              <a:tabLst>
                <a:tab pos="0" algn="l"/>
                <a:tab pos="358775" algn="l"/>
                <a:tab pos="1077913" algn="l"/>
                <a:tab pos="1797050" algn="l"/>
                <a:tab pos="2516188" algn="l"/>
                <a:tab pos="3235325" algn="l"/>
                <a:tab pos="3954463" algn="l"/>
                <a:tab pos="4673600" algn="l"/>
                <a:tab pos="5392738" algn="l"/>
                <a:tab pos="6111875" algn="l"/>
                <a:tab pos="6831013" algn="l"/>
                <a:tab pos="7550150" algn="l"/>
                <a:tab pos="8269288" algn="l"/>
                <a:tab pos="8988425" algn="l"/>
                <a:tab pos="9707563" algn="l"/>
                <a:tab pos="10426700" algn="l"/>
              </a:tabLst>
              <a:defRPr/>
            </a:pPr>
            <a:r>
              <a:rPr lang="en-GB" smtClean="0"/>
              <a:t>Ping</a:t>
            </a:r>
          </a:p>
        </p:txBody>
      </p:sp>
      <p:sp>
        <p:nvSpPr>
          <p:cNvPr id="56324" name="Rectangle 3"/>
          <p:cNvSpPr>
            <a:spLocks noGrp="1" noChangeArrowheads="1"/>
          </p:cNvSpPr>
          <p:nvPr>
            <p:ph type="body" idx="1"/>
          </p:nvPr>
        </p:nvSpPr>
        <p:spPr>
          <a:xfrm>
            <a:off x="60879" y="1619511"/>
            <a:ext cx="2310466" cy="5049849"/>
          </a:xfrm>
        </p:spPr>
        <p:txBody>
          <a:bodyPr lIns="92089" tIns="46044" rIns="92089" bIns="46044"/>
          <a:lstStyle/>
          <a:p>
            <a:pPr marL="339725" indent="-339725" defTabSz="457200" eaLnBrk="1" hangingPunct="1">
              <a:spcBef>
                <a:spcPts val="600"/>
              </a:spcBef>
              <a:tabLst>
                <a:tab pos="554038" algn="l"/>
                <a:tab pos="1273175" algn="l"/>
                <a:tab pos="1992313" algn="l"/>
                <a:tab pos="2711450" algn="l"/>
                <a:tab pos="3430588" algn="l"/>
                <a:tab pos="4149725" algn="l"/>
                <a:tab pos="4868863" algn="l"/>
                <a:tab pos="5588000" algn="l"/>
                <a:tab pos="6307138" algn="l"/>
                <a:tab pos="7026275" algn="l"/>
                <a:tab pos="7745413" algn="l"/>
                <a:tab pos="8464550" algn="l"/>
                <a:tab pos="9183688" algn="l"/>
                <a:tab pos="9902825" algn="l"/>
                <a:tab pos="10621963" algn="l"/>
              </a:tabLst>
              <a:defRPr/>
            </a:pPr>
            <a:r>
              <a:rPr lang="en-GB" sz="1400" dirty="0" smtClean="0"/>
              <a:t>Uses ICMP echo request/reply</a:t>
            </a:r>
          </a:p>
          <a:p>
            <a:pPr marL="339725" indent="-339725" defTabSz="457200" eaLnBrk="1" hangingPunct="1">
              <a:lnSpc>
                <a:spcPct val="90000"/>
              </a:lnSpc>
              <a:spcBef>
                <a:spcPts val="600"/>
              </a:spcBef>
              <a:tabLst>
                <a:tab pos="554038" algn="l"/>
                <a:tab pos="1273175" algn="l"/>
                <a:tab pos="1992313" algn="l"/>
                <a:tab pos="2711450" algn="l"/>
                <a:tab pos="3430588" algn="l"/>
                <a:tab pos="4149725" algn="l"/>
                <a:tab pos="4868863" algn="l"/>
                <a:tab pos="5588000" algn="l"/>
                <a:tab pos="6307138" algn="l"/>
                <a:tab pos="7026275" algn="l"/>
                <a:tab pos="7745413" algn="l"/>
                <a:tab pos="8464550" algn="l"/>
                <a:tab pos="9183688" algn="l"/>
                <a:tab pos="9902825" algn="l"/>
                <a:tab pos="10621963" algn="l"/>
              </a:tabLst>
              <a:defRPr/>
            </a:pPr>
            <a:r>
              <a:rPr lang="en-GB" sz="1400" dirty="0" smtClean="0"/>
              <a:t>Source sends ICMP </a:t>
            </a:r>
            <a:r>
              <a:rPr lang="en-GB" sz="1400" dirty="0" smtClean="0">
                <a:solidFill>
                  <a:srgbClr val="000099"/>
                </a:solidFill>
              </a:rPr>
              <a:t>echo request</a:t>
            </a:r>
            <a:r>
              <a:rPr lang="en-GB" sz="1400" dirty="0" smtClean="0"/>
              <a:t> message to the destination address - </a:t>
            </a:r>
            <a:r>
              <a:rPr lang="en-GB" sz="1200" dirty="0" smtClean="0"/>
              <a:t>Echo request packet contains sequence number and timestamp</a:t>
            </a:r>
          </a:p>
          <a:p>
            <a:pPr marL="339725" indent="-339725" defTabSz="457200" eaLnBrk="1" hangingPunct="1">
              <a:lnSpc>
                <a:spcPct val="90000"/>
              </a:lnSpc>
              <a:spcBef>
                <a:spcPts val="600"/>
              </a:spcBef>
              <a:tabLst>
                <a:tab pos="554038" algn="l"/>
                <a:tab pos="1273175" algn="l"/>
                <a:tab pos="1992313" algn="l"/>
                <a:tab pos="2711450" algn="l"/>
                <a:tab pos="3430588" algn="l"/>
                <a:tab pos="4149725" algn="l"/>
                <a:tab pos="4868863" algn="l"/>
                <a:tab pos="5588000" algn="l"/>
                <a:tab pos="6307138" algn="l"/>
                <a:tab pos="7026275" algn="l"/>
                <a:tab pos="7745413" algn="l"/>
                <a:tab pos="8464550" algn="l"/>
                <a:tab pos="9183688" algn="l"/>
                <a:tab pos="9902825" algn="l"/>
                <a:tab pos="10621963" algn="l"/>
              </a:tabLst>
              <a:defRPr/>
            </a:pPr>
            <a:endParaRPr lang="en-GB" sz="1200" dirty="0" smtClean="0"/>
          </a:p>
          <a:p>
            <a:pPr marL="339725" indent="-339725" defTabSz="457200" eaLnBrk="1" hangingPunct="1">
              <a:lnSpc>
                <a:spcPct val="90000"/>
              </a:lnSpc>
              <a:spcBef>
                <a:spcPts val="600"/>
              </a:spcBef>
              <a:tabLst>
                <a:tab pos="554038" algn="l"/>
                <a:tab pos="1273175" algn="l"/>
                <a:tab pos="1992313" algn="l"/>
                <a:tab pos="2711450" algn="l"/>
                <a:tab pos="3430588" algn="l"/>
                <a:tab pos="4149725" algn="l"/>
                <a:tab pos="4868863" algn="l"/>
                <a:tab pos="5588000" algn="l"/>
                <a:tab pos="6307138" algn="l"/>
                <a:tab pos="7026275" algn="l"/>
                <a:tab pos="7745413" algn="l"/>
                <a:tab pos="8464550" algn="l"/>
                <a:tab pos="9183688" algn="l"/>
                <a:tab pos="9902825" algn="l"/>
                <a:tab pos="10621963" algn="l"/>
              </a:tabLst>
              <a:defRPr/>
            </a:pPr>
            <a:r>
              <a:rPr lang="en-GB" sz="1400" dirty="0" smtClean="0"/>
              <a:t>Destination replies with an ICMP </a:t>
            </a:r>
            <a:r>
              <a:rPr lang="en-GB" sz="1400" dirty="0" smtClean="0">
                <a:solidFill>
                  <a:srgbClr val="000099"/>
                </a:solidFill>
              </a:rPr>
              <a:t>echo reply</a:t>
            </a:r>
            <a:r>
              <a:rPr lang="en-GB" sz="1400" dirty="0" smtClean="0"/>
              <a:t> message containing the data in the original </a:t>
            </a:r>
            <a:r>
              <a:rPr lang="en-GB" sz="1400" dirty="0" smtClean="0">
                <a:solidFill>
                  <a:srgbClr val="000099"/>
                </a:solidFill>
              </a:rPr>
              <a:t>echo request</a:t>
            </a:r>
            <a:r>
              <a:rPr lang="en-GB" sz="1400" dirty="0" smtClean="0"/>
              <a:t> message - Source can calculate round trip time (RTT) of packets</a:t>
            </a:r>
          </a:p>
          <a:p>
            <a:pPr marL="339725" indent="-339725" defTabSz="457200" eaLnBrk="1" hangingPunct="1">
              <a:lnSpc>
                <a:spcPct val="90000"/>
              </a:lnSpc>
              <a:spcBef>
                <a:spcPts val="600"/>
              </a:spcBef>
              <a:tabLst>
                <a:tab pos="554038" algn="l"/>
                <a:tab pos="1273175" algn="l"/>
                <a:tab pos="1992313" algn="l"/>
                <a:tab pos="2711450" algn="l"/>
                <a:tab pos="3430588" algn="l"/>
                <a:tab pos="4149725" algn="l"/>
                <a:tab pos="4868863" algn="l"/>
                <a:tab pos="5588000" algn="l"/>
                <a:tab pos="6307138" algn="l"/>
                <a:tab pos="7026275" algn="l"/>
                <a:tab pos="7745413" algn="l"/>
                <a:tab pos="8464550" algn="l"/>
                <a:tab pos="9183688" algn="l"/>
                <a:tab pos="9902825" algn="l"/>
                <a:tab pos="10621963" algn="l"/>
              </a:tabLst>
              <a:defRPr/>
            </a:pPr>
            <a:endParaRPr lang="en-GB" sz="1400" dirty="0" smtClean="0"/>
          </a:p>
          <a:p>
            <a:pPr marL="339725" indent="-339725" defTabSz="457200" eaLnBrk="1" hangingPunct="1">
              <a:lnSpc>
                <a:spcPct val="90000"/>
              </a:lnSpc>
              <a:spcBef>
                <a:spcPts val="600"/>
              </a:spcBef>
              <a:tabLst>
                <a:tab pos="554038" algn="l"/>
                <a:tab pos="1273175" algn="l"/>
                <a:tab pos="1992313" algn="l"/>
                <a:tab pos="2711450" algn="l"/>
                <a:tab pos="3430588" algn="l"/>
                <a:tab pos="4149725" algn="l"/>
                <a:tab pos="4868863" algn="l"/>
                <a:tab pos="5588000" algn="l"/>
                <a:tab pos="6307138" algn="l"/>
                <a:tab pos="7026275" algn="l"/>
                <a:tab pos="7745413" algn="l"/>
                <a:tab pos="8464550" algn="l"/>
                <a:tab pos="9183688" algn="l"/>
                <a:tab pos="9902825" algn="l"/>
                <a:tab pos="10621963" algn="l"/>
              </a:tabLst>
              <a:defRPr/>
            </a:pPr>
            <a:r>
              <a:rPr lang="en-GB" sz="1400" dirty="0" smtClean="0"/>
              <a:t>If no </a:t>
            </a:r>
            <a:r>
              <a:rPr lang="en-GB" sz="1400" dirty="0" smtClean="0">
                <a:solidFill>
                  <a:srgbClr val="000099"/>
                </a:solidFill>
              </a:rPr>
              <a:t>echo reply</a:t>
            </a:r>
            <a:r>
              <a:rPr lang="en-GB" sz="1400" dirty="0" smtClean="0"/>
              <a:t> comes back then the destination is unreachable</a:t>
            </a:r>
          </a:p>
        </p:txBody>
      </p:sp>
      <p:sp>
        <p:nvSpPr>
          <p:cNvPr id="53" name="Line 3"/>
          <p:cNvSpPr>
            <a:spLocks noChangeShapeType="1"/>
          </p:cNvSpPr>
          <p:nvPr/>
        </p:nvSpPr>
        <p:spPr bwMode="auto">
          <a:xfrm>
            <a:off x="2662989" y="3068960"/>
            <a:ext cx="6324600" cy="1588"/>
          </a:xfrm>
          <a:prstGeom prst="line">
            <a:avLst/>
          </a:prstGeom>
          <a:noFill/>
          <a:ln w="12600">
            <a:solidFill>
              <a:srgbClr val="000000"/>
            </a:solidFill>
            <a:round/>
            <a:headEnd/>
            <a:tailEnd/>
          </a:ln>
          <a:extLst>
            <a:ext uri="{909E8E84-426E-40DD-AFC4-6F175D3DCCD1}">
              <a14:hiddenFill xmlns:a14="http://schemas.microsoft.com/office/drawing/2010/main">
                <a:noFill/>
              </a14:hiddenFill>
            </a:ext>
          </a:extLst>
        </p:spPr>
        <p:txBody>
          <a:bodyPr/>
          <a:lstStyle/>
          <a:p>
            <a:endParaRPr lang="he-IL"/>
          </a:p>
        </p:txBody>
      </p:sp>
      <p:grpSp>
        <p:nvGrpSpPr>
          <p:cNvPr id="54" name="Group 4"/>
          <p:cNvGrpSpPr>
            <a:grpSpLocks/>
          </p:cNvGrpSpPr>
          <p:nvPr/>
        </p:nvGrpSpPr>
        <p:grpSpPr bwMode="auto">
          <a:xfrm>
            <a:off x="3805989" y="2789560"/>
            <a:ext cx="455469" cy="557213"/>
            <a:chOff x="1799" y="1552"/>
            <a:chExt cx="210" cy="387"/>
          </a:xfrm>
        </p:grpSpPr>
        <p:sp>
          <p:nvSpPr>
            <p:cNvPr id="55" name="AutoShape 5"/>
            <p:cNvSpPr>
              <a:spLocks noChangeArrowheads="1"/>
            </p:cNvSpPr>
            <p:nvPr/>
          </p:nvSpPr>
          <p:spPr bwMode="auto">
            <a:xfrm>
              <a:off x="1799" y="1694"/>
              <a:ext cx="211" cy="104"/>
            </a:xfrm>
            <a:prstGeom prst="roundRect">
              <a:avLst>
                <a:gd name="adj" fmla="val 958"/>
              </a:avLst>
            </a:prstGeom>
            <a:solidFill>
              <a:srgbClr val="CCECFF"/>
            </a:solidFill>
            <a:ln w="12600">
              <a:solidFill>
                <a:srgbClr val="000000"/>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he-IL" altLang="he-IL" sz="1800">
                <a:latin typeface="Arial" panose="020B0604020202020204" pitchFamily="34" charset="0"/>
              </a:endParaRPr>
            </a:p>
          </p:txBody>
        </p:sp>
        <p:grpSp>
          <p:nvGrpSpPr>
            <p:cNvPr id="56" name="Group 6"/>
            <p:cNvGrpSpPr>
              <a:grpSpLocks/>
            </p:cNvGrpSpPr>
            <p:nvPr/>
          </p:nvGrpSpPr>
          <p:grpSpPr bwMode="auto">
            <a:xfrm>
              <a:off x="1799" y="1552"/>
              <a:ext cx="210" cy="387"/>
              <a:chOff x="1799" y="1552"/>
              <a:chExt cx="210" cy="387"/>
            </a:xfrm>
          </p:grpSpPr>
          <p:sp>
            <p:nvSpPr>
              <p:cNvPr id="57" name="AutoShape 7"/>
              <p:cNvSpPr>
                <a:spLocks noChangeArrowheads="1"/>
              </p:cNvSpPr>
              <p:nvPr/>
            </p:nvSpPr>
            <p:spPr bwMode="auto">
              <a:xfrm>
                <a:off x="1799" y="1694"/>
                <a:ext cx="211" cy="104"/>
              </a:xfrm>
              <a:prstGeom prst="roundRect">
                <a:avLst>
                  <a:gd name="adj" fmla="val 958"/>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he-IL" altLang="he-IL" sz="1800">
                  <a:latin typeface="Arial" panose="020B0604020202020204" pitchFamily="34" charset="0"/>
                </a:endParaRPr>
              </a:p>
            </p:txBody>
          </p:sp>
          <p:sp>
            <p:nvSpPr>
              <p:cNvPr id="58" name="Text Box 8"/>
              <p:cNvSpPr txBox="1">
                <a:spLocks noChangeArrowheads="1"/>
              </p:cNvSpPr>
              <p:nvPr/>
            </p:nvSpPr>
            <p:spPr bwMode="auto">
              <a:xfrm>
                <a:off x="1799" y="1552"/>
                <a:ext cx="211" cy="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129" tIns="46698" rIns="90129" bIns="46698" anchor="ctr" anchorCtr="1"/>
              <a:lstStyle>
                <a:lvl1pPr defTabSz="414338">
                  <a:lnSpc>
                    <a:spcPct val="85000"/>
                  </a:lnSpc>
                  <a:spcBef>
                    <a:spcPct val="20000"/>
                  </a:spcBef>
                  <a:buClr>
                    <a:srgbClr val="000099"/>
                  </a:buClr>
                  <a:buSzPct val="65000"/>
                  <a:buFont typeface="Wingdings" panose="05000000000000000000" pitchFamily="2" charset="2"/>
                  <a:buChar char="v"/>
                  <a:tabLst>
                    <a:tab pos="0" algn="l"/>
                    <a:tab pos="650875" algn="l"/>
                    <a:tab pos="1303338" algn="l"/>
                    <a:tab pos="1955800" algn="l"/>
                    <a:tab pos="2608263" algn="l"/>
                    <a:tab pos="3260725" algn="l"/>
                    <a:tab pos="3913188" algn="l"/>
                    <a:tab pos="4565650" algn="l"/>
                    <a:tab pos="5216525" algn="l"/>
                    <a:tab pos="5868988" algn="l"/>
                    <a:tab pos="6521450" algn="l"/>
                    <a:tab pos="7173913" algn="l"/>
                    <a:tab pos="7826375" algn="l"/>
                    <a:tab pos="8478838" algn="l"/>
                    <a:tab pos="9131300" algn="l"/>
                    <a:tab pos="9783763" algn="l"/>
                  </a:tabLst>
                  <a:defRPr sz="2800">
                    <a:solidFill>
                      <a:schemeClr val="tx1"/>
                    </a:solidFill>
                    <a:latin typeface="Gill Sans MT" panose="020B0502020104020203" pitchFamily="34" charset="0"/>
                    <a:ea typeface="MS PGothic" panose="020B0600070205080204" pitchFamily="34" charset="-128"/>
                  </a:defRPr>
                </a:lvl1pPr>
                <a:lvl2pPr marL="742950" indent="-285750" defTabSz="414338">
                  <a:lnSpc>
                    <a:spcPct val="85000"/>
                  </a:lnSpc>
                  <a:spcBef>
                    <a:spcPct val="20000"/>
                  </a:spcBef>
                  <a:buClr>
                    <a:srgbClr val="000099"/>
                  </a:buClr>
                  <a:buFont typeface="Wingdings" panose="05000000000000000000" pitchFamily="2" charset="2"/>
                  <a:buChar char="§"/>
                  <a:tabLst>
                    <a:tab pos="0" algn="l"/>
                    <a:tab pos="650875" algn="l"/>
                    <a:tab pos="1303338" algn="l"/>
                    <a:tab pos="1955800" algn="l"/>
                    <a:tab pos="2608263" algn="l"/>
                    <a:tab pos="3260725" algn="l"/>
                    <a:tab pos="3913188" algn="l"/>
                    <a:tab pos="4565650" algn="l"/>
                    <a:tab pos="5216525" algn="l"/>
                    <a:tab pos="5868988" algn="l"/>
                    <a:tab pos="6521450" algn="l"/>
                    <a:tab pos="7173913" algn="l"/>
                    <a:tab pos="7826375" algn="l"/>
                    <a:tab pos="8478838" algn="l"/>
                    <a:tab pos="9131300" algn="l"/>
                    <a:tab pos="9783763" algn="l"/>
                  </a:tabLst>
                  <a:defRPr sz="2400">
                    <a:solidFill>
                      <a:schemeClr val="tx1"/>
                    </a:solidFill>
                    <a:latin typeface="Gill Sans MT" panose="020B0502020104020203" pitchFamily="34" charset="0"/>
                    <a:ea typeface="MS PGothic" panose="020B0600070205080204" pitchFamily="34" charset="-128"/>
                  </a:defRPr>
                </a:lvl2pPr>
                <a:lvl3pPr marL="1143000" indent="-228600" defTabSz="414338">
                  <a:spcBef>
                    <a:spcPct val="20000"/>
                  </a:spcBef>
                  <a:buChar char="•"/>
                  <a:tabLst>
                    <a:tab pos="0" algn="l"/>
                    <a:tab pos="650875" algn="l"/>
                    <a:tab pos="1303338" algn="l"/>
                    <a:tab pos="1955800" algn="l"/>
                    <a:tab pos="2608263" algn="l"/>
                    <a:tab pos="3260725" algn="l"/>
                    <a:tab pos="3913188" algn="l"/>
                    <a:tab pos="4565650" algn="l"/>
                    <a:tab pos="5216525" algn="l"/>
                    <a:tab pos="5868988" algn="l"/>
                    <a:tab pos="6521450" algn="l"/>
                    <a:tab pos="7173913" algn="l"/>
                    <a:tab pos="7826375" algn="l"/>
                    <a:tab pos="8478838" algn="l"/>
                    <a:tab pos="9131300" algn="l"/>
                    <a:tab pos="9783763" algn="l"/>
                  </a:tabLst>
                  <a:defRPr sz="2000">
                    <a:solidFill>
                      <a:schemeClr val="tx1"/>
                    </a:solidFill>
                    <a:latin typeface="Comic Sans MS" panose="030F0702030302020204" pitchFamily="66" charset="0"/>
                    <a:ea typeface="MS PGothic" panose="020B0600070205080204" pitchFamily="34" charset="-128"/>
                  </a:defRPr>
                </a:lvl3pPr>
                <a:lvl4pPr marL="1600200" indent="-228600" defTabSz="414338">
                  <a:spcBef>
                    <a:spcPct val="20000"/>
                  </a:spcBef>
                  <a:buChar char="–"/>
                  <a:tabLst>
                    <a:tab pos="0" algn="l"/>
                    <a:tab pos="650875" algn="l"/>
                    <a:tab pos="1303338" algn="l"/>
                    <a:tab pos="1955800" algn="l"/>
                    <a:tab pos="2608263" algn="l"/>
                    <a:tab pos="3260725" algn="l"/>
                    <a:tab pos="3913188" algn="l"/>
                    <a:tab pos="4565650" algn="l"/>
                    <a:tab pos="5216525" algn="l"/>
                    <a:tab pos="5868988" algn="l"/>
                    <a:tab pos="6521450" algn="l"/>
                    <a:tab pos="7173913" algn="l"/>
                    <a:tab pos="7826375" algn="l"/>
                    <a:tab pos="8478838" algn="l"/>
                    <a:tab pos="9131300" algn="l"/>
                    <a:tab pos="9783763" algn="l"/>
                  </a:tabLst>
                  <a:defRPr sz="2000">
                    <a:solidFill>
                      <a:schemeClr val="tx1"/>
                    </a:solidFill>
                    <a:latin typeface="Times New Roman" panose="02020603050405020304" pitchFamily="18" charset="0"/>
                    <a:ea typeface="MS PGothic" panose="020B0600070205080204" pitchFamily="34" charset="-128"/>
                  </a:defRPr>
                </a:lvl4pPr>
                <a:lvl5pPr marL="2057400" indent="-228600" defTabSz="414338">
                  <a:spcBef>
                    <a:spcPct val="20000"/>
                  </a:spcBef>
                  <a:buChar char="»"/>
                  <a:tabLst>
                    <a:tab pos="0" algn="l"/>
                    <a:tab pos="650875" algn="l"/>
                    <a:tab pos="1303338" algn="l"/>
                    <a:tab pos="1955800" algn="l"/>
                    <a:tab pos="2608263" algn="l"/>
                    <a:tab pos="3260725" algn="l"/>
                    <a:tab pos="3913188" algn="l"/>
                    <a:tab pos="4565650" algn="l"/>
                    <a:tab pos="5216525" algn="l"/>
                    <a:tab pos="5868988" algn="l"/>
                    <a:tab pos="6521450" algn="l"/>
                    <a:tab pos="7173913" algn="l"/>
                    <a:tab pos="7826375" algn="l"/>
                    <a:tab pos="8478838" algn="l"/>
                    <a:tab pos="9131300" algn="l"/>
                    <a:tab pos="9783763" algn="l"/>
                  </a:tabLst>
                  <a:defRPr sz="2000">
                    <a:solidFill>
                      <a:schemeClr val="tx1"/>
                    </a:solidFill>
                    <a:latin typeface="Times New Roman" panose="02020603050405020304" pitchFamily="18" charset="0"/>
                    <a:ea typeface="MS PGothic" panose="020B0600070205080204" pitchFamily="34" charset="-128"/>
                  </a:defRPr>
                </a:lvl5pPr>
                <a:lvl6pPr marL="2514600" indent="-228600" algn="l" defTabSz="414338" rtl="0" eaLnBrk="0" fontAlgn="base" hangingPunct="0">
                  <a:spcBef>
                    <a:spcPct val="20000"/>
                  </a:spcBef>
                  <a:spcAft>
                    <a:spcPct val="0"/>
                  </a:spcAft>
                  <a:buChar char="»"/>
                  <a:tabLst>
                    <a:tab pos="0" algn="l"/>
                    <a:tab pos="650875" algn="l"/>
                    <a:tab pos="1303338" algn="l"/>
                    <a:tab pos="1955800" algn="l"/>
                    <a:tab pos="2608263" algn="l"/>
                    <a:tab pos="3260725" algn="l"/>
                    <a:tab pos="3913188" algn="l"/>
                    <a:tab pos="4565650" algn="l"/>
                    <a:tab pos="5216525" algn="l"/>
                    <a:tab pos="5868988" algn="l"/>
                    <a:tab pos="6521450" algn="l"/>
                    <a:tab pos="7173913" algn="l"/>
                    <a:tab pos="7826375" algn="l"/>
                    <a:tab pos="8478838" algn="l"/>
                    <a:tab pos="9131300" algn="l"/>
                    <a:tab pos="9783763" algn="l"/>
                  </a:tabLst>
                  <a:defRPr sz="2000">
                    <a:solidFill>
                      <a:schemeClr val="tx1"/>
                    </a:solidFill>
                    <a:latin typeface="Times New Roman" panose="02020603050405020304" pitchFamily="18" charset="0"/>
                    <a:ea typeface="MS PGothic" panose="020B0600070205080204" pitchFamily="34" charset="-128"/>
                  </a:defRPr>
                </a:lvl6pPr>
                <a:lvl7pPr marL="2971800" indent="-228600" algn="l" defTabSz="414338" rtl="0" eaLnBrk="0" fontAlgn="base" hangingPunct="0">
                  <a:spcBef>
                    <a:spcPct val="20000"/>
                  </a:spcBef>
                  <a:spcAft>
                    <a:spcPct val="0"/>
                  </a:spcAft>
                  <a:buChar char="»"/>
                  <a:tabLst>
                    <a:tab pos="0" algn="l"/>
                    <a:tab pos="650875" algn="l"/>
                    <a:tab pos="1303338" algn="l"/>
                    <a:tab pos="1955800" algn="l"/>
                    <a:tab pos="2608263" algn="l"/>
                    <a:tab pos="3260725" algn="l"/>
                    <a:tab pos="3913188" algn="l"/>
                    <a:tab pos="4565650" algn="l"/>
                    <a:tab pos="5216525" algn="l"/>
                    <a:tab pos="5868988" algn="l"/>
                    <a:tab pos="6521450" algn="l"/>
                    <a:tab pos="7173913" algn="l"/>
                    <a:tab pos="7826375" algn="l"/>
                    <a:tab pos="8478838" algn="l"/>
                    <a:tab pos="9131300" algn="l"/>
                    <a:tab pos="9783763" algn="l"/>
                  </a:tabLst>
                  <a:defRPr sz="2000">
                    <a:solidFill>
                      <a:schemeClr val="tx1"/>
                    </a:solidFill>
                    <a:latin typeface="Times New Roman" panose="02020603050405020304" pitchFamily="18" charset="0"/>
                    <a:ea typeface="MS PGothic" panose="020B0600070205080204" pitchFamily="34" charset="-128"/>
                  </a:defRPr>
                </a:lvl7pPr>
                <a:lvl8pPr marL="3429000" indent="-228600" algn="l" defTabSz="414338" rtl="0" eaLnBrk="0" fontAlgn="base" hangingPunct="0">
                  <a:spcBef>
                    <a:spcPct val="20000"/>
                  </a:spcBef>
                  <a:spcAft>
                    <a:spcPct val="0"/>
                  </a:spcAft>
                  <a:buChar char="»"/>
                  <a:tabLst>
                    <a:tab pos="0" algn="l"/>
                    <a:tab pos="650875" algn="l"/>
                    <a:tab pos="1303338" algn="l"/>
                    <a:tab pos="1955800" algn="l"/>
                    <a:tab pos="2608263" algn="l"/>
                    <a:tab pos="3260725" algn="l"/>
                    <a:tab pos="3913188" algn="l"/>
                    <a:tab pos="4565650" algn="l"/>
                    <a:tab pos="5216525" algn="l"/>
                    <a:tab pos="5868988" algn="l"/>
                    <a:tab pos="6521450" algn="l"/>
                    <a:tab pos="7173913" algn="l"/>
                    <a:tab pos="7826375" algn="l"/>
                    <a:tab pos="8478838" algn="l"/>
                    <a:tab pos="9131300" algn="l"/>
                    <a:tab pos="9783763" algn="l"/>
                  </a:tabLst>
                  <a:defRPr sz="2000">
                    <a:solidFill>
                      <a:schemeClr val="tx1"/>
                    </a:solidFill>
                    <a:latin typeface="Times New Roman" panose="02020603050405020304" pitchFamily="18" charset="0"/>
                    <a:ea typeface="MS PGothic" panose="020B0600070205080204" pitchFamily="34" charset="-128"/>
                  </a:defRPr>
                </a:lvl8pPr>
                <a:lvl9pPr marL="3886200" indent="-228600" algn="l" defTabSz="414338" rtl="0" eaLnBrk="0" fontAlgn="base" hangingPunct="0">
                  <a:spcBef>
                    <a:spcPct val="20000"/>
                  </a:spcBef>
                  <a:spcAft>
                    <a:spcPct val="0"/>
                  </a:spcAft>
                  <a:buChar char="»"/>
                  <a:tabLst>
                    <a:tab pos="0" algn="l"/>
                    <a:tab pos="650875" algn="l"/>
                    <a:tab pos="1303338" algn="l"/>
                    <a:tab pos="1955800" algn="l"/>
                    <a:tab pos="2608263" algn="l"/>
                    <a:tab pos="3260725" algn="l"/>
                    <a:tab pos="3913188" algn="l"/>
                    <a:tab pos="4565650" algn="l"/>
                    <a:tab pos="5216525" algn="l"/>
                    <a:tab pos="5868988" algn="l"/>
                    <a:tab pos="6521450" algn="l"/>
                    <a:tab pos="7173913" algn="l"/>
                    <a:tab pos="7826375" algn="l"/>
                    <a:tab pos="8478838" algn="l"/>
                    <a:tab pos="9131300" algn="l"/>
                    <a:tab pos="9783763" algn="l"/>
                  </a:tabLst>
                  <a:defRPr sz="2000">
                    <a:solidFill>
                      <a:schemeClr val="tx1"/>
                    </a:solidFill>
                    <a:latin typeface="Times New Roman" panose="02020603050405020304" pitchFamily="18" charset="0"/>
                    <a:ea typeface="MS PGothic" panose="020B0600070205080204" pitchFamily="34" charset="-128"/>
                  </a:defRPr>
                </a:lvl9pPr>
              </a:lstStyle>
              <a:p>
                <a:pPr algn="ctr" eaLnBrk="1" hangingPunct="1">
                  <a:lnSpc>
                    <a:spcPct val="93000"/>
                  </a:lnSpc>
                  <a:spcBef>
                    <a:spcPct val="0"/>
                  </a:spcBef>
                  <a:buClr>
                    <a:srgbClr val="000000"/>
                  </a:buClr>
                  <a:buSzPct val="45000"/>
                  <a:buFont typeface="Wingdings" panose="05000000000000000000" pitchFamily="2" charset="2"/>
                  <a:buNone/>
                </a:pPr>
                <a:r>
                  <a:rPr lang="en-GB" altLang="he-IL" sz="1600">
                    <a:solidFill>
                      <a:srgbClr val="000000"/>
                    </a:solidFill>
                    <a:latin typeface="Arial" panose="020B0604020202020204" pitchFamily="34" charset="0"/>
                  </a:rPr>
                  <a:t>R1</a:t>
                </a:r>
              </a:p>
            </p:txBody>
          </p:sp>
        </p:grpSp>
      </p:grpSp>
      <p:grpSp>
        <p:nvGrpSpPr>
          <p:cNvPr id="59" name="Group 9"/>
          <p:cNvGrpSpPr>
            <a:grpSpLocks/>
          </p:cNvGrpSpPr>
          <p:nvPr/>
        </p:nvGrpSpPr>
        <p:grpSpPr bwMode="auto">
          <a:xfrm>
            <a:off x="5558589" y="2789560"/>
            <a:ext cx="453046" cy="557213"/>
            <a:chOff x="3016" y="1552"/>
            <a:chExt cx="210" cy="387"/>
          </a:xfrm>
        </p:grpSpPr>
        <p:sp>
          <p:nvSpPr>
            <p:cNvPr id="60" name="AutoShape 10"/>
            <p:cNvSpPr>
              <a:spLocks noChangeArrowheads="1"/>
            </p:cNvSpPr>
            <p:nvPr/>
          </p:nvSpPr>
          <p:spPr bwMode="auto">
            <a:xfrm>
              <a:off x="3016" y="1694"/>
              <a:ext cx="211" cy="104"/>
            </a:xfrm>
            <a:prstGeom prst="roundRect">
              <a:avLst>
                <a:gd name="adj" fmla="val 958"/>
              </a:avLst>
            </a:prstGeom>
            <a:solidFill>
              <a:srgbClr val="CCECFF"/>
            </a:solidFill>
            <a:ln w="12600">
              <a:solidFill>
                <a:srgbClr val="000000"/>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he-IL" altLang="he-IL" sz="1800">
                <a:latin typeface="Arial" panose="020B0604020202020204" pitchFamily="34" charset="0"/>
              </a:endParaRPr>
            </a:p>
          </p:txBody>
        </p:sp>
        <p:grpSp>
          <p:nvGrpSpPr>
            <p:cNvPr id="61" name="Group 11"/>
            <p:cNvGrpSpPr>
              <a:grpSpLocks/>
            </p:cNvGrpSpPr>
            <p:nvPr/>
          </p:nvGrpSpPr>
          <p:grpSpPr bwMode="auto">
            <a:xfrm>
              <a:off x="3016" y="1552"/>
              <a:ext cx="210" cy="387"/>
              <a:chOff x="3016" y="1552"/>
              <a:chExt cx="210" cy="387"/>
            </a:xfrm>
          </p:grpSpPr>
          <p:sp>
            <p:nvSpPr>
              <p:cNvPr id="62" name="AutoShape 12"/>
              <p:cNvSpPr>
                <a:spLocks noChangeArrowheads="1"/>
              </p:cNvSpPr>
              <p:nvPr/>
            </p:nvSpPr>
            <p:spPr bwMode="auto">
              <a:xfrm>
                <a:off x="3016" y="1694"/>
                <a:ext cx="211" cy="104"/>
              </a:xfrm>
              <a:prstGeom prst="roundRect">
                <a:avLst>
                  <a:gd name="adj" fmla="val 958"/>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he-IL" altLang="he-IL" sz="1800">
                  <a:latin typeface="Arial" panose="020B0604020202020204" pitchFamily="34" charset="0"/>
                </a:endParaRPr>
              </a:p>
            </p:txBody>
          </p:sp>
          <p:sp>
            <p:nvSpPr>
              <p:cNvPr id="63" name="Text Box 13"/>
              <p:cNvSpPr txBox="1">
                <a:spLocks noChangeArrowheads="1"/>
              </p:cNvSpPr>
              <p:nvPr/>
            </p:nvSpPr>
            <p:spPr bwMode="auto">
              <a:xfrm>
                <a:off x="3016" y="1552"/>
                <a:ext cx="211" cy="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129" tIns="46698" rIns="90129" bIns="46698" anchor="ctr" anchorCtr="1"/>
              <a:lstStyle>
                <a:lvl1pPr defTabSz="414338">
                  <a:lnSpc>
                    <a:spcPct val="85000"/>
                  </a:lnSpc>
                  <a:spcBef>
                    <a:spcPct val="20000"/>
                  </a:spcBef>
                  <a:buClr>
                    <a:srgbClr val="000099"/>
                  </a:buClr>
                  <a:buSzPct val="65000"/>
                  <a:buFont typeface="Wingdings" panose="05000000000000000000" pitchFamily="2" charset="2"/>
                  <a:buChar char="v"/>
                  <a:tabLst>
                    <a:tab pos="0" algn="l"/>
                    <a:tab pos="650875" algn="l"/>
                    <a:tab pos="1303338" algn="l"/>
                    <a:tab pos="1955800" algn="l"/>
                    <a:tab pos="2608263" algn="l"/>
                    <a:tab pos="3260725" algn="l"/>
                    <a:tab pos="3913188" algn="l"/>
                    <a:tab pos="4565650" algn="l"/>
                    <a:tab pos="5216525" algn="l"/>
                    <a:tab pos="5868988" algn="l"/>
                    <a:tab pos="6521450" algn="l"/>
                    <a:tab pos="7173913" algn="l"/>
                    <a:tab pos="7826375" algn="l"/>
                    <a:tab pos="8478838" algn="l"/>
                    <a:tab pos="9131300" algn="l"/>
                    <a:tab pos="9783763" algn="l"/>
                  </a:tabLst>
                  <a:defRPr sz="2800">
                    <a:solidFill>
                      <a:schemeClr val="tx1"/>
                    </a:solidFill>
                    <a:latin typeface="Gill Sans MT" panose="020B0502020104020203" pitchFamily="34" charset="0"/>
                    <a:ea typeface="MS PGothic" panose="020B0600070205080204" pitchFamily="34" charset="-128"/>
                  </a:defRPr>
                </a:lvl1pPr>
                <a:lvl2pPr marL="742950" indent="-285750" defTabSz="414338">
                  <a:lnSpc>
                    <a:spcPct val="85000"/>
                  </a:lnSpc>
                  <a:spcBef>
                    <a:spcPct val="20000"/>
                  </a:spcBef>
                  <a:buClr>
                    <a:srgbClr val="000099"/>
                  </a:buClr>
                  <a:buFont typeface="Wingdings" panose="05000000000000000000" pitchFamily="2" charset="2"/>
                  <a:buChar char="§"/>
                  <a:tabLst>
                    <a:tab pos="0" algn="l"/>
                    <a:tab pos="650875" algn="l"/>
                    <a:tab pos="1303338" algn="l"/>
                    <a:tab pos="1955800" algn="l"/>
                    <a:tab pos="2608263" algn="l"/>
                    <a:tab pos="3260725" algn="l"/>
                    <a:tab pos="3913188" algn="l"/>
                    <a:tab pos="4565650" algn="l"/>
                    <a:tab pos="5216525" algn="l"/>
                    <a:tab pos="5868988" algn="l"/>
                    <a:tab pos="6521450" algn="l"/>
                    <a:tab pos="7173913" algn="l"/>
                    <a:tab pos="7826375" algn="l"/>
                    <a:tab pos="8478838" algn="l"/>
                    <a:tab pos="9131300" algn="l"/>
                    <a:tab pos="9783763" algn="l"/>
                  </a:tabLst>
                  <a:defRPr sz="2400">
                    <a:solidFill>
                      <a:schemeClr val="tx1"/>
                    </a:solidFill>
                    <a:latin typeface="Gill Sans MT" panose="020B0502020104020203" pitchFamily="34" charset="0"/>
                    <a:ea typeface="MS PGothic" panose="020B0600070205080204" pitchFamily="34" charset="-128"/>
                  </a:defRPr>
                </a:lvl2pPr>
                <a:lvl3pPr marL="1143000" indent="-228600" defTabSz="414338">
                  <a:spcBef>
                    <a:spcPct val="20000"/>
                  </a:spcBef>
                  <a:buChar char="•"/>
                  <a:tabLst>
                    <a:tab pos="0" algn="l"/>
                    <a:tab pos="650875" algn="l"/>
                    <a:tab pos="1303338" algn="l"/>
                    <a:tab pos="1955800" algn="l"/>
                    <a:tab pos="2608263" algn="l"/>
                    <a:tab pos="3260725" algn="l"/>
                    <a:tab pos="3913188" algn="l"/>
                    <a:tab pos="4565650" algn="l"/>
                    <a:tab pos="5216525" algn="l"/>
                    <a:tab pos="5868988" algn="l"/>
                    <a:tab pos="6521450" algn="l"/>
                    <a:tab pos="7173913" algn="l"/>
                    <a:tab pos="7826375" algn="l"/>
                    <a:tab pos="8478838" algn="l"/>
                    <a:tab pos="9131300" algn="l"/>
                    <a:tab pos="9783763" algn="l"/>
                  </a:tabLst>
                  <a:defRPr sz="2000">
                    <a:solidFill>
                      <a:schemeClr val="tx1"/>
                    </a:solidFill>
                    <a:latin typeface="Comic Sans MS" panose="030F0702030302020204" pitchFamily="66" charset="0"/>
                    <a:ea typeface="MS PGothic" panose="020B0600070205080204" pitchFamily="34" charset="-128"/>
                  </a:defRPr>
                </a:lvl3pPr>
                <a:lvl4pPr marL="1600200" indent="-228600" defTabSz="414338">
                  <a:spcBef>
                    <a:spcPct val="20000"/>
                  </a:spcBef>
                  <a:buChar char="–"/>
                  <a:tabLst>
                    <a:tab pos="0" algn="l"/>
                    <a:tab pos="650875" algn="l"/>
                    <a:tab pos="1303338" algn="l"/>
                    <a:tab pos="1955800" algn="l"/>
                    <a:tab pos="2608263" algn="l"/>
                    <a:tab pos="3260725" algn="l"/>
                    <a:tab pos="3913188" algn="l"/>
                    <a:tab pos="4565650" algn="l"/>
                    <a:tab pos="5216525" algn="l"/>
                    <a:tab pos="5868988" algn="l"/>
                    <a:tab pos="6521450" algn="l"/>
                    <a:tab pos="7173913" algn="l"/>
                    <a:tab pos="7826375" algn="l"/>
                    <a:tab pos="8478838" algn="l"/>
                    <a:tab pos="9131300" algn="l"/>
                    <a:tab pos="9783763" algn="l"/>
                  </a:tabLst>
                  <a:defRPr sz="2000">
                    <a:solidFill>
                      <a:schemeClr val="tx1"/>
                    </a:solidFill>
                    <a:latin typeface="Times New Roman" panose="02020603050405020304" pitchFamily="18" charset="0"/>
                    <a:ea typeface="MS PGothic" panose="020B0600070205080204" pitchFamily="34" charset="-128"/>
                  </a:defRPr>
                </a:lvl4pPr>
                <a:lvl5pPr marL="2057400" indent="-228600" defTabSz="414338">
                  <a:spcBef>
                    <a:spcPct val="20000"/>
                  </a:spcBef>
                  <a:buChar char="»"/>
                  <a:tabLst>
                    <a:tab pos="0" algn="l"/>
                    <a:tab pos="650875" algn="l"/>
                    <a:tab pos="1303338" algn="l"/>
                    <a:tab pos="1955800" algn="l"/>
                    <a:tab pos="2608263" algn="l"/>
                    <a:tab pos="3260725" algn="l"/>
                    <a:tab pos="3913188" algn="l"/>
                    <a:tab pos="4565650" algn="l"/>
                    <a:tab pos="5216525" algn="l"/>
                    <a:tab pos="5868988" algn="l"/>
                    <a:tab pos="6521450" algn="l"/>
                    <a:tab pos="7173913" algn="l"/>
                    <a:tab pos="7826375" algn="l"/>
                    <a:tab pos="8478838" algn="l"/>
                    <a:tab pos="9131300" algn="l"/>
                    <a:tab pos="9783763" algn="l"/>
                  </a:tabLst>
                  <a:defRPr sz="2000">
                    <a:solidFill>
                      <a:schemeClr val="tx1"/>
                    </a:solidFill>
                    <a:latin typeface="Times New Roman" panose="02020603050405020304" pitchFamily="18" charset="0"/>
                    <a:ea typeface="MS PGothic" panose="020B0600070205080204" pitchFamily="34" charset="-128"/>
                  </a:defRPr>
                </a:lvl5pPr>
                <a:lvl6pPr marL="2514600" indent="-228600" algn="l" defTabSz="414338" rtl="0" eaLnBrk="0" fontAlgn="base" hangingPunct="0">
                  <a:spcBef>
                    <a:spcPct val="20000"/>
                  </a:spcBef>
                  <a:spcAft>
                    <a:spcPct val="0"/>
                  </a:spcAft>
                  <a:buChar char="»"/>
                  <a:tabLst>
                    <a:tab pos="0" algn="l"/>
                    <a:tab pos="650875" algn="l"/>
                    <a:tab pos="1303338" algn="l"/>
                    <a:tab pos="1955800" algn="l"/>
                    <a:tab pos="2608263" algn="l"/>
                    <a:tab pos="3260725" algn="l"/>
                    <a:tab pos="3913188" algn="l"/>
                    <a:tab pos="4565650" algn="l"/>
                    <a:tab pos="5216525" algn="l"/>
                    <a:tab pos="5868988" algn="l"/>
                    <a:tab pos="6521450" algn="l"/>
                    <a:tab pos="7173913" algn="l"/>
                    <a:tab pos="7826375" algn="l"/>
                    <a:tab pos="8478838" algn="l"/>
                    <a:tab pos="9131300" algn="l"/>
                    <a:tab pos="9783763" algn="l"/>
                  </a:tabLst>
                  <a:defRPr sz="2000">
                    <a:solidFill>
                      <a:schemeClr val="tx1"/>
                    </a:solidFill>
                    <a:latin typeface="Times New Roman" panose="02020603050405020304" pitchFamily="18" charset="0"/>
                    <a:ea typeface="MS PGothic" panose="020B0600070205080204" pitchFamily="34" charset="-128"/>
                  </a:defRPr>
                </a:lvl6pPr>
                <a:lvl7pPr marL="2971800" indent="-228600" algn="l" defTabSz="414338" rtl="0" eaLnBrk="0" fontAlgn="base" hangingPunct="0">
                  <a:spcBef>
                    <a:spcPct val="20000"/>
                  </a:spcBef>
                  <a:spcAft>
                    <a:spcPct val="0"/>
                  </a:spcAft>
                  <a:buChar char="»"/>
                  <a:tabLst>
                    <a:tab pos="0" algn="l"/>
                    <a:tab pos="650875" algn="l"/>
                    <a:tab pos="1303338" algn="l"/>
                    <a:tab pos="1955800" algn="l"/>
                    <a:tab pos="2608263" algn="l"/>
                    <a:tab pos="3260725" algn="l"/>
                    <a:tab pos="3913188" algn="l"/>
                    <a:tab pos="4565650" algn="l"/>
                    <a:tab pos="5216525" algn="l"/>
                    <a:tab pos="5868988" algn="l"/>
                    <a:tab pos="6521450" algn="l"/>
                    <a:tab pos="7173913" algn="l"/>
                    <a:tab pos="7826375" algn="l"/>
                    <a:tab pos="8478838" algn="l"/>
                    <a:tab pos="9131300" algn="l"/>
                    <a:tab pos="9783763" algn="l"/>
                  </a:tabLst>
                  <a:defRPr sz="2000">
                    <a:solidFill>
                      <a:schemeClr val="tx1"/>
                    </a:solidFill>
                    <a:latin typeface="Times New Roman" panose="02020603050405020304" pitchFamily="18" charset="0"/>
                    <a:ea typeface="MS PGothic" panose="020B0600070205080204" pitchFamily="34" charset="-128"/>
                  </a:defRPr>
                </a:lvl7pPr>
                <a:lvl8pPr marL="3429000" indent="-228600" algn="l" defTabSz="414338" rtl="0" eaLnBrk="0" fontAlgn="base" hangingPunct="0">
                  <a:spcBef>
                    <a:spcPct val="20000"/>
                  </a:spcBef>
                  <a:spcAft>
                    <a:spcPct val="0"/>
                  </a:spcAft>
                  <a:buChar char="»"/>
                  <a:tabLst>
                    <a:tab pos="0" algn="l"/>
                    <a:tab pos="650875" algn="l"/>
                    <a:tab pos="1303338" algn="l"/>
                    <a:tab pos="1955800" algn="l"/>
                    <a:tab pos="2608263" algn="l"/>
                    <a:tab pos="3260725" algn="l"/>
                    <a:tab pos="3913188" algn="l"/>
                    <a:tab pos="4565650" algn="l"/>
                    <a:tab pos="5216525" algn="l"/>
                    <a:tab pos="5868988" algn="l"/>
                    <a:tab pos="6521450" algn="l"/>
                    <a:tab pos="7173913" algn="l"/>
                    <a:tab pos="7826375" algn="l"/>
                    <a:tab pos="8478838" algn="l"/>
                    <a:tab pos="9131300" algn="l"/>
                    <a:tab pos="9783763" algn="l"/>
                  </a:tabLst>
                  <a:defRPr sz="2000">
                    <a:solidFill>
                      <a:schemeClr val="tx1"/>
                    </a:solidFill>
                    <a:latin typeface="Times New Roman" panose="02020603050405020304" pitchFamily="18" charset="0"/>
                    <a:ea typeface="MS PGothic" panose="020B0600070205080204" pitchFamily="34" charset="-128"/>
                  </a:defRPr>
                </a:lvl8pPr>
                <a:lvl9pPr marL="3886200" indent="-228600" algn="l" defTabSz="414338" rtl="0" eaLnBrk="0" fontAlgn="base" hangingPunct="0">
                  <a:spcBef>
                    <a:spcPct val="20000"/>
                  </a:spcBef>
                  <a:spcAft>
                    <a:spcPct val="0"/>
                  </a:spcAft>
                  <a:buChar char="»"/>
                  <a:tabLst>
                    <a:tab pos="0" algn="l"/>
                    <a:tab pos="650875" algn="l"/>
                    <a:tab pos="1303338" algn="l"/>
                    <a:tab pos="1955800" algn="l"/>
                    <a:tab pos="2608263" algn="l"/>
                    <a:tab pos="3260725" algn="l"/>
                    <a:tab pos="3913188" algn="l"/>
                    <a:tab pos="4565650" algn="l"/>
                    <a:tab pos="5216525" algn="l"/>
                    <a:tab pos="5868988" algn="l"/>
                    <a:tab pos="6521450" algn="l"/>
                    <a:tab pos="7173913" algn="l"/>
                    <a:tab pos="7826375" algn="l"/>
                    <a:tab pos="8478838" algn="l"/>
                    <a:tab pos="9131300" algn="l"/>
                    <a:tab pos="9783763" algn="l"/>
                  </a:tabLst>
                  <a:defRPr sz="2000">
                    <a:solidFill>
                      <a:schemeClr val="tx1"/>
                    </a:solidFill>
                    <a:latin typeface="Times New Roman" panose="02020603050405020304" pitchFamily="18" charset="0"/>
                    <a:ea typeface="MS PGothic" panose="020B0600070205080204" pitchFamily="34" charset="-128"/>
                  </a:defRPr>
                </a:lvl9pPr>
              </a:lstStyle>
              <a:p>
                <a:pPr algn="ctr" eaLnBrk="1" hangingPunct="1">
                  <a:lnSpc>
                    <a:spcPct val="93000"/>
                  </a:lnSpc>
                  <a:spcBef>
                    <a:spcPct val="0"/>
                  </a:spcBef>
                  <a:buClr>
                    <a:srgbClr val="000000"/>
                  </a:buClr>
                  <a:buSzPct val="45000"/>
                  <a:buFont typeface="Wingdings" panose="05000000000000000000" pitchFamily="2" charset="2"/>
                  <a:buNone/>
                </a:pPr>
                <a:r>
                  <a:rPr lang="en-GB" altLang="he-IL" sz="1600">
                    <a:solidFill>
                      <a:srgbClr val="000000"/>
                    </a:solidFill>
                    <a:latin typeface="Arial" panose="020B0604020202020204" pitchFamily="34" charset="0"/>
                  </a:rPr>
                  <a:t>R2</a:t>
                </a:r>
              </a:p>
            </p:txBody>
          </p:sp>
        </p:grpSp>
      </p:grpSp>
      <p:grpSp>
        <p:nvGrpSpPr>
          <p:cNvPr id="64" name="Group 14"/>
          <p:cNvGrpSpPr>
            <a:grpSpLocks/>
          </p:cNvGrpSpPr>
          <p:nvPr/>
        </p:nvGrpSpPr>
        <p:grpSpPr bwMode="auto">
          <a:xfrm>
            <a:off x="7233635" y="2839955"/>
            <a:ext cx="452438" cy="558653"/>
            <a:chOff x="4179" y="1587"/>
            <a:chExt cx="315" cy="388"/>
          </a:xfrm>
        </p:grpSpPr>
        <p:sp>
          <p:nvSpPr>
            <p:cNvPr id="65" name="AutoShape 15"/>
            <p:cNvSpPr>
              <a:spLocks noChangeArrowheads="1"/>
            </p:cNvSpPr>
            <p:nvPr/>
          </p:nvSpPr>
          <p:spPr bwMode="auto">
            <a:xfrm>
              <a:off x="4233" y="1694"/>
              <a:ext cx="211" cy="104"/>
            </a:xfrm>
            <a:prstGeom prst="roundRect">
              <a:avLst>
                <a:gd name="adj" fmla="val 958"/>
              </a:avLst>
            </a:prstGeom>
            <a:solidFill>
              <a:srgbClr val="CCECFF"/>
            </a:solidFill>
            <a:ln w="12600">
              <a:solidFill>
                <a:srgbClr val="000000"/>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he-IL" altLang="he-IL" sz="1800">
                <a:latin typeface="Arial" panose="020B0604020202020204" pitchFamily="34" charset="0"/>
              </a:endParaRPr>
            </a:p>
          </p:txBody>
        </p:sp>
        <p:grpSp>
          <p:nvGrpSpPr>
            <p:cNvPr id="66" name="Group 16"/>
            <p:cNvGrpSpPr>
              <a:grpSpLocks/>
            </p:cNvGrpSpPr>
            <p:nvPr/>
          </p:nvGrpSpPr>
          <p:grpSpPr bwMode="auto">
            <a:xfrm>
              <a:off x="4179" y="1587"/>
              <a:ext cx="315" cy="388"/>
              <a:chOff x="4179" y="1587"/>
              <a:chExt cx="315" cy="388"/>
            </a:xfrm>
          </p:grpSpPr>
          <p:sp>
            <p:nvSpPr>
              <p:cNvPr id="67" name="AutoShape 17"/>
              <p:cNvSpPr>
                <a:spLocks noChangeArrowheads="1"/>
              </p:cNvSpPr>
              <p:nvPr/>
            </p:nvSpPr>
            <p:spPr bwMode="auto">
              <a:xfrm>
                <a:off x="4233" y="1694"/>
                <a:ext cx="211" cy="104"/>
              </a:xfrm>
              <a:prstGeom prst="roundRect">
                <a:avLst>
                  <a:gd name="adj" fmla="val 958"/>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he-IL" altLang="he-IL" sz="1800">
                  <a:latin typeface="Arial" panose="020B0604020202020204" pitchFamily="34" charset="0"/>
                </a:endParaRPr>
              </a:p>
            </p:txBody>
          </p:sp>
          <p:sp>
            <p:nvSpPr>
              <p:cNvPr id="68" name="Text Box 18"/>
              <p:cNvSpPr txBox="1">
                <a:spLocks noChangeArrowheads="1"/>
              </p:cNvSpPr>
              <p:nvPr/>
            </p:nvSpPr>
            <p:spPr bwMode="auto">
              <a:xfrm>
                <a:off x="4179" y="1587"/>
                <a:ext cx="315" cy="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129" tIns="46698" rIns="90129" bIns="46698" anchor="ctr" anchorCtr="1"/>
              <a:lstStyle>
                <a:lvl1pPr defTabSz="414338">
                  <a:lnSpc>
                    <a:spcPct val="85000"/>
                  </a:lnSpc>
                  <a:spcBef>
                    <a:spcPct val="20000"/>
                  </a:spcBef>
                  <a:buClr>
                    <a:srgbClr val="000099"/>
                  </a:buClr>
                  <a:buSzPct val="65000"/>
                  <a:buFont typeface="Wingdings" panose="05000000000000000000" pitchFamily="2" charset="2"/>
                  <a:buChar char="v"/>
                  <a:tabLst>
                    <a:tab pos="0" algn="l"/>
                    <a:tab pos="650875" algn="l"/>
                    <a:tab pos="1303338" algn="l"/>
                    <a:tab pos="1955800" algn="l"/>
                    <a:tab pos="2608263" algn="l"/>
                    <a:tab pos="3260725" algn="l"/>
                    <a:tab pos="3913188" algn="l"/>
                    <a:tab pos="4565650" algn="l"/>
                    <a:tab pos="5216525" algn="l"/>
                    <a:tab pos="5868988" algn="l"/>
                    <a:tab pos="6521450" algn="l"/>
                    <a:tab pos="7173913" algn="l"/>
                    <a:tab pos="7826375" algn="l"/>
                    <a:tab pos="8478838" algn="l"/>
                    <a:tab pos="9131300" algn="l"/>
                    <a:tab pos="9783763" algn="l"/>
                  </a:tabLst>
                  <a:defRPr sz="2800">
                    <a:solidFill>
                      <a:schemeClr val="tx1"/>
                    </a:solidFill>
                    <a:latin typeface="Gill Sans MT" panose="020B0502020104020203" pitchFamily="34" charset="0"/>
                    <a:ea typeface="MS PGothic" panose="020B0600070205080204" pitchFamily="34" charset="-128"/>
                  </a:defRPr>
                </a:lvl1pPr>
                <a:lvl2pPr marL="742950" indent="-285750" defTabSz="414338">
                  <a:lnSpc>
                    <a:spcPct val="85000"/>
                  </a:lnSpc>
                  <a:spcBef>
                    <a:spcPct val="20000"/>
                  </a:spcBef>
                  <a:buClr>
                    <a:srgbClr val="000099"/>
                  </a:buClr>
                  <a:buFont typeface="Wingdings" panose="05000000000000000000" pitchFamily="2" charset="2"/>
                  <a:buChar char="§"/>
                  <a:tabLst>
                    <a:tab pos="0" algn="l"/>
                    <a:tab pos="650875" algn="l"/>
                    <a:tab pos="1303338" algn="l"/>
                    <a:tab pos="1955800" algn="l"/>
                    <a:tab pos="2608263" algn="l"/>
                    <a:tab pos="3260725" algn="l"/>
                    <a:tab pos="3913188" algn="l"/>
                    <a:tab pos="4565650" algn="l"/>
                    <a:tab pos="5216525" algn="l"/>
                    <a:tab pos="5868988" algn="l"/>
                    <a:tab pos="6521450" algn="l"/>
                    <a:tab pos="7173913" algn="l"/>
                    <a:tab pos="7826375" algn="l"/>
                    <a:tab pos="8478838" algn="l"/>
                    <a:tab pos="9131300" algn="l"/>
                    <a:tab pos="9783763" algn="l"/>
                  </a:tabLst>
                  <a:defRPr sz="2400">
                    <a:solidFill>
                      <a:schemeClr val="tx1"/>
                    </a:solidFill>
                    <a:latin typeface="Gill Sans MT" panose="020B0502020104020203" pitchFamily="34" charset="0"/>
                    <a:ea typeface="MS PGothic" panose="020B0600070205080204" pitchFamily="34" charset="-128"/>
                  </a:defRPr>
                </a:lvl2pPr>
                <a:lvl3pPr marL="1143000" indent="-228600" defTabSz="414338">
                  <a:spcBef>
                    <a:spcPct val="20000"/>
                  </a:spcBef>
                  <a:buChar char="•"/>
                  <a:tabLst>
                    <a:tab pos="0" algn="l"/>
                    <a:tab pos="650875" algn="l"/>
                    <a:tab pos="1303338" algn="l"/>
                    <a:tab pos="1955800" algn="l"/>
                    <a:tab pos="2608263" algn="l"/>
                    <a:tab pos="3260725" algn="l"/>
                    <a:tab pos="3913188" algn="l"/>
                    <a:tab pos="4565650" algn="l"/>
                    <a:tab pos="5216525" algn="l"/>
                    <a:tab pos="5868988" algn="l"/>
                    <a:tab pos="6521450" algn="l"/>
                    <a:tab pos="7173913" algn="l"/>
                    <a:tab pos="7826375" algn="l"/>
                    <a:tab pos="8478838" algn="l"/>
                    <a:tab pos="9131300" algn="l"/>
                    <a:tab pos="9783763" algn="l"/>
                  </a:tabLst>
                  <a:defRPr sz="2000">
                    <a:solidFill>
                      <a:schemeClr val="tx1"/>
                    </a:solidFill>
                    <a:latin typeface="Comic Sans MS" panose="030F0702030302020204" pitchFamily="66" charset="0"/>
                    <a:ea typeface="MS PGothic" panose="020B0600070205080204" pitchFamily="34" charset="-128"/>
                  </a:defRPr>
                </a:lvl3pPr>
                <a:lvl4pPr marL="1600200" indent="-228600" defTabSz="414338">
                  <a:spcBef>
                    <a:spcPct val="20000"/>
                  </a:spcBef>
                  <a:buChar char="–"/>
                  <a:tabLst>
                    <a:tab pos="0" algn="l"/>
                    <a:tab pos="650875" algn="l"/>
                    <a:tab pos="1303338" algn="l"/>
                    <a:tab pos="1955800" algn="l"/>
                    <a:tab pos="2608263" algn="l"/>
                    <a:tab pos="3260725" algn="l"/>
                    <a:tab pos="3913188" algn="l"/>
                    <a:tab pos="4565650" algn="l"/>
                    <a:tab pos="5216525" algn="l"/>
                    <a:tab pos="5868988" algn="l"/>
                    <a:tab pos="6521450" algn="l"/>
                    <a:tab pos="7173913" algn="l"/>
                    <a:tab pos="7826375" algn="l"/>
                    <a:tab pos="8478838" algn="l"/>
                    <a:tab pos="9131300" algn="l"/>
                    <a:tab pos="9783763" algn="l"/>
                  </a:tabLst>
                  <a:defRPr sz="2000">
                    <a:solidFill>
                      <a:schemeClr val="tx1"/>
                    </a:solidFill>
                    <a:latin typeface="Times New Roman" panose="02020603050405020304" pitchFamily="18" charset="0"/>
                    <a:ea typeface="MS PGothic" panose="020B0600070205080204" pitchFamily="34" charset="-128"/>
                  </a:defRPr>
                </a:lvl4pPr>
                <a:lvl5pPr marL="2057400" indent="-228600" defTabSz="414338">
                  <a:spcBef>
                    <a:spcPct val="20000"/>
                  </a:spcBef>
                  <a:buChar char="»"/>
                  <a:tabLst>
                    <a:tab pos="0" algn="l"/>
                    <a:tab pos="650875" algn="l"/>
                    <a:tab pos="1303338" algn="l"/>
                    <a:tab pos="1955800" algn="l"/>
                    <a:tab pos="2608263" algn="l"/>
                    <a:tab pos="3260725" algn="l"/>
                    <a:tab pos="3913188" algn="l"/>
                    <a:tab pos="4565650" algn="l"/>
                    <a:tab pos="5216525" algn="l"/>
                    <a:tab pos="5868988" algn="l"/>
                    <a:tab pos="6521450" algn="l"/>
                    <a:tab pos="7173913" algn="l"/>
                    <a:tab pos="7826375" algn="l"/>
                    <a:tab pos="8478838" algn="l"/>
                    <a:tab pos="9131300" algn="l"/>
                    <a:tab pos="9783763" algn="l"/>
                  </a:tabLst>
                  <a:defRPr sz="2000">
                    <a:solidFill>
                      <a:schemeClr val="tx1"/>
                    </a:solidFill>
                    <a:latin typeface="Times New Roman" panose="02020603050405020304" pitchFamily="18" charset="0"/>
                    <a:ea typeface="MS PGothic" panose="020B0600070205080204" pitchFamily="34" charset="-128"/>
                  </a:defRPr>
                </a:lvl5pPr>
                <a:lvl6pPr marL="2514600" indent="-228600" algn="l" defTabSz="414338" rtl="0" eaLnBrk="0" fontAlgn="base" hangingPunct="0">
                  <a:spcBef>
                    <a:spcPct val="20000"/>
                  </a:spcBef>
                  <a:spcAft>
                    <a:spcPct val="0"/>
                  </a:spcAft>
                  <a:buChar char="»"/>
                  <a:tabLst>
                    <a:tab pos="0" algn="l"/>
                    <a:tab pos="650875" algn="l"/>
                    <a:tab pos="1303338" algn="l"/>
                    <a:tab pos="1955800" algn="l"/>
                    <a:tab pos="2608263" algn="l"/>
                    <a:tab pos="3260725" algn="l"/>
                    <a:tab pos="3913188" algn="l"/>
                    <a:tab pos="4565650" algn="l"/>
                    <a:tab pos="5216525" algn="l"/>
                    <a:tab pos="5868988" algn="l"/>
                    <a:tab pos="6521450" algn="l"/>
                    <a:tab pos="7173913" algn="l"/>
                    <a:tab pos="7826375" algn="l"/>
                    <a:tab pos="8478838" algn="l"/>
                    <a:tab pos="9131300" algn="l"/>
                    <a:tab pos="9783763" algn="l"/>
                  </a:tabLst>
                  <a:defRPr sz="2000">
                    <a:solidFill>
                      <a:schemeClr val="tx1"/>
                    </a:solidFill>
                    <a:latin typeface="Times New Roman" panose="02020603050405020304" pitchFamily="18" charset="0"/>
                    <a:ea typeface="MS PGothic" panose="020B0600070205080204" pitchFamily="34" charset="-128"/>
                  </a:defRPr>
                </a:lvl6pPr>
                <a:lvl7pPr marL="2971800" indent="-228600" algn="l" defTabSz="414338" rtl="0" eaLnBrk="0" fontAlgn="base" hangingPunct="0">
                  <a:spcBef>
                    <a:spcPct val="20000"/>
                  </a:spcBef>
                  <a:spcAft>
                    <a:spcPct val="0"/>
                  </a:spcAft>
                  <a:buChar char="»"/>
                  <a:tabLst>
                    <a:tab pos="0" algn="l"/>
                    <a:tab pos="650875" algn="l"/>
                    <a:tab pos="1303338" algn="l"/>
                    <a:tab pos="1955800" algn="l"/>
                    <a:tab pos="2608263" algn="l"/>
                    <a:tab pos="3260725" algn="l"/>
                    <a:tab pos="3913188" algn="l"/>
                    <a:tab pos="4565650" algn="l"/>
                    <a:tab pos="5216525" algn="l"/>
                    <a:tab pos="5868988" algn="l"/>
                    <a:tab pos="6521450" algn="l"/>
                    <a:tab pos="7173913" algn="l"/>
                    <a:tab pos="7826375" algn="l"/>
                    <a:tab pos="8478838" algn="l"/>
                    <a:tab pos="9131300" algn="l"/>
                    <a:tab pos="9783763" algn="l"/>
                  </a:tabLst>
                  <a:defRPr sz="2000">
                    <a:solidFill>
                      <a:schemeClr val="tx1"/>
                    </a:solidFill>
                    <a:latin typeface="Times New Roman" panose="02020603050405020304" pitchFamily="18" charset="0"/>
                    <a:ea typeface="MS PGothic" panose="020B0600070205080204" pitchFamily="34" charset="-128"/>
                  </a:defRPr>
                </a:lvl7pPr>
                <a:lvl8pPr marL="3429000" indent="-228600" algn="l" defTabSz="414338" rtl="0" eaLnBrk="0" fontAlgn="base" hangingPunct="0">
                  <a:spcBef>
                    <a:spcPct val="20000"/>
                  </a:spcBef>
                  <a:spcAft>
                    <a:spcPct val="0"/>
                  </a:spcAft>
                  <a:buChar char="»"/>
                  <a:tabLst>
                    <a:tab pos="0" algn="l"/>
                    <a:tab pos="650875" algn="l"/>
                    <a:tab pos="1303338" algn="l"/>
                    <a:tab pos="1955800" algn="l"/>
                    <a:tab pos="2608263" algn="l"/>
                    <a:tab pos="3260725" algn="l"/>
                    <a:tab pos="3913188" algn="l"/>
                    <a:tab pos="4565650" algn="l"/>
                    <a:tab pos="5216525" algn="l"/>
                    <a:tab pos="5868988" algn="l"/>
                    <a:tab pos="6521450" algn="l"/>
                    <a:tab pos="7173913" algn="l"/>
                    <a:tab pos="7826375" algn="l"/>
                    <a:tab pos="8478838" algn="l"/>
                    <a:tab pos="9131300" algn="l"/>
                    <a:tab pos="9783763" algn="l"/>
                  </a:tabLst>
                  <a:defRPr sz="2000">
                    <a:solidFill>
                      <a:schemeClr val="tx1"/>
                    </a:solidFill>
                    <a:latin typeface="Times New Roman" panose="02020603050405020304" pitchFamily="18" charset="0"/>
                    <a:ea typeface="MS PGothic" panose="020B0600070205080204" pitchFamily="34" charset="-128"/>
                  </a:defRPr>
                </a:lvl8pPr>
                <a:lvl9pPr marL="3886200" indent="-228600" algn="l" defTabSz="414338" rtl="0" eaLnBrk="0" fontAlgn="base" hangingPunct="0">
                  <a:spcBef>
                    <a:spcPct val="20000"/>
                  </a:spcBef>
                  <a:spcAft>
                    <a:spcPct val="0"/>
                  </a:spcAft>
                  <a:buChar char="»"/>
                  <a:tabLst>
                    <a:tab pos="0" algn="l"/>
                    <a:tab pos="650875" algn="l"/>
                    <a:tab pos="1303338" algn="l"/>
                    <a:tab pos="1955800" algn="l"/>
                    <a:tab pos="2608263" algn="l"/>
                    <a:tab pos="3260725" algn="l"/>
                    <a:tab pos="3913188" algn="l"/>
                    <a:tab pos="4565650" algn="l"/>
                    <a:tab pos="5216525" algn="l"/>
                    <a:tab pos="5868988" algn="l"/>
                    <a:tab pos="6521450" algn="l"/>
                    <a:tab pos="7173913" algn="l"/>
                    <a:tab pos="7826375" algn="l"/>
                    <a:tab pos="8478838" algn="l"/>
                    <a:tab pos="9131300" algn="l"/>
                    <a:tab pos="9783763" algn="l"/>
                  </a:tabLst>
                  <a:defRPr sz="2000">
                    <a:solidFill>
                      <a:schemeClr val="tx1"/>
                    </a:solidFill>
                    <a:latin typeface="Times New Roman" panose="02020603050405020304" pitchFamily="18" charset="0"/>
                    <a:ea typeface="MS PGothic" panose="020B0600070205080204" pitchFamily="34" charset="-128"/>
                  </a:defRPr>
                </a:lvl9pPr>
              </a:lstStyle>
              <a:p>
                <a:pPr algn="ctr" eaLnBrk="1" hangingPunct="1">
                  <a:lnSpc>
                    <a:spcPct val="93000"/>
                  </a:lnSpc>
                  <a:spcBef>
                    <a:spcPct val="0"/>
                  </a:spcBef>
                  <a:buClr>
                    <a:srgbClr val="000000"/>
                  </a:buClr>
                  <a:buSzPct val="45000"/>
                  <a:buFont typeface="Wingdings" panose="05000000000000000000" pitchFamily="2" charset="2"/>
                  <a:buNone/>
                </a:pPr>
                <a:r>
                  <a:rPr lang="en-GB" altLang="he-IL" sz="1600" dirty="0">
                    <a:solidFill>
                      <a:srgbClr val="000000"/>
                    </a:solidFill>
                    <a:latin typeface="Arial" panose="020B0604020202020204" pitchFamily="34" charset="0"/>
                  </a:rPr>
                  <a:t>R3</a:t>
                </a:r>
              </a:p>
            </p:txBody>
          </p:sp>
        </p:grpSp>
      </p:grpSp>
      <p:grpSp>
        <p:nvGrpSpPr>
          <p:cNvPr id="69" name="Group 19"/>
          <p:cNvGrpSpPr>
            <a:grpSpLocks/>
          </p:cNvGrpSpPr>
          <p:nvPr/>
        </p:nvGrpSpPr>
        <p:grpSpPr bwMode="auto">
          <a:xfrm>
            <a:off x="2358189" y="2891160"/>
            <a:ext cx="303213" cy="352425"/>
            <a:chOff x="794" y="1623"/>
            <a:chExt cx="210" cy="244"/>
          </a:xfrm>
        </p:grpSpPr>
        <p:sp>
          <p:nvSpPr>
            <p:cNvPr id="70" name="Oval 20"/>
            <p:cNvSpPr>
              <a:spLocks noChangeArrowheads="1"/>
            </p:cNvSpPr>
            <p:nvPr/>
          </p:nvSpPr>
          <p:spPr bwMode="auto">
            <a:xfrm>
              <a:off x="794" y="1667"/>
              <a:ext cx="211" cy="158"/>
            </a:xfrm>
            <a:prstGeom prst="ellipse">
              <a:avLst/>
            </a:prstGeom>
            <a:solidFill>
              <a:srgbClr val="CCECFF"/>
            </a:solidFill>
            <a:ln w="12600">
              <a:solidFill>
                <a:srgbClr val="000000"/>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he-IL" altLang="he-IL" sz="1800">
                <a:latin typeface="Arial" panose="020B0604020202020204" pitchFamily="34" charset="0"/>
              </a:endParaRPr>
            </a:p>
          </p:txBody>
        </p:sp>
        <p:grpSp>
          <p:nvGrpSpPr>
            <p:cNvPr id="71" name="Group 21"/>
            <p:cNvGrpSpPr>
              <a:grpSpLocks/>
            </p:cNvGrpSpPr>
            <p:nvPr/>
          </p:nvGrpSpPr>
          <p:grpSpPr bwMode="auto">
            <a:xfrm>
              <a:off x="825" y="1623"/>
              <a:ext cx="149" cy="244"/>
              <a:chOff x="825" y="1623"/>
              <a:chExt cx="149" cy="244"/>
            </a:xfrm>
          </p:grpSpPr>
          <p:sp>
            <p:nvSpPr>
              <p:cNvPr id="72" name="AutoShape 22"/>
              <p:cNvSpPr>
                <a:spLocks noChangeArrowheads="1"/>
              </p:cNvSpPr>
              <p:nvPr/>
            </p:nvSpPr>
            <p:spPr bwMode="auto">
              <a:xfrm>
                <a:off x="825" y="1690"/>
                <a:ext cx="150" cy="111"/>
              </a:xfrm>
              <a:prstGeom prst="roundRect">
                <a:avLst>
                  <a:gd name="adj" fmla="val 90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he-IL" altLang="he-IL" sz="1800">
                  <a:latin typeface="Arial" panose="020B0604020202020204" pitchFamily="34" charset="0"/>
                </a:endParaRPr>
              </a:p>
            </p:txBody>
          </p:sp>
          <p:sp>
            <p:nvSpPr>
              <p:cNvPr id="73" name="Text Box 23"/>
              <p:cNvSpPr txBox="1">
                <a:spLocks noChangeArrowheads="1"/>
              </p:cNvSpPr>
              <p:nvPr/>
            </p:nvSpPr>
            <p:spPr bwMode="auto">
              <a:xfrm>
                <a:off x="825" y="1623"/>
                <a:ext cx="149" cy="2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129" tIns="46698" rIns="90129" bIns="46698" anchor="ctr" anchorCtr="1"/>
              <a:lstStyle>
                <a:lvl1pPr defTabSz="414338">
                  <a:lnSpc>
                    <a:spcPct val="85000"/>
                  </a:lnSpc>
                  <a:spcBef>
                    <a:spcPct val="20000"/>
                  </a:spcBef>
                  <a:buClr>
                    <a:srgbClr val="000099"/>
                  </a:buClr>
                  <a:buSzPct val="65000"/>
                  <a:buFont typeface="Wingdings" panose="05000000000000000000" pitchFamily="2" charset="2"/>
                  <a:buChar char="v"/>
                  <a:tabLst>
                    <a:tab pos="0" algn="l"/>
                    <a:tab pos="650875" algn="l"/>
                    <a:tab pos="1303338" algn="l"/>
                    <a:tab pos="1955800" algn="l"/>
                    <a:tab pos="2608263" algn="l"/>
                    <a:tab pos="3260725" algn="l"/>
                    <a:tab pos="3913188" algn="l"/>
                    <a:tab pos="4565650" algn="l"/>
                    <a:tab pos="5216525" algn="l"/>
                    <a:tab pos="5868988" algn="l"/>
                    <a:tab pos="6521450" algn="l"/>
                    <a:tab pos="7173913" algn="l"/>
                    <a:tab pos="7826375" algn="l"/>
                    <a:tab pos="8478838" algn="l"/>
                    <a:tab pos="9131300" algn="l"/>
                    <a:tab pos="9783763" algn="l"/>
                  </a:tabLst>
                  <a:defRPr sz="2800">
                    <a:solidFill>
                      <a:schemeClr val="tx1"/>
                    </a:solidFill>
                    <a:latin typeface="Gill Sans MT" panose="020B0502020104020203" pitchFamily="34" charset="0"/>
                    <a:ea typeface="MS PGothic" panose="020B0600070205080204" pitchFamily="34" charset="-128"/>
                  </a:defRPr>
                </a:lvl1pPr>
                <a:lvl2pPr marL="742950" indent="-285750" defTabSz="414338">
                  <a:lnSpc>
                    <a:spcPct val="85000"/>
                  </a:lnSpc>
                  <a:spcBef>
                    <a:spcPct val="20000"/>
                  </a:spcBef>
                  <a:buClr>
                    <a:srgbClr val="000099"/>
                  </a:buClr>
                  <a:buFont typeface="Wingdings" panose="05000000000000000000" pitchFamily="2" charset="2"/>
                  <a:buChar char="§"/>
                  <a:tabLst>
                    <a:tab pos="0" algn="l"/>
                    <a:tab pos="650875" algn="l"/>
                    <a:tab pos="1303338" algn="l"/>
                    <a:tab pos="1955800" algn="l"/>
                    <a:tab pos="2608263" algn="l"/>
                    <a:tab pos="3260725" algn="l"/>
                    <a:tab pos="3913188" algn="l"/>
                    <a:tab pos="4565650" algn="l"/>
                    <a:tab pos="5216525" algn="l"/>
                    <a:tab pos="5868988" algn="l"/>
                    <a:tab pos="6521450" algn="l"/>
                    <a:tab pos="7173913" algn="l"/>
                    <a:tab pos="7826375" algn="l"/>
                    <a:tab pos="8478838" algn="l"/>
                    <a:tab pos="9131300" algn="l"/>
                    <a:tab pos="9783763" algn="l"/>
                  </a:tabLst>
                  <a:defRPr sz="2400">
                    <a:solidFill>
                      <a:schemeClr val="tx1"/>
                    </a:solidFill>
                    <a:latin typeface="Gill Sans MT" panose="020B0502020104020203" pitchFamily="34" charset="0"/>
                    <a:ea typeface="MS PGothic" panose="020B0600070205080204" pitchFamily="34" charset="-128"/>
                  </a:defRPr>
                </a:lvl2pPr>
                <a:lvl3pPr marL="1143000" indent="-228600" defTabSz="414338">
                  <a:spcBef>
                    <a:spcPct val="20000"/>
                  </a:spcBef>
                  <a:buChar char="•"/>
                  <a:tabLst>
                    <a:tab pos="0" algn="l"/>
                    <a:tab pos="650875" algn="l"/>
                    <a:tab pos="1303338" algn="l"/>
                    <a:tab pos="1955800" algn="l"/>
                    <a:tab pos="2608263" algn="l"/>
                    <a:tab pos="3260725" algn="l"/>
                    <a:tab pos="3913188" algn="l"/>
                    <a:tab pos="4565650" algn="l"/>
                    <a:tab pos="5216525" algn="l"/>
                    <a:tab pos="5868988" algn="l"/>
                    <a:tab pos="6521450" algn="l"/>
                    <a:tab pos="7173913" algn="l"/>
                    <a:tab pos="7826375" algn="l"/>
                    <a:tab pos="8478838" algn="l"/>
                    <a:tab pos="9131300" algn="l"/>
                    <a:tab pos="9783763" algn="l"/>
                  </a:tabLst>
                  <a:defRPr sz="2000">
                    <a:solidFill>
                      <a:schemeClr val="tx1"/>
                    </a:solidFill>
                    <a:latin typeface="Comic Sans MS" panose="030F0702030302020204" pitchFamily="66" charset="0"/>
                    <a:ea typeface="MS PGothic" panose="020B0600070205080204" pitchFamily="34" charset="-128"/>
                  </a:defRPr>
                </a:lvl3pPr>
                <a:lvl4pPr marL="1600200" indent="-228600" defTabSz="414338">
                  <a:spcBef>
                    <a:spcPct val="20000"/>
                  </a:spcBef>
                  <a:buChar char="–"/>
                  <a:tabLst>
                    <a:tab pos="0" algn="l"/>
                    <a:tab pos="650875" algn="l"/>
                    <a:tab pos="1303338" algn="l"/>
                    <a:tab pos="1955800" algn="l"/>
                    <a:tab pos="2608263" algn="l"/>
                    <a:tab pos="3260725" algn="l"/>
                    <a:tab pos="3913188" algn="l"/>
                    <a:tab pos="4565650" algn="l"/>
                    <a:tab pos="5216525" algn="l"/>
                    <a:tab pos="5868988" algn="l"/>
                    <a:tab pos="6521450" algn="l"/>
                    <a:tab pos="7173913" algn="l"/>
                    <a:tab pos="7826375" algn="l"/>
                    <a:tab pos="8478838" algn="l"/>
                    <a:tab pos="9131300" algn="l"/>
                    <a:tab pos="9783763" algn="l"/>
                  </a:tabLst>
                  <a:defRPr sz="2000">
                    <a:solidFill>
                      <a:schemeClr val="tx1"/>
                    </a:solidFill>
                    <a:latin typeface="Times New Roman" panose="02020603050405020304" pitchFamily="18" charset="0"/>
                    <a:ea typeface="MS PGothic" panose="020B0600070205080204" pitchFamily="34" charset="-128"/>
                  </a:defRPr>
                </a:lvl4pPr>
                <a:lvl5pPr marL="2057400" indent="-228600" defTabSz="414338">
                  <a:spcBef>
                    <a:spcPct val="20000"/>
                  </a:spcBef>
                  <a:buChar char="»"/>
                  <a:tabLst>
                    <a:tab pos="0" algn="l"/>
                    <a:tab pos="650875" algn="l"/>
                    <a:tab pos="1303338" algn="l"/>
                    <a:tab pos="1955800" algn="l"/>
                    <a:tab pos="2608263" algn="l"/>
                    <a:tab pos="3260725" algn="l"/>
                    <a:tab pos="3913188" algn="l"/>
                    <a:tab pos="4565650" algn="l"/>
                    <a:tab pos="5216525" algn="l"/>
                    <a:tab pos="5868988" algn="l"/>
                    <a:tab pos="6521450" algn="l"/>
                    <a:tab pos="7173913" algn="l"/>
                    <a:tab pos="7826375" algn="l"/>
                    <a:tab pos="8478838" algn="l"/>
                    <a:tab pos="9131300" algn="l"/>
                    <a:tab pos="9783763" algn="l"/>
                  </a:tabLst>
                  <a:defRPr sz="2000">
                    <a:solidFill>
                      <a:schemeClr val="tx1"/>
                    </a:solidFill>
                    <a:latin typeface="Times New Roman" panose="02020603050405020304" pitchFamily="18" charset="0"/>
                    <a:ea typeface="MS PGothic" panose="020B0600070205080204" pitchFamily="34" charset="-128"/>
                  </a:defRPr>
                </a:lvl5pPr>
                <a:lvl6pPr marL="2514600" indent="-228600" algn="l" defTabSz="414338" rtl="0" eaLnBrk="0" fontAlgn="base" hangingPunct="0">
                  <a:spcBef>
                    <a:spcPct val="20000"/>
                  </a:spcBef>
                  <a:spcAft>
                    <a:spcPct val="0"/>
                  </a:spcAft>
                  <a:buChar char="»"/>
                  <a:tabLst>
                    <a:tab pos="0" algn="l"/>
                    <a:tab pos="650875" algn="l"/>
                    <a:tab pos="1303338" algn="l"/>
                    <a:tab pos="1955800" algn="l"/>
                    <a:tab pos="2608263" algn="l"/>
                    <a:tab pos="3260725" algn="l"/>
                    <a:tab pos="3913188" algn="l"/>
                    <a:tab pos="4565650" algn="l"/>
                    <a:tab pos="5216525" algn="l"/>
                    <a:tab pos="5868988" algn="l"/>
                    <a:tab pos="6521450" algn="l"/>
                    <a:tab pos="7173913" algn="l"/>
                    <a:tab pos="7826375" algn="l"/>
                    <a:tab pos="8478838" algn="l"/>
                    <a:tab pos="9131300" algn="l"/>
                    <a:tab pos="9783763" algn="l"/>
                  </a:tabLst>
                  <a:defRPr sz="2000">
                    <a:solidFill>
                      <a:schemeClr val="tx1"/>
                    </a:solidFill>
                    <a:latin typeface="Times New Roman" panose="02020603050405020304" pitchFamily="18" charset="0"/>
                    <a:ea typeface="MS PGothic" panose="020B0600070205080204" pitchFamily="34" charset="-128"/>
                  </a:defRPr>
                </a:lvl6pPr>
                <a:lvl7pPr marL="2971800" indent="-228600" algn="l" defTabSz="414338" rtl="0" eaLnBrk="0" fontAlgn="base" hangingPunct="0">
                  <a:spcBef>
                    <a:spcPct val="20000"/>
                  </a:spcBef>
                  <a:spcAft>
                    <a:spcPct val="0"/>
                  </a:spcAft>
                  <a:buChar char="»"/>
                  <a:tabLst>
                    <a:tab pos="0" algn="l"/>
                    <a:tab pos="650875" algn="l"/>
                    <a:tab pos="1303338" algn="l"/>
                    <a:tab pos="1955800" algn="l"/>
                    <a:tab pos="2608263" algn="l"/>
                    <a:tab pos="3260725" algn="l"/>
                    <a:tab pos="3913188" algn="l"/>
                    <a:tab pos="4565650" algn="l"/>
                    <a:tab pos="5216525" algn="l"/>
                    <a:tab pos="5868988" algn="l"/>
                    <a:tab pos="6521450" algn="l"/>
                    <a:tab pos="7173913" algn="l"/>
                    <a:tab pos="7826375" algn="l"/>
                    <a:tab pos="8478838" algn="l"/>
                    <a:tab pos="9131300" algn="l"/>
                    <a:tab pos="9783763" algn="l"/>
                  </a:tabLst>
                  <a:defRPr sz="2000">
                    <a:solidFill>
                      <a:schemeClr val="tx1"/>
                    </a:solidFill>
                    <a:latin typeface="Times New Roman" panose="02020603050405020304" pitchFamily="18" charset="0"/>
                    <a:ea typeface="MS PGothic" panose="020B0600070205080204" pitchFamily="34" charset="-128"/>
                  </a:defRPr>
                </a:lvl7pPr>
                <a:lvl8pPr marL="3429000" indent="-228600" algn="l" defTabSz="414338" rtl="0" eaLnBrk="0" fontAlgn="base" hangingPunct="0">
                  <a:spcBef>
                    <a:spcPct val="20000"/>
                  </a:spcBef>
                  <a:spcAft>
                    <a:spcPct val="0"/>
                  </a:spcAft>
                  <a:buChar char="»"/>
                  <a:tabLst>
                    <a:tab pos="0" algn="l"/>
                    <a:tab pos="650875" algn="l"/>
                    <a:tab pos="1303338" algn="l"/>
                    <a:tab pos="1955800" algn="l"/>
                    <a:tab pos="2608263" algn="l"/>
                    <a:tab pos="3260725" algn="l"/>
                    <a:tab pos="3913188" algn="l"/>
                    <a:tab pos="4565650" algn="l"/>
                    <a:tab pos="5216525" algn="l"/>
                    <a:tab pos="5868988" algn="l"/>
                    <a:tab pos="6521450" algn="l"/>
                    <a:tab pos="7173913" algn="l"/>
                    <a:tab pos="7826375" algn="l"/>
                    <a:tab pos="8478838" algn="l"/>
                    <a:tab pos="9131300" algn="l"/>
                    <a:tab pos="9783763" algn="l"/>
                  </a:tabLst>
                  <a:defRPr sz="2000">
                    <a:solidFill>
                      <a:schemeClr val="tx1"/>
                    </a:solidFill>
                    <a:latin typeface="Times New Roman" panose="02020603050405020304" pitchFamily="18" charset="0"/>
                    <a:ea typeface="MS PGothic" panose="020B0600070205080204" pitchFamily="34" charset="-128"/>
                  </a:defRPr>
                </a:lvl8pPr>
                <a:lvl9pPr marL="3886200" indent="-228600" algn="l" defTabSz="414338" rtl="0" eaLnBrk="0" fontAlgn="base" hangingPunct="0">
                  <a:spcBef>
                    <a:spcPct val="20000"/>
                  </a:spcBef>
                  <a:spcAft>
                    <a:spcPct val="0"/>
                  </a:spcAft>
                  <a:buChar char="»"/>
                  <a:tabLst>
                    <a:tab pos="0" algn="l"/>
                    <a:tab pos="650875" algn="l"/>
                    <a:tab pos="1303338" algn="l"/>
                    <a:tab pos="1955800" algn="l"/>
                    <a:tab pos="2608263" algn="l"/>
                    <a:tab pos="3260725" algn="l"/>
                    <a:tab pos="3913188" algn="l"/>
                    <a:tab pos="4565650" algn="l"/>
                    <a:tab pos="5216525" algn="l"/>
                    <a:tab pos="5868988" algn="l"/>
                    <a:tab pos="6521450" algn="l"/>
                    <a:tab pos="7173913" algn="l"/>
                    <a:tab pos="7826375" algn="l"/>
                    <a:tab pos="8478838" algn="l"/>
                    <a:tab pos="9131300" algn="l"/>
                    <a:tab pos="9783763" algn="l"/>
                  </a:tabLst>
                  <a:defRPr sz="2000">
                    <a:solidFill>
                      <a:schemeClr val="tx1"/>
                    </a:solidFill>
                    <a:latin typeface="Times New Roman" panose="02020603050405020304" pitchFamily="18" charset="0"/>
                    <a:ea typeface="MS PGothic" panose="020B0600070205080204" pitchFamily="34" charset="-128"/>
                  </a:defRPr>
                </a:lvl9pPr>
              </a:lstStyle>
              <a:p>
                <a:pPr algn="ctr" eaLnBrk="1" hangingPunct="1">
                  <a:lnSpc>
                    <a:spcPct val="93000"/>
                  </a:lnSpc>
                  <a:spcBef>
                    <a:spcPct val="0"/>
                  </a:spcBef>
                  <a:buClr>
                    <a:srgbClr val="000000"/>
                  </a:buClr>
                  <a:buSzPct val="45000"/>
                  <a:buFont typeface="Wingdings" panose="05000000000000000000" pitchFamily="2" charset="2"/>
                  <a:buNone/>
                </a:pPr>
                <a:r>
                  <a:rPr lang="en-GB" altLang="he-IL" sz="1800">
                    <a:solidFill>
                      <a:srgbClr val="000000"/>
                    </a:solidFill>
                    <a:latin typeface="Arial" panose="020B0604020202020204" pitchFamily="34" charset="0"/>
                  </a:rPr>
                  <a:t>A</a:t>
                </a:r>
              </a:p>
            </p:txBody>
          </p:sp>
        </p:grpSp>
      </p:grpSp>
      <p:grpSp>
        <p:nvGrpSpPr>
          <p:cNvPr id="74" name="Group 24"/>
          <p:cNvGrpSpPr>
            <a:grpSpLocks/>
          </p:cNvGrpSpPr>
          <p:nvPr/>
        </p:nvGrpSpPr>
        <p:grpSpPr bwMode="auto">
          <a:xfrm>
            <a:off x="8835189" y="2891160"/>
            <a:ext cx="301625" cy="352425"/>
            <a:chOff x="5292" y="1623"/>
            <a:chExt cx="209" cy="244"/>
          </a:xfrm>
        </p:grpSpPr>
        <p:sp>
          <p:nvSpPr>
            <p:cNvPr id="75" name="Oval 25"/>
            <p:cNvSpPr>
              <a:spLocks noChangeArrowheads="1"/>
            </p:cNvSpPr>
            <p:nvPr/>
          </p:nvSpPr>
          <p:spPr bwMode="auto">
            <a:xfrm>
              <a:off x="5292" y="1667"/>
              <a:ext cx="210" cy="158"/>
            </a:xfrm>
            <a:prstGeom prst="ellipse">
              <a:avLst/>
            </a:prstGeom>
            <a:solidFill>
              <a:srgbClr val="CCECFF"/>
            </a:solidFill>
            <a:ln w="12600">
              <a:solidFill>
                <a:srgbClr val="000000"/>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he-IL" altLang="he-IL" sz="1800">
                <a:latin typeface="Arial" panose="020B0604020202020204" pitchFamily="34" charset="0"/>
              </a:endParaRPr>
            </a:p>
          </p:txBody>
        </p:sp>
        <p:grpSp>
          <p:nvGrpSpPr>
            <p:cNvPr id="76" name="Group 26"/>
            <p:cNvGrpSpPr>
              <a:grpSpLocks/>
            </p:cNvGrpSpPr>
            <p:nvPr/>
          </p:nvGrpSpPr>
          <p:grpSpPr bwMode="auto">
            <a:xfrm>
              <a:off x="5323" y="1623"/>
              <a:ext cx="147" cy="244"/>
              <a:chOff x="5323" y="1623"/>
              <a:chExt cx="147" cy="244"/>
            </a:xfrm>
          </p:grpSpPr>
          <p:sp>
            <p:nvSpPr>
              <p:cNvPr id="77" name="AutoShape 27"/>
              <p:cNvSpPr>
                <a:spLocks noChangeArrowheads="1"/>
              </p:cNvSpPr>
              <p:nvPr/>
            </p:nvSpPr>
            <p:spPr bwMode="auto">
              <a:xfrm>
                <a:off x="5323" y="1690"/>
                <a:ext cx="148" cy="111"/>
              </a:xfrm>
              <a:prstGeom prst="roundRect">
                <a:avLst>
                  <a:gd name="adj" fmla="val 90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he-IL" altLang="he-IL" sz="1800">
                  <a:latin typeface="Arial" panose="020B0604020202020204" pitchFamily="34" charset="0"/>
                </a:endParaRPr>
              </a:p>
            </p:txBody>
          </p:sp>
          <p:sp>
            <p:nvSpPr>
              <p:cNvPr id="78" name="Text Box 28"/>
              <p:cNvSpPr txBox="1">
                <a:spLocks noChangeArrowheads="1"/>
              </p:cNvSpPr>
              <p:nvPr/>
            </p:nvSpPr>
            <p:spPr bwMode="auto">
              <a:xfrm>
                <a:off x="5323" y="1623"/>
                <a:ext cx="147" cy="2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129" tIns="46698" rIns="90129" bIns="46698" anchor="ctr" anchorCtr="1"/>
              <a:lstStyle>
                <a:lvl1pPr defTabSz="414338">
                  <a:lnSpc>
                    <a:spcPct val="85000"/>
                  </a:lnSpc>
                  <a:spcBef>
                    <a:spcPct val="20000"/>
                  </a:spcBef>
                  <a:buClr>
                    <a:srgbClr val="000099"/>
                  </a:buClr>
                  <a:buSzPct val="65000"/>
                  <a:buFont typeface="Wingdings" panose="05000000000000000000" pitchFamily="2" charset="2"/>
                  <a:buChar char="v"/>
                  <a:tabLst>
                    <a:tab pos="0" algn="l"/>
                    <a:tab pos="650875" algn="l"/>
                    <a:tab pos="1303338" algn="l"/>
                    <a:tab pos="1955800" algn="l"/>
                    <a:tab pos="2608263" algn="l"/>
                    <a:tab pos="3260725" algn="l"/>
                    <a:tab pos="3913188" algn="l"/>
                    <a:tab pos="4565650" algn="l"/>
                    <a:tab pos="5216525" algn="l"/>
                    <a:tab pos="5868988" algn="l"/>
                    <a:tab pos="6521450" algn="l"/>
                    <a:tab pos="7173913" algn="l"/>
                    <a:tab pos="7826375" algn="l"/>
                    <a:tab pos="8478838" algn="l"/>
                    <a:tab pos="9131300" algn="l"/>
                    <a:tab pos="9783763" algn="l"/>
                  </a:tabLst>
                  <a:defRPr sz="2800">
                    <a:solidFill>
                      <a:schemeClr val="tx1"/>
                    </a:solidFill>
                    <a:latin typeface="Gill Sans MT" panose="020B0502020104020203" pitchFamily="34" charset="0"/>
                    <a:ea typeface="MS PGothic" panose="020B0600070205080204" pitchFamily="34" charset="-128"/>
                  </a:defRPr>
                </a:lvl1pPr>
                <a:lvl2pPr marL="742950" indent="-285750" defTabSz="414338">
                  <a:lnSpc>
                    <a:spcPct val="85000"/>
                  </a:lnSpc>
                  <a:spcBef>
                    <a:spcPct val="20000"/>
                  </a:spcBef>
                  <a:buClr>
                    <a:srgbClr val="000099"/>
                  </a:buClr>
                  <a:buFont typeface="Wingdings" panose="05000000000000000000" pitchFamily="2" charset="2"/>
                  <a:buChar char="§"/>
                  <a:tabLst>
                    <a:tab pos="0" algn="l"/>
                    <a:tab pos="650875" algn="l"/>
                    <a:tab pos="1303338" algn="l"/>
                    <a:tab pos="1955800" algn="l"/>
                    <a:tab pos="2608263" algn="l"/>
                    <a:tab pos="3260725" algn="l"/>
                    <a:tab pos="3913188" algn="l"/>
                    <a:tab pos="4565650" algn="l"/>
                    <a:tab pos="5216525" algn="l"/>
                    <a:tab pos="5868988" algn="l"/>
                    <a:tab pos="6521450" algn="l"/>
                    <a:tab pos="7173913" algn="l"/>
                    <a:tab pos="7826375" algn="l"/>
                    <a:tab pos="8478838" algn="l"/>
                    <a:tab pos="9131300" algn="l"/>
                    <a:tab pos="9783763" algn="l"/>
                  </a:tabLst>
                  <a:defRPr sz="2400">
                    <a:solidFill>
                      <a:schemeClr val="tx1"/>
                    </a:solidFill>
                    <a:latin typeface="Gill Sans MT" panose="020B0502020104020203" pitchFamily="34" charset="0"/>
                    <a:ea typeface="MS PGothic" panose="020B0600070205080204" pitchFamily="34" charset="-128"/>
                  </a:defRPr>
                </a:lvl2pPr>
                <a:lvl3pPr marL="1143000" indent="-228600" defTabSz="414338">
                  <a:spcBef>
                    <a:spcPct val="20000"/>
                  </a:spcBef>
                  <a:buChar char="•"/>
                  <a:tabLst>
                    <a:tab pos="0" algn="l"/>
                    <a:tab pos="650875" algn="l"/>
                    <a:tab pos="1303338" algn="l"/>
                    <a:tab pos="1955800" algn="l"/>
                    <a:tab pos="2608263" algn="l"/>
                    <a:tab pos="3260725" algn="l"/>
                    <a:tab pos="3913188" algn="l"/>
                    <a:tab pos="4565650" algn="l"/>
                    <a:tab pos="5216525" algn="l"/>
                    <a:tab pos="5868988" algn="l"/>
                    <a:tab pos="6521450" algn="l"/>
                    <a:tab pos="7173913" algn="l"/>
                    <a:tab pos="7826375" algn="l"/>
                    <a:tab pos="8478838" algn="l"/>
                    <a:tab pos="9131300" algn="l"/>
                    <a:tab pos="9783763" algn="l"/>
                  </a:tabLst>
                  <a:defRPr sz="2000">
                    <a:solidFill>
                      <a:schemeClr val="tx1"/>
                    </a:solidFill>
                    <a:latin typeface="Comic Sans MS" panose="030F0702030302020204" pitchFamily="66" charset="0"/>
                    <a:ea typeface="MS PGothic" panose="020B0600070205080204" pitchFamily="34" charset="-128"/>
                  </a:defRPr>
                </a:lvl3pPr>
                <a:lvl4pPr marL="1600200" indent="-228600" defTabSz="414338">
                  <a:spcBef>
                    <a:spcPct val="20000"/>
                  </a:spcBef>
                  <a:buChar char="–"/>
                  <a:tabLst>
                    <a:tab pos="0" algn="l"/>
                    <a:tab pos="650875" algn="l"/>
                    <a:tab pos="1303338" algn="l"/>
                    <a:tab pos="1955800" algn="l"/>
                    <a:tab pos="2608263" algn="l"/>
                    <a:tab pos="3260725" algn="l"/>
                    <a:tab pos="3913188" algn="l"/>
                    <a:tab pos="4565650" algn="l"/>
                    <a:tab pos="5216525" algn="l"/>
                    <a:tab pos="5868988" algn="l"/>
                    <a:tab pos="6521450" algn="l"/>
                    <a:tab pos="7173913" algn="l"/>
                    <a:tab pos="7826375" algn="l"/>
                    <a:tab pos="8478838" algn="l"/>
                    <a:tab pos="9131300" algn="l"/>
                    <a:tab pos="9783763" algn="l"/>
                  </a:tabLst>
                  <a:defRPr sz="2000">
                    <a:solidFill>
                      <a:schemeClr val="tx1"/>
                    </a:solidFill>
                    <a:latin typeface="Times New Roman" panose="02020603050405020304" pitchFamily="18" charset="0"/>
                    <a:ea typeface="MS PGothic" panose="020B0600070205080204" pitchFamily="34" charset="-128"/>
                  </a:defRPr>
                </a:lvl4pPr>
                <a:lvl5pPr marL="2057400" indent="-228600" defTabSz="414338">
                  <a:spcBef>
                    <a:spcPct val="20000"/>
                  </a:spcBef>
                  <a:buChar char="»"/>
                  <a:tabLst>
                    <a:tab pos="0" algn="l"/>
                    <a:tab pos="650875" algn="l"/>
                    <a:tab pos="1303338" algn="l"/>
                    <a:tab pos="1955800" algn="l"/>
                    <a:tab pos="2608263" algn="l"/>
                    <a:tab pos="3260725" algn="l"/>
                    <a:tab pos="3913188" algn="l"/>
                    <a:tab pos="4565650" algn="l"/>
                    <a:tab pos="5216525" algn="l"/>
                    <a:tab pos="5868988" algn="l"/>
                    <a:tab pos="6521450" algn="l"/>
                    <a:tab pos="7173913" algn="l"/>
                    <a:tab pos="7826375" algn="l"/>
                    <a:tab pos="8478838" algn="l"/>
                    <a:tab pos="9131300" algn="l"/>
                    <a:tab pos="9783763" algn="l"/>
                  </a:tabLst>
                  <a:defRPr sz="2000">
                    <a:solidFill>
                      <a:schemeClr val="tx1"/>
                    </a:solidFill>
                    <a:latin typeface="Times New Roman" panose="02020603050405020304" pitchFamily="18" charset="0"/>
                    <a:ea typeface="MS PGothic" panose="020B0600070205080204" pitchFamily="34" charset="-128"/>
                  </a:defRPr>
                </a:lvl5pPr>
                <a:lvl6pPr marL="2514600" indent="-228600" algn="l" defTabSz="414338" rtl="0" eaLnBrk="0" fontAlgn="base" hangingPunct="0">
                  <a:spcBef>
                    <a:spcPct val="20000"/>
                  </a:spcBef>
                  <a:spcAft>
                    <a:spcPct val="0"/>
                  </a:spcAft>
                  <a:buChar char="»"/>
                  <a:tabLst>
                    <a:tab pos="0" algn="l"/>
                    <a:tab pos="650875" algn="l"/>
                    <a:tab pos="1303338" algn="l"/>
                    <a:tab pos="1955800" algn="l"/>
                    <a:tab pos="2608263" algn="l"/>
                    <a:tab pos="3260725" algn="l"/>
                    <a:tab pos="3913188" algn="l"/>
                    <a:tab pos="4565650" algn="l"/>
                    <a:tab pos="5216525" algn="l"/>
                    <a:tab pos="5868988" algn="l"/>
                    <a:tab pos="6521450" algn="l"/>
                    <a:tab pos="7173913" algn="l"/>
                    <a:tab pos="7826375" algn="l"/>
                    <a:tab pos="8478838" algn="l"/>
                    <a:tab pos="9131300" algn="l"/>
                    <a:tab pos="9783763" algn="l"/>
                  </a:tabLst>
                  <a:defRPr sz="2000">
                    <a:solidFill>
                      <a:schemeClr val="tx1"/>
                    </a:solidFill>
                    <a:latin typeface="Times New Roman" panose="02020603050405020304" pitchFamily="18" charset="0"/>
                    <a:ea typeface="MS PGothic" panose="020B0600070205080204" pitchFamily="34" charset="-128"/>
                  </a:defRPr>
                </a:lvl6pPr>
                <a:lvl7pPr marL="2971800" indent="-228600" algn="l" defTabSz="414338" rtl="0" eaLnBrk="0" fontAlgn="base" hangingPunct="0">
                  <a:spcBef>
                    <a:spcPct val="20000"/>
                  </a:spcBef>
                  <a:spcAft>
                    <a:spcPct val="0"/>
                  </a:spcAft>
                  <a:buChar char="»"/>
                  <a:tabLst>
                    <a:tab pos="0" algn="l"/>
                    <a:tab pos="650875" algn="l"/>
                    <a:tab pos="1303338" algn="l"/>
                    <a:tab pos="1955800" algn="l"/>
                    <a:tab pos="2608263" algn="l"/>
                    <a:tab pos="3260725" algn="l"/>
                    <a:tab pos="3913188" algn="l"/>
                    <a:tab pos="4565650" algn="l"/>
                    <a:tab pos="5216525" algn="l"/>
                    <a:tab pos="5868988" algn="l"/>
                    <a:tab pos="6521450" algn="l"/>
                    <a:tab pos="7173913" algn="l"/>
                    <a:tab pos="7826375" algn="l"/>
                    <a:tab pos="8478838" algn="l"/>
                    <a:tab pos="9131300" algn="l"/>
                    <a:tab pos="9783763" algn="l"/>
                  </a:tabLst>
                  <a:defRPr sz="2000">
                    <a:solidFill>
                      <a:schemeClr val="tx1"/>
                    </a:solidFill>
                    <a:latin typeface="Times New Roman" panose="02020603050405020304" pitchFamily="18" charset="0"/>
                    <a:ea typeface="MS PGothic" panose="020B0600070205080204" pitchFamily="34" charset="-128"/>
                  </a:defRPr>
                </a:lvl7pPr>
                <a:lvl8pPr marL="3429000" indent="-228600" algn="l" defTabSz="414338" rtl="0" eaLnBrk="0" fontAlgn="base" hangingPunct="0">
                  <a:spcBef>
                    <a:spcPct val="20000"/>
                  </a:spcBef>
                  <a:spcAft>
                    <a:spcPct val="0"/>
                  </a:spcAft>
                  <a:buChar char="»"/>
                  <a:tabLst>
                    <a:tab pos="0" algn="l"/>
                    <a:tab pos="650875" algn="l"/>
                    <a:tab pos="1303338" algn="l"/>
                    <a:tab pos="1955800" algn="l"/>
                    <a:tab pos="2608263" algn="l"/>
                    <a:tab pos="3260725" algn="l"/>
                    <a:tab pos="3913188" algn="l"/>
                    <a:tab pos="4565650" algn="l"/>
                    <a:tab pos="5216525" algn="l"/>
                    <a:tab pos="5868988" algn="l"/>
                    <a:tab pos="6521450" algn="l"/>
                    <a:tab pos="7173913" algn="l"/>
                    <a:tab pos="7826375" algn="l"/>
                    <a:tab pos="8478838" algn="l"/>
                    <a:tab pos="9131300" algn="l"/>
                    <a:tab pos="9783763" algn="l"/>
                  </a:tabLst>
                  <a:defRPr sz="2000">
                    <a:solidFill>
                      <a:schemeClr val="tx1"/>
                    </a:solidFill>
                    <a:latin typeface="Times New Roman" panose="02020603050405020304" pitchFamily="18" charset="0"/>
                    <a:ea typeface="MS PGothic" panose="020B0600070205080204" pitchFamily="34" charset="-128"/>
                  </a:defRPr>
                </a:lvl8pPr>
                <a:lvl9pPr marL="3886200" indent="-228600" algn="l" defTabSz="414338" rtl="0" eaLnBrk="0" fontAlgn="base" hangingPunct="0">
                  <a:spcBef>
                    <a:spcPct val="20000"/>
                  </a:spcBef>
                  <a:spcAft>
                    <a:spcPct val="0"/>
                  </a:spcAft>
                  <a:buChar char="»"/>
                  <a:tabLst>
                    <a:tab pos="0" algn="l"/>
                    <a:tab pos="650875" algn="l"/>
                    <a:tab pos="1303338" algn="l"/>
                    <a:tab pos="1955800" algn="l"/>
                    <a:tab pos="2608263" algn="l"/>
                    <a:tab pos="3260725" algn="l"/>
                    <a:tab pos="3913188" algn="l"/>
                    <a:tab pos="4565650" algn="l"/>
                    <a:tab pos="5216525" algn="l"/>
                    <a:tab pos="5868988" algn="l"/>
                    <a:tab pos="6521450" algn="l"/>
                    <a:tab pos="7173913" algn="l"/>
                    <a:tab pos="7826375" algn="l"/>
                    <a:tab pos="8478838" algn="l"/>
                    <a:tab pos="9131300" algn="l"/>
                    <a:tab pos="9783763" algn="l"/>
                  </a:tabLst>
                  <a:defRPr sz="2000">
                    <a:solidFill>
                      <a:schemeClr val="tx1"/>
                    </a:solidFill>
                    <a:latin typeface="Times New Roman" panose="02020603050405020304" pitchFamily="18" charset="0"/>
                    <a:ea typeface="MS PGothic" panose="020B0600070205080204" pitchFamily="34" charset="-128"/>
                  </a:defRPr>
                </a:lvl9pPr>
              </a:lstStyle>
              <a:p>
                <a:pPr algn="ctr" eaLnBrk="1" hangingPunct="1">
                  <a:lnSpc>
                    <a:spcPct val="93000"/>
                  </a:lnSpc>
                  <a:spcBef>
                    <a:spcPct val="0"/>
                  </a:spcBef>
                  <a:buClr>
                    <a:srgbClr val="000000"/>
                  </a:buClr>
                  <a:buSzPct val="45000"/>
                  <a:buFont typeface="Wingdings" panose="05000000000000000000" pitchFamily="2" charset="2"/>
                  <a:buNone/>
                </a:pPr>
                <a:r>
                  <a:rPr lang="en-GB" altLang="he-IL" sz="1800">
                    <a:solidFill>
                      <a:srgbClr val="000000"/>
                    </a:solidFill>
                    <a:latin typeface="Arial" panose="020B0604020202020204" pitchFamily="34" charset="0"/>
                  </a:rPr>
                  <a:t>B</a:t>
                </a:r>
              </a:p>
            </p:txBody>
          </p:sp>
        </p:grpSp>
      </p:grpSp>
      <p:sp>
        <p:nvSpPr>
          <p:cNvPr id="79" name="Line 29"/>
          <p:cNvSpPr>
            <a:spLocks noChangeShapeType="1"/>
          </p:cNvSpPr>
          <p:nvPr/>
        </p:nvSpPr>
        <p:spPr bwMode="auto">
          <a:xfrm>
            <a:off x="2510589" y="3373760"/>
            <a:ext cx="1588" cy="3581400"/>
          </a:xfrm>
          <a:prstGeom prst="line">
            <a:avLst/>
          </a:prstGeom>
          <a:noFill/>
          <a:ln w="12600">
            <a:solidFill>
              <a:srgbClr val="000000"/>
            </a:solidFill>
            <a:round/>
            <a:headEnd/>
            <a:tailEnd/>
          </a:ln>
          <a:extLst>
            <a:ext uri="{909E8E84-426E-40DD-AFC4-6F175D3DCCD1}">
              <a14:hiddenFill xmlns:a14="http://schemas.microsoft.com/office/drawing/2010/main">
                <a:noFill/>
              </a14:hiddenFill>
            </a:ext>
          </a:extLst>
        </p:spPr>
        <p:txBody>
          <a:bodyPr/>
          <a:lstStyle/>
          <a:p>
            <a:endParaRPr lang="he-IL"/>
          </a:p>
        </p:txBody>
      </p:sp>
      <p:sp>
        <p:nvSpPr>
          <p:cNvPr id="80" name="Line 30"/>
          <p:cNvSpPr>
            <a:spLocks noChangeShapeType="1"/>
          </p:cNvSpPr>
          <p:nvPr/>
        </p:nvSpPr>
        <p:spPr bwMode="auto">
          <a:xfrm>
            <a:off x="3958389" y="3297560"/>
            <a:ext cx="1588" cy="3581400"/>
          </a:xfrm>
          <a:prstGeom prst="line">
            <a:avLst/>
          </a:prstGeom>
          <a:noFill/>
          <a:ln w="12600">
            <a:solidFill>
              <a:srgbClr val="000000"/>
            </a:solidFill>
            <a:round/>
            <a:headEnd/>
            <a:tailEnd/>
          </a:ln>
          <a:extLst>
            <a:ext uri="{909E8E84-426E-40DD-AFC4-6F175D3DCCD1}">
              <a14:hiddenFill xmlns:a14="http://schemas.microsoft.com/office/drawing/2010/main">
                <a:noFill/>
              </a14:hiddenFill>
            </a:ext>
          </a:extLst>
        </p:spPr>
        <p:txBody>
          <a:bodyPr/>
          <a:lstStyle/>
          <a:p>
            <a:endParaRPr lang="he-IL"/>
          </a:p>
        </p:txBody>
      </p:sp>
      <p:sp>
        <p:nvSpPr>
          <p:cNvPr id="81" name="Line 31"/>
          <p:cNvSpPr>
            <a:spLocks noChangeShapeType="1"/>
          </p:cNvSpPr>
          <p:nvPr/>
        </p:nvSpPr>
        <p:spPr bwMode="auto">
          <a:xfrm>
            <a:off x="5710989" y="3297560"/>
            <a:ext cx="1588" cy="3581400"/>
          </a:xfrm>
          <a:prstGeom prst="line">
            <a:avLst/>
          </a:prstGeom>
          <a:noFill/>
          <a:ln w="12600">
            <a:solidFill>
              <a:srgbClr val="000000"/>
            </a:solidFill>
            <a:round/>
            <a:headEnd/>
            <a:tailEnd/>
          </a:ln>
          <a:extLst>
            <a:ext uri="{909E8E84-426E-40DD-AFC4-6F175D3DCCD1}">
              <a14:hiddenFill xmlns:a14="http://schemas.microsoft.com/office/drawing/2010/main">
                <a:noFill/>
              </a14:hiddenFill>
            </a:ext>
          </a:extLst>
        </p:spPr>
        <p:txBody>
          <a:bodyPr/>
          <a:lstStyle/>
          <a:p>
            <a:endParaRPr lang="he-IL"/>
          </a:p>
        </p:txBody>
      </p:sp>
      <p:sp>
        <p:nvSpPr>
          <p:cNvPr id="82" name="Line 32"/>
          <p:cNvSpPr>
            <a:spLocks noChangeShapeType="1"/>
          </p:cNvSpPr>
          <p:nvPr/>
        </p:nvSpPr>
        <p:spPr bwMode="auto">
          <a:xfrm>
            <a:off x="7463589" y="3297560"/>
            <a:ext cx="1588" cy="3581400"/>
          </a:xfrm>
          <a:prstGeom prst="line">
            <a:avLst/>
          </a:prstGeom>
          <a:noFill/>
          <a:ln w="12600">
            <a:solidFill>
              <a:srgbClr val="000000"/>
            </a:solidFill>
            <a:round/>
            <a:headEnd/>
            <a:tailEnd/>
          </a:ln>
          <a:extLst>
            <a:ext uri="{909E8E84-426E-40DD-AFC4-6F175D3DCCD1}">
              <a14:hiddenFill xmlns:a14="http://schemas.microsoft.com/office/drawing/2010/main">
                <a:noFill/>
              </a14:hiddenFill>
            </a:ext>
          </a:extLst>
        </p:spPr>
        <p:txBody>
          <a:bodyPr/>
          <a:lstStyle/>
          <a:p>
            <a:endParaRPr lang="he-IL"/>
          </a:p>
        </p:txBody>
      </p:sp>
      <p:sp>
        <p:nvSpPr>
          <p:cNvPr id="83" name="Line 33"/>
          <p:cNvSpPr>
            <a:spLocks noChangeShapeType="1"/>
          </p:cNvSpPr>
          <p:nvPr/>
        </p:nvSpPr>
        <p:spPr bwMode="auto">
          <a:xfrm>
            <a:off x="8987589" y="3297560"/>
            <a:ext cx="1588" cy="3581400"/>
          </a:xfrm>
          <a:prstGeom prst="line">
            <a:avLst/>
          </a:prstGeom>
          <a:noFill/>
          <a:ln w="12600">
            <a:solidFill>
              <a:srgbClr val="000000"/>
            </a:solidFill>
            <a:round/>
            <a:headEnd/>
            <a:tailEnd/>
          </a:ln>
          <a:extLst>
            <a:ext uri="{909E8E84-426E-40DD-AFC4-6F175D3DCCD1}">
              <a14:hiddenFill xmlns:a14="http://schemas.microsoft.com/office/drawing/2010/main">
                <a:noFill/>
              </a14:hiddenFill>
            </a:ext>
          </a:extLst>
        </p:spPr>
        <p:txBody>
          <a:bodyPr/>
          <a:lstStyle/>
          <a:p>
            <a:endParaRPr lang="he-IL"/>
          </a:p>
        </p:txBody>
      </p:sp>
      <p:grpSp>
        <p:nvGrpSpPr>
          <p:cNvPr id="84" name="Group 34"/>
          <p:cNvGrpSpPr>
            <a:grpSpLocks/>
          </p:cNvGrpSpPr>
          <p:nvPr/>
        </p:nvGrpSpPr>
        <p:grpSpPr bwMode="auto">
          <a:xfrm>
            <a:off x="2051802" y="4948416"/>
            <a:ext cx="455612" cy="860425"/>
            <a:chOff x="266" y="2540"/>
            <a:chExt cx="316" cy="597"/>
          </a:xfrm>
        </p:grpSpPr>
        <p:sp>
          <p:nvSpPr>
            <p:cNvPr id="85" name="AutoShape 35"/>
            <p:cNvSpPr>
              <a:spLocks noChangeArrowheads="1"/>
            </p:cNvSpPr>
            <p:nvPr/>
          </p:nvSpPr>
          <p:spPr bwMode="auto">
            <a:xfrm rot="5400000">
              <a:off x="128" y="2680"/>
              <a:ext cx="598" cy="317"/>
            </a:xfrm>
            <a:prstGeom prst="roundRect">
              <a:avLst>
                <a:gd name="adj" fmla="val 315"/>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he-IL" altLang="he-IL" sz="1800">
                <a:latin typeface="Arial" panose="020B0604020202020204" pitchFamily="34" charset="0"/>
              </a:endParaRPr>
            </a:p>
          </p:txBody>
        </p:sp>
        <p:sp>
          <p:nvSpPr>
            <p:cNvPr id="86" name="AutoShape 36"/>
            <p:cNvSpPr>
              <a:spLocks noChangeArrowheads="1"/>
            </p:cNvSpPr>
            <p:nvPr/>
          </p:nvSpPr>
          <p:spPr bwMode="auto">
            <a:xfrm rot="5400000">
              <a:off x="128" y="2680"/>
              <a:ext cx="598" cy="317"/>
            </a:xfrm>
            <a:prstGeom prst="roundRect">
              <a:avLst>
                <a:gd name="adj" fmla="val 315"/>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129" tIns="46698" rIns="90129" bIns="46698"/>
            <a:lstStyle>
              <a:lvl1pPr defTabSz="414338">
                <a:lnSpc>
                  <a:spcPct val="85000"/>
                </a:lnSpc>
                <a:spcBef>
                  <a:spcPct val="20000"/>
                </a:spcBef>
                <a:buClr>
                  <a:srgbClr val="000099"/>
                </a:buClr>
                <a:buSzPct val="65000"/>
                <a:buFont typeface="Wingdings" panose="05000000000000000000" pitchFamily="2" charset="2"/>
                <a:buChar char="v"/>
                <a:tabLst>
                  <a:tab pos="0" algn="l"/>
                  <a:tab pos="650875" algn="l"/>
                  <a:tab pos="1303338" algn="l"/>
                  <a:tab pos="1955800" algn="l"/>
                  <a:tab pos="2608263" algn="l"/>
                  <a:tab pos="3260725" algn="l"/>
                  <a:tab pos="3913188" algn="l"/>
                  <a:tab pos="4565650" algn="l"/>
                  <a:tab pos="5216525" algn="l"/>
                  <a:tab pos="5868988" algn="l"/>
                  <a:tab pos="6521450" algn="l"/>
                  <a:tab pos="7173913" algn="l"/>
                  <a:tab pos="7826375" algn="l"/>
                  <a:tab pos="8478838" algn="l"/>
                  <a:tab pos="9131300" algn="l"/>
                  <a:tab pos="9783763" algn="l"/>
                </a:tabLst>
                <a:defRPr sz="2800">
                  <a:solidFill>
                    <a:schemeClr val="tx1"/>
                  </a:solidFill>
                  <a:latin typeface="Gill Sans MT" panose="020B0502020104020203" pitchFamily="34" charset="0"/>
                  <a:ea typeface="MS PGothic" panose="020B0600070205080204" pitchFamily="34" charset="-128"/>
                </a:defRPr>
              </a:lvl1pPr>
              <a:lvl2pPr marL="742950" indent="-285750" defTabSz="414338">
                <a:lnSpc>
                  <a:spcPct val="85000"/>
                </a:lnSpc>
                <a:spcBef>
                  <a:spcPct val="20000"/>
                </a:spcBef>
                <a:buClr>
                  <a:srgbClr val="000099"/>
                </a:buClr>
                <a:buFont typeface="Wingdings" panose="05000000000000000000" pitchFamily="2" charset="2"/>
                <a:buChar char="§"/>
                <a:tabLst>
                  <a:tab pos="0" algn="l"/>
                  <a:tab pos="650875" algn="l"/>
                  <a:tab pos="1303338" algn="l"/>
                  <a:tab pos="1955800" algn="l"/>
                  <a:tab pos="2608263" algn="l"/>
                  <a:tab pos="3260725" algn="l"/>
                  <a:tab pos="3913188" algn="l"/>
                  <a:tab pos="4565650" algn="l"/>
                  <a:tab pos="5216525" algn="l"/>
                  <a:tab pos="5868988" algn="l"/>
                  <a:tab pos="6521450" algn="l"/>
                  <a:tab pos="7173913" algn="l"/>
                  <a:tab pos="7826375" algn="l"/>
                  <a:tab pos="8478838" algn="l"/>
                  <a:tab pos="9131300" algn="l"/>
                  <a:tab pos="9783763" algn="l"/>
                </a:tabLst>
                <a:defRPr sz="2400">
                  <a:solidFill>
                    <a:schemeClr val="tx1"/>
                  </a:solidFill>
                  <a:latin typeface="Gill Sans MT" panose="020B0502020104020203" pitchFamily="34" charset="0"/>
                  <a:ea typeface="MS PGothic" panose="020B0600070205080204" pitchFamily="34" charset="-128"/>
                </a:defRPr>
              </a:lvl2pPr>
              <a:lvl3pPr marL="1143000" indent="-228600" defTabSz="414338">
                <a:spcBef>
                  <a:spcPct val="20000"/>
                </a:spcBef>
                <a:buChar char="•"/>
                <a:tabLst>
                  <a:tab pos="0" algn="l"/>
                  <a:tab pos="650875" algn="l"/>
                  <a:tab pos="1303338" algn="l"/>
                  <a:tab pos="1955800" algn="l"/>
                  <a:tab pos="2608263" algn="l"/>
                  <a:tab pos="3260725" algn="l"/>
                  <a:tab pos="3913188" algn="l"/>
                  <a:tab pos="4565650" algn="l"/>
                  <a:tab pos="5216525" algn="l"/>
                  <a:tab pos="5868988" algn="l"/>
                  <a:tab pos="6521450" algn="l"/>
                  <a:tab pos="7173913" algn="l"/>
                  <a:tab pos="7826375" algn="l"/>
                  <a:tab pos="8478838" algn="l"/>
                  <a:tab pos="9131300" algn="l"/>
                  <a:tab pos="9783763" algn="l"/>
                </a:tabLst>
                <a:defRPr sz="2000">
                  <a:solidFill>
                    <a:schemeClr val="tx1"/>
                  </a:solidFill>
                  <a:latin typeface="Comic Sans MS" panose="030F0702030302020204" pitchFamily="66" charset="0"/>
                  <a:ea typeface="MS PGothic" panose="020B0600070205080204" pitchFamily="34" charset="-128"/>
                </a:defRPr>
              </a:lvl3pPr>
              <a:lvl4pPr marL="1600200" indent="-228600" defTabSz="414338">
                <a:spcBef>
                  <a:spcPct val="20000"/>
                </a:spcBef>
                <a:buChar char="–"/>
                <a:tabLst>
                  <a:tab pos="0" algn="l"/>
                  <a:tab pos="650875" algn="l"/>
                  <a:tab pos="1303338" algn="l"/>
                  <a:tab pos="1955800" algn="l"/>
                  <a:tab pos="2608263" algn="l"/>
                  <a:tab pos="3260725" algn="l"/>
                  <a:tab pos="3913188" algn="l"/>
                  <a:tab pos="4565650" algn="l"/>
                  <a:tab pos="5216525" algn="l"/>
                  <a:tab pos="5868988" algn="l"/>
                  <a:tab pos="6521450" algn="l"/>
                  <a:tab pos="7173913" algn="l"/>
                  <a:tab pos="7826375" algn="l"/>
                  <a:tab pos="8478838" algn="l"/>
                  <a:tab pos="9131300" algn="l"/>
                  <a:tab pos="9783763" algn="l"/>
                </a:tabLst>
                <a:defRPr sz="2000">
                  <a:solidFill>
                    <a:schemeClr val="tx1"/>
                  </a:solidFill>
                  <a:latin typeface="Times New Roman" panose="02020603050405020304" pitchFamily="18" charset="0"/>
                  <a:ea typeface="MS PGothic" panose="020B0600070205080204" pitchFamily="34" charset="-128"/>
                </a:defRPr>
              </a:lvl4pPr>
              <a:lvl5pPr marL="2057400" indent="-228600" defTabSz="414338">
                <a:spcBef>
                  <a:spcPct val="20000"/>
                </a:spcBef>
                <a:buChar char="»"/>
                <a:tabLst>
                  <a:tab pos="0" algn="l"/>
                  <a:tab pos="650875" algn="l"/>
                  <a:tab pos="1303338" algn="l"/>
                  <a:tab pos="1955800" algn="l"/>
                  <a:tab pos="2608263" algn="l"/>
                  <a:tab pos="3260725" algn="l"/>
                  <a:tab pos="3913188" algn="l"/>
                  <a:tab pos="4565650" algn="l"/>
                  <a:tab pos="5216525" algn="l"/>
                  <a:tab pos="5868988" algn="l"/>
                  <a:tab pos="6521450" algn="l"/>
                  <a:tab pos="7173913" algn="l"/>
                  <a:tab pos="7826375" algn="l"/>
                  <a:tab pos="8478838" algn="l"/>
                  <a:tab pos="9131300" algn="l"/>
                  <a:tab pos="9783763" algn="l"/>
                </a:tabLst>
                <a:defRPr sz="2000">
                  <a:solidFill>
                    <a:schemeClr val="tx1"/>
                  </a:solidFill>
                  <a:latin typeface="Times New Roman" panose="02020603050405020304" pitchFamily="18" charset="0"/>
                  <a:ea typeface="MS PGothic" panose="020B0600070205080204" pitchFamily="34" charset="-128"/>
                </a:defRPr>
              </a:lvl5pPr>
              <a:lvl6pPr marL="2514600" indent="-228600" algn="l" defTabSz="414338" rtl="0" eaLnBrk="0" fontAlgn="base" hangingPunct="0">
                <a:spcBef>
                  <a:spcPct val="20000"/>
                </a:spcBef>
                <a:spcAft>
                  <a:spcPct val="0"/>
                </a:spcAft>
                <a:buChar char="»"/>
                <a:tabLst>
                  <a:tab pos="0" algn="l"/>
                  <a:tab pos="650875" algn="l"/>
                  <a:tab pos="1303338" algn="l"/>
                  <a:tab pos="1955800" algn="l"/>
                  <a:tab pos="2608263" algn="l"/>
                  <a:tab pos="3260725" algn="l"/>
                  <a:tab pos="3913188" algn="l"/>
                  <a:tab pos="4565650" algn="l"/>
                  <a:tab pos="5216525" algn="l"/>
                  <a:tab pos="5868988" algn="l"/>
                  <a:tab pos="6521450" algn="l"/>
                  <a:tab pos="7173913" algn="l"/>
                  <a:tab pos="7826375" algn="l"/>
                  <a:tab pos="8478838" algn="l"/>
                  <a:tab pos="9131300" algn="l"/>
                  <a:tab pos="9783763" algn="l"/>
                </a:tabLst>
                <a:defRPr sz="2000">
                  <a:solidFill>
                    <a:schemeClr val="tx1"/>
                  </a:solidFill>
                  <a:latin typeface="Times New Roman" panose="02020603050405020304" pitchFamily="18" charset="0"/>
                  <a:ea typeface="MS PGothic" panose="020B0600070205080204" pitchFamily="34" charset="-128"/>
                </a:defRPr>
              </a:lvl6pPr>
              <a:lvl7pPr marL="2971800" indent="-228600" algn="l" defTabSz="414338" rtl="0" eaLnBrk="0" fontAlgn="base" hangingPunct="0">
                <a:spcBef>
                  <a:spcPct val="20000"/>
                </a:spcBef>
                <a:spcAft>
                  <a:spcPct val="0"/>
                </a:spcAft>
                <a:buChar char="»"/>
                <a:tabLst>
                  <a:tab pos="0" algn="l"/>
                  <a:tab pos="650875" algn="l"/>
                  <a:tab pos="1303338" algn="l"/>
                  <a:tab pos="1955800" algn="l"/>
                  <a:tab pos="2608263" algn="l"/>
                  <a:tab pos="3260725" algn="l"/>
                  <a:tab pos="3913188" algn="l"/>
                  <a:tab pos="4565650" algn="l"/>
                  <a:tab pos="5216525" algn="l"/>
                  <a:tab pos="5868988" algn="l"/>
                  <a:tab pos="6521450" algn="l"/>
                  <a:tab pos="7173913" algn="l"/>
                  <a:tab pos="7826375" algn="l"/>
                  <a:tab pos="8478838" algn="l"/>
                  <a:tab pos="9131300" algn="l"/>
                  <a:tab pos="9783763" algn="l"/>
                </a:tabLst>
                <a:defRPr sz="2000">
                  <a:solidFill>
                    <a:schemeClr val="tx1"/>
                  </a:solidFill>
                  <a:latin typeface="Times New Roman" panose="02020603050405020304" pitchFamily="18" charset="0"/>
                  <a:ea typeface="MS PGothic" panose="020B0600070205080204" pitchFamily="34" charset="-128"/>
                </a:defRPr>
              </a:lvl7pPr>
              <a:lvl8pPr marL="3429000" indent="-228600" algn="l" defTabSz="414338" rtl="0" eaLnBrk="0" fontAlgn="base" hangingPunct="0">
                <a:spcBef>
                  <a:spcPct val="20000"/>
                </a:spcBef>
                <a:spcAft>
                  <a:spcPct val="0"/>
                </a:spcAft>
                <a:buChar char="»"/>
                <a:tabLst>
                  <a:tab pos="0" algn="l"/>
                  <a:tab pos="650875" algn="l"/>
                  <a:tab pos="1303338" algn="l"/>
                  <a:tab pos="1955800" algn="l"/>
                  <a:tab pos="2608263" algn="l"/>
                  <a:tab pos="3260725" algn="l"/>
                  <a:tab pos="3913188" algn="l"/>
                  <a:tab pos="4565650" algn="l"/>
                  <a:tab pos="5216525" algn="l"/>
                  <a:tab pos="5868988" algn="l"/>
                  <a:tab pos="6521450" algn="l"/>
                  <a:tab pos="7173913" algn="l"/>
                  <a:tab pos="7826375" algn="l"/>
                  <a:tab pos="8478838" algn="l"/>
                  <a:tab pos="9131300" algn="l"/>
                  <a:tab pos="9783763" algn="l"/>
                </a:tabLst>
                <a:defRPr sz="2000">
                  <a:solidFill>
                    <a:schemeClr val="tx1"/>
                  </a:solidFill>
                  <a:latin typeface="Times New Roman" panose="02020603050405020304" pitchFamily="18" charset="0"/>
                  <a:ea typeface="MS PGothic" panose="020B0600070205080204" pitchFamily="34" charset="-128"/>
                </a:defRPr>
              </a:lvl8pPr>
              <a:lvl9pPr marL="3886200" indent="-228600" algn="l" defTabSz="414338" rtl="0" eaLnBrk="0" fontAlgn="base" hangingPunct="0">
                <a:spcBef>
                  <a:spcPct val="20000"/>
                </a:spcBef>
                <a:spcAft>
                  <a:spcPct val="0"/>
                </a:spcAft>
                <a:buChar char="»"/>
                <a:tabLst>
                  <a:tab pos="0" algn="l"/>
                  <a:tab pos="650875" algn="l"/>
                  <a:tab pos="1303338" algn="l"/>
                  <a:tab pos="1955800" algn="l"/>
                  <a:tab pos="2608263" algn="l"/>
                  <a:tab pos="3260725" algn="l"/>
                  <a:tab pos="3913188" algn="l"/>
                  <a:tab pos="4565650" algn="l"/>
                  <a:tab pos="5216525" algn="l"/>
                  <a:tab pos="5868988" algn="l"/>
                  <a:tab pos="6521450" algn="l"/>
                  <a:tab pos="7173913" algn="l"/>
                  <a:tab pos="7826375" algn="l"/>
                  <a:tab pos="8478838" algn="l"/>
                  <a:tab pos="9131300" algn="l"/>
                  <a:tab pos="9783763" algn="l"/>
                </a:tabLst>
                <a:defRPr sz="2000">
                  <a:solidFill>
                    <a:schemeClr val="tx1"/>
                  </a:solidFill>
                  <a:latin typeface="Times New Roman" panose="02020603050405020304" pitchFamily="18" charset="0"/>
                  <a:ea typeface="MS PGothic" panose="020B0600070205080204" pitchFamily="34" charset="-128"/>
                </a:defRPr>
              </a:lvl9pPr>
            </a:lstStyle>
            <a:p>
              <a:pPr>
                <a:lnSpc>
                  <a:spcPct val="93000"/>
                </a:lnSpc>
                <a:spcBef>
                  <a:spcPct val="0"/>
                </a:spcBef>
                <a:buClr>
                  <a:srgbClr val="000000"/>
                </a:buClr>
                <a:buSzPct val="45000"/>
                <a:buFont typeface="Wingdings" panose="05000000000000000000" pitchFamily="2" charset="2"/>
                <a:buNone/>
              </a:pPr>
              <a:r>
                <a:rPr lang="en-GB" altLang="he-IL" sz="1800" dirty="0">
                  <a:solidFill>
                    <a:srgbClr val="000000"/>
                  </a:solidFill>
                  <a:latin typeface="Arial" panose="020B0604020202020204" pitchFamily="34" charset="0"/>
                </a:rPr>
                <a:t>Time</a:t>
              </a:r>
            </a:p>
          </p:txBody>
        </p:sp>
      </p:grpSp>
      <p:sp>
        <p:nvSpPr>
          <p:cNvPr id="87" name="Line 37"/>
          <p:cNvSpPr>
            <a:spLocks noChangeShapeType="1"/>
          </p:cNvSpPr>
          <p:nvPr/>
        </p:nvSpPr>
        <p:spPr bwMode="auto">
          <a:xfrm>
            <a:off x="2304545" y="5507360"/>
            <a:ext cx="1588" cy="685800"/>
          </a:xfrm>
          <a:prstGeom prst="line">
            <a:avLst/>
          </a:prstGeom>
          <a:noFill/>
          <a:ln w="1260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he-IL"/>
          </a:p>
        </p:txBody>
      </p:sp>
      <p:sp>
        <p:nvSpPr>
          <p:cNvPr id="88" name="Line 38"/>
          <p:cNvSpPr>
            <a:spLocks noChangeShapeType="1"/>
          </p:cNvSpPr>
          <p:nvPr/>
        </p:nvSpPr>
        <p:spPr bwMode="auto">
          <a:xfrm>
            <a:off x="2510589" y="3678560"/>
            <a:ext cx="1447800" cy="152400"/>
          </a:xfrm>
          <a:prstGeom prst="line">
            <a:avLst/>
          </a:prstGeom>
          <a:noFill/>
          <a:ln w="1260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he-IL"/>
          </a:p>
        </p:txBody>
      </p:sp>
      <p:sp>
        <p:nvSpPr>
          <p:cNvPr id="89" name="Line 40"/>
          <p:cNvSpPr>
            <a:spLocks noChangeShapeType="1"/>
          </p:cNvSpPr>
          <p:nvPr/>
        </p:nvSpPr>
        <p:spPr bwMode="auto">
          <a:xfrm>
            <a:off x="5710989" y="4288160"/>
            <a:ext cx="1752600" cy="152400"/>
          </a:xfrm>
          <a:prstGeom prst="line">
            <a:avLst/>
          </a:prstGeom>
          <a:noFill/>
          <a:ln w="1260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he-IL"/>
          </a:p>
        </p:txBody>
      </p:sp>
      <p:sp>
        <p:nvSpPr>
          <p:cNvPr id="90" name="Line 41"/>
          <p:cNvSpPr>
            <a:spLocks noChangeShapeType="1"/>
          </p:cNvSpPr>
          <p:nvPr/>
        </p:nvSpPr>
        <p:spPr bwMode="auto">
          <a:xfrm>
            <a:off x="7463589" y="4669160"/>
            <a:ext cx="1524000" cy="152400"/>
          </a:xfrm>
          <a:prstGeom prst="line">
            <a:avLst/>
          </a:prstGeom>
          <a:noFill/>
          <a:ln w="1260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he-IL"/>
          </a:p>
        </p:txBody>
      </p:sp>
      <p:sp>
        <p:nvSpPr>
          <p:cNvPr id="91" name="Line 42"/>
          <p:cNvSpPr>
            <a:spLocks noChangeShapeType="1"/>
          </p:cNvSpPr>
          <p:nvPr/>
        </p:nvSpPr>
        <p:spPr bwMode="auto">
          <a:xfrm flipH="1">
            <a:off x="7460414" y="4897760"/>
            <a:ext cx="1530350" cy="228600"/>
          </a:xfrm>
          <a:prstGeom prst="line">
            <a:avLst/>
          </a:prstGeom>
          <a:noFill/>
          <a:ln w="1260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he-IL"/>
          </a:p>
        </p:txBody>
      </p:sp>
      <p:sp>
        <p:nvSpPr>
          <p:cNvPr id="92" name="Line 43"/>
          <p:cNvSpPr>
            <a:spLocks noChangeShapeType="1"/>
          </p:cNvSpPr>
          <p:nvPr/>
        </p:nvSpPr>
        <p:spPr bwMode="auto">
          <a:xfrm flipH="1">
            <a:off x="5707814" y="5202560"/>
            <a:ext cx="1758950" cy="228600"/>
          </a:xfrm>
          <a:prstGeom prst="line">
            <a:avLst/>
          </a:prstGeom>
          <a:noFill/>
          <a:ln w="1260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he-IL"/>
          </a:p>
        </p:txBody>
      </p:sp>
      <p:sp>
        <p:nvSpPr>
          <p:cNvPr id="93" name="Line 44"/>
          <p:cNvSpPr>
            <a:spLocks noChangeShapeType="1"/>
          </p:cNvSpPr>
          <p:nvPr/>
        </p:nvSpPr>
        <p:spPr bwMode="auto">
          <a:xfrm flipH="1">
            <a:off x="3955214" y="5507360"/>
            <a:ext cx="1758950" cy="228600"/>
          </a:xfrm>
          <a:prstGeom prst="line">
            <a:avLst/>
          </a:prstGeom>
          <a:noFill/>
          <a:ln w="1260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he-IL"/>
          </a:p>
        </p:txBody>
      </p:sp>
      <p:sp>
        <p:nvSpPr>
          <p:cNvPr id="94" name="Line 45"/>
          <p:cNvSpPr>
            <a:spLocks noChangeShapeType="1"/>
          </p:cNvSpPr>
          <p:nvPr/>
        </p:nvSpPr>
        <p:spPr bwMode="auto">
          <a:xfrm flipH="1">
            <a:off x="2507414" y="5964560"/>
            <a:ext cx="1454150" cy="228600"/>
          </a:xfrm>
          <a:prstGeom prst="line">
            <a:avLst/>
          </a:prstGeom>
          <a:noFill/>
          <a:ln w="1260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he-IL"/>
          </a:p>
        </p:txBody>
      </p:sp>
      <p:grpSp>
        <p:nvGrpSpPr>
          <p:cNvPr id="95" name="Group 46"/>
          <p:cNvGrpSpPr>
            <a:grpSpLocks/>
          </p:cNvGrpSpPr>
          <p:nvPr/>
        </p:nvGrpSpPr>
        <p:grpSpPr bwMode="auto">
          <a:xfrm>
            <a:off x="2510589" y="3830960"/>
            <a:ext cx="1227138" cy="303213"/>
            <a:chOff x="900" y="2275"/>
            <a:chExt cx="852" cy="211"/>
          </a:xfrm>
        </p:grpSpPr>
        <p:sp>
          <p:nvSpPr>
            <p:cNvPr id="96" name="AutoShape 47"/>
            <p:cNvSpPr>
              <a:spLocks noChangeArrowheads="1"/>
            </p:cNvSpPr>
            <p:nvPr/>
          </p:nvSpPr>
          <p:spPr bwMode="auto">
            <a:xfrm>
              <a:off x="900" y="2275"/>
              <a:ext cx="853" cy="212"/>
            </a:xfrm>
            <a:prstGeom prst="roundRect">
              <a:avLst>
                <a:gd name="adj" fmla="val 468"/>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he-IL" altLang="he-IL" sz="1800">
                <a:latin typeface="Arial" panose="020B0604020202020204" pitchFamily="34" charset="0"/>
              </a:endParaRPr>
            </a:p>
          </p:txBody>
        </p:sp>
        <p:sp>
          <p:nvSpPr>
            <p:cNvPr id="97" name="AutoShape 48"/>
            <p:cNvSpPr>
              <a:spLocks noChangeArrowheads="1"/>
            </p:cNvSpPr>
            <p:nvPr/>
          </p:nvSpPr>
          <p:spPr bwMode="auto">
            <a:xfrm>
              <a:off x="900" y="2275"/>
              <a:ext cx="853" cy="212"/>
            </a:xfrm>
            <a:prstGeom prst="roundRect">
              <a:avLst>
                <a:gd name="adj" fmla="val 468"/>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129" tIns="46698" rIns="90129" bIns="46698"/>
            <a:lstStyle>
              <a:lvl1pPr defTabSz="414338">
                <a:lnSpc>
                  <a:spcPct val="85000"/>
                </a:lnSpc>
                <a:spcBef>
                  <a:spcPct val="20000"/>
                </a:spcBef>
                <a:buClr>
                  <a:srgbClr val="000099"/>
                </a:buClr>
                <a:buSzPct val="65000"/>
                <a:buFont typeface="Wingdings" panose="05000000000000000000" pitchFamily="2" charset="2"/>
                <a:buChar char="v"/>
                <a:tabLst>
                  <a:tab pos="0" algn="l"/>
                  <a:tab pos="650875" algn="l"/>
                  <a:tab pos="1303338" algn="l"/>
                  <a:tab pos="1955800" algn="l"/>
                  <a:tab pos="2608263" algn="l"/>
                  <a:tab pos="3260725" algn="l"/>
                  <a:tab pos="3913188" algn="l"/>
                  <a:tab pos="4565650" algn="l"/>
                  <a:tab pos="5216525" algn="l"/>
                  <a:tab pos="5868988" algn="l"/>
                  <a:tab pos="6521450" algn="l"/>
                  <a:tab pos="7173913" algn="l"/>
                  <a:tab pos="7826375" algn="l"/>
                  <a:tab pos="8478838" algn="l"/>
                  <a:tab pos="9131300" algn="l"/>
                  <a:tab pos="9783763" algn="l"/>
                </a:tabLst>
                <a:defRPr sz="2800">
                  <a:solidFill>
                    <a:schemeClr val="tx1"/>
                  </a:solidFill>
                  <a:latin typeface="Gill Sans MT" panose="020B0502020104020203" pitchFamily="34" charset="0"/>
                  <a:ea typeface="MS PGothic" panose="020B0600070205080204" pitchFamily="34" charset="-128"/>
                </a:defRPr>
              </a:lvl1pPr>
              <a:lvl2pPr marL="742950" indent="-285750" defTabSz="414338">
                <a:lnSpc>
                  <a:spcPct val="85000"/>
                </a:lnSpc>
                <a:spcBef>
                  <a:spcPct val="20000"/>
                </a:spcBef>
                <a:buClr>
                  <a:srgbClr val="000099"/>
                </a:buClr>
                <a:buFont typeface="Wingdings" panose="05000000000000000000" pitchFamily="2" charset="2"/>
                <a:buChar char="§"/>
                <a:tabLst>
                  <a:tab pos="0" algn="l"/>
                  <a:tab pos="650875" algn="l"/>
                  <a:tab pos="1303338" algn="l"/>
                  <a:tab pos="1955800" algn="l"/>
                  <a:tab pos="2608263" algn="l"/>
                  <a:tab pos="3260725" algn="l"/>
                  <a:tab pos="3913188" algn="l"/>
                  <a:tab pos="4565650" algn="l"/>
                  <a:tab pos="5216525" algn="l"/>
                  <a:tab pos="5868988" algn="l"/>
                  <a:tab pos="6521450" algn="l"/>
                  <a:tab pos="7173913" algn="l"/>
                  <a:tab pos="7826375" algn="l"/>
                  <a:tab pos="8478838" algn="l"/>
                  <a:tab pos="9131300" algn="l"/>
                  <a:tab pos="9783763" algn="l"/>
                </a:tabLst>
                <a:defRPr sz="2400">
                  <a:solidFill>
                    <a:schemeClr val="tx1"/>
                  </a:solidFill>
                  <a:latin typeface="Gill Sans MT" panose="020B0502020104020203" pitchFamily="34" charset="0"/>
                  <a:ea typeface="MS PGothic" panose="020B0600070205080204" pitchFamily="34" charset="-128"/>
                </a:defRPr>
              </a:lvl2pPr>
              <a:lvl3pPr marL="1143000" indent="-228600" defTabSz="414338">
                <a:spcBef>
                  <a:spcPct val="20000"/>
                </a:spcBef>
                <a:buChar char="•"/>
                <a:tabLst>
                  <a:tab pos="0" algn="l"/>
                  <a:tab pos="650875" algn="l"/>
                  <a:tab pos="1303338" algn="l"/>
                  <a:tab pos="1955800" algn="l"/>
                  <a:tab pos="2608263" algn="l"/>
                  <a:tab pos="3260725" algn="l"/>
                  <a:tab pos="3913188" algn="l"/>
                  <a:tab pos="4565650" algn="l"/>
                  <a:tab pos="5216525" algn="l"/>
                  <a:tab pos="5868988" algn="l"/>
                  <a:tab pos="6521450" algn="l"/>
                  <a:tab pos="7173913" algn="l"/>
                  <a:tab pos="7826375" algn="l"/>
                  <a:tab pos="8478838" algn="l"/>
                  <a:tab pos="9131300" algn="l"/>
                  <a:tab pos="9783763" algn="l"/>
                </a:tabLst>
                <a:defRPr sz="2000">
                  <a:solidFill>
                    <a:schemeClr val="tx1"/>
                  </a:solidFill>
                  <a:latin typeface="Comic Sans MS" panose="030F0702030302020204" pitchFamily="66" charset="0"/>
                  <a:ea typeface="MS PGothic" panose="020B0600070205080204" pitchFamily="34" charset="-128"/>
                </a:defRPr>
              </a:lvl3pPr>
              <a:lvl4pPr marL="1600200" indent="-228600" defTabSz="414338">
                <a:spcBef>
                  <a:spcPct val="20000"/>
                </a:spcBef>
                <a:buChar char="–"/>
                <a:tabLst>
                  <a:tab pos="0" algn="l"/>
                  <a:tab pos="650875" algn="l"/>
                  <a:tab pos="1303338" algn="l"/>
                  <a:tab pos="1955800" algn="l"/>
                  <a:tab pos="2608263" algn="l"/>
                  <a:tab pos="3260725" algn="l"/>
                  <a:tab pos="3913188" algn="l"/>
                  <a:tab pos="4565650" algn="l"/>
                  <a:tab pos="5216525" algn="l"/>
                  <a:tab pos="5868988" algn="l"/>
                  <a:tab pos="6521450" algn="l"/>
                  <a:tab pos="7173913" algn="l"/>
                  <a:tab pos="7826375" algn="l"/>
                  <a:tab pos="8478838" algn="l"/>
                  <a:tab pos="9131300" algn="l"/>
                  <a:tab pos="9783763" algn="l"/>
                </a:tabLst>
                <a:defRPr sz="2000">
                  <a:solidFill>
                    <a:schemeClr val="tx1"/>
                  </a:solidFill>
                  <a:latin typeface="Times New Roman" panose="02020603050405020304" pitchFamily="18" charset="0"/>
                  <a:ea typeface="MS PGothic" panose="020B0600070205080204" pitchFamily="34" charset="-128"/>
                </a:defRPr>
              </a:lvl4pPr>
              <a:lvl5pPr marL="2057400" indent="-228600" defTabSz="414338">
                <a:spcBef>
                  <a:spcPct val="20000"/>
                </a:spcBef>
                <a:buChar char="»"/>
                <a:tabLst>
                  <a:tab pos="0" algn="l"/>
                  <a:tab pos="650875" algn="l"/>
                  <a:tab pos="1303338" algn="l"/>
                  <a:tab pos="1955800" algn="l"/>
                  <a:tab pos="2608263" algn="l"/>
                  <a:tab pos="3260725" algn="l"/>
                  <a:tab pos="3913188" algn="l"/>
                  <a:tab pos="4565650" algn="l"/>
                  <a:tab pos="5216525" algn="l"/>
                  <a:tab pos="5868988" algn="l"/>
                  <a:tab pos="6521450" algn="l"/>
                  <a:tab pos="7173913" algn="l"/>
                  <a:tab pos="7826375" algn="l"/>
                  <a:tab pos="8478838" algn="l"/>
                  <a:tab pos="9131300" algn="l"/>
                  <a:tab pos="9783763" algn="l"/>
                </a:tabLst>
                <a:defRPr sz="2000">
                  <a:solidFill>
                    <a:schemeClr val="tx1"/>
                  </a:solidFill>
                  <a:latin typeface="Times New Roman" panose="02020603050405020304" pitchFamily="18" charset="0"/>
                  <a:ea typeface="MS PGothic" panose="020B0600070205080204" pitchFamily="34" charset="-128"/>
                </a:defRPr>
              </a:lvl5pPr>
              <a:lvl6pPr marL="2514600" indent="-228600" algn="l" defTabSz="414338" rtl="0" eaLnBrk="0" fontAlgn="base" hangingPunct="0">
                <a:spcBef>
                  <a:spcPct val="20000"/>
                </a:spcBef>
                <a:spcAft>
                  <a:spcPct val="0"/>
                </a:spcAft>
                <a:buChar char="»"/>
                <a:tabLst>
                  <a:tab pos="0" algn="l"/>
                  <a:tab pos="650875" algn="l"/>
                  <a:tab pos="1303338" algn="l"/>
                  <a:tab pos="1955800" algn="l"/>
                  <a:tab pos="2608263" algn="l"/>
                  <a:tab pos="3260725" algn="l"/>
                  <a:tab pos="3913188" algn="l"/>
                  <a:tab pos="4565650" algn="l"/>
                  <a:tab pos="5216525" algn="l"/>
                  <a:tab pos="5868988" algn="l"/>
                  <a:tab pos="6521450" algn="l"/>
                  <a:tab pos="7173913" algn="l"/>
                  <a:tab pos="7826375" algn="l"/>
                  <a:tab pos="8478838" algn="l"/>
                  <a:tab pos="9131300" algn="l"/>
                  <a:tab pos="9783763" algn="l"/>
                </a:tabLst>
                <a:defRPr sz="2000">
                  <a:solidFill>
                    <a:schemeClr val="tx1"/>
                  </a:solidFill>
                  <a:latin typeface="Times New Roman" panose="02020603050405020304" pitchFamily="18" charset="0"/>
                  <a:ea typeface="MS PGothic" panose="020B0600070205080204" pitchFamily="34" charset="-128"/>
                </a:defRPr>
              </a:lvl6pPr>
              <a:lvl7pPr marL="2971800" indent="-228600" algn="l" defTabSz="414338" rtl="0" eaLnBrk="0" fontAlgn="base" hangingPunct="0">
                <a:spcBef>
                  <a:spcPct val="20000"/>
                </a:spcBef>
                <a:spcAft>
                  <a:spcPct val="0"/>
                </a:spcAft>
                <a:buChar char="»"/>
                <a:tabLst>
                  <a:tab pos="0" algn="l"/>
                  <a:tab pos="650875" algn="l"/>
                  <a:tab pos="1303338" algn="l"/>
                  <a:tab pos="1955800" algn="l"/>
                  <a:tab pos="2608263" algn="l"/>
                  <a:tab pos="3260725" algn="l"/>
                  <a:tab pos="3913188" algn="l"/>
                  <a:tab pos="4565650" algn="l"/>
                  <a:tab pos="5216525" algn="l"/>
                  <a:tab pos="5868988" algn="l"/>
                  <a:tab pos="6521450" algn="l"/>
                  <a:tab pos="7173913" algn="l"/>
                  <a:tab pos="7826375" algn="l"/>
                  <a:tab pos="8478838" algn="l"/>
                  <a:tab pos="9131300" algn="l"/>
                  <a:tab pos="9783763" algn="l"/>
                </a:tabLst>
                <a:defRPr sz="2000">
                  <a:solidFill>
                    <a:schemeClr val="tx1"/>
                  </a:solidFill>
                  <a:latin typeface="Times New Roman" panose="02020603050405020304" pitchFamily="18" charset="0"/>
                  <a:ea typeface="MS PGothic" panose="020B0600070205080204" pitchFamily="34" charset="-128"/>
                </a:defRPr>
              </a:lvl7pPr>
              <a:lvl8pPr marL="3429000" indent="-228600" algn="l" defTabSz="414338" rtl="0" eaLnBrk="0" fontAlgn="base" hangingPunct="0">
                <a:spcBef>
                  <a:spcPct val="20000"/>
                </a:spcBef>
                <a:spcAft>
                  <a:spcPct val="0"/>
                </a:spcAft>
                <a:buChar char="»"/>
                <a:tabLst>
                  <a:tab pos="0" algn="l"/>
                  <a:tab pos="650875" algn="l"/>
                  <a:tab pos="1303338" algn="l"/>
                  <a:tab pos="1955800" algn="l"/>
                  <a:tab pos="2608263" algn="l"/>
                  <a:tab pos="3260725" algn="l"/>
                  <a:tab pos="3913188" algn="l"/>
                  <a:tab pos="4565650" algn="l"/>
                  <a:tab pos="5216525" algn="l"/>
                  <a:tab pos="5868988" algn="l"/>
                  <a:tab pos="6521450" algn="l"/>
                  <a:tab pos="7173913" algn="l"/>
                  <a:tab pos="7826375" algn="l"/>
                  <a:tab pos="8478838" algn="l"/>
                  <a:tab pos="9131300" algn="l"/>
                  <a:tab pos="9783763" algn="l"/>
                </a:tabLst>
                <a:defRPr sz="2000">
                  <a:solidFill>
                    <a:schemeClr val="tx1"/>
                  </a:solidFill>
                  <a:latin typeface="Times New Roman" panose="02020603050405020304" pitchFamily="18" charset="0"/>
                  <a:ea typeface="MS PGothic" panose="020B0600070205080204" pitchFamily="34" charset="-128"/>
                </a:defRPr>
              </a:lvl8pPr>
              <a:lvl9pPr marL="3886200" indent="-228600" algn="l" defTabSz="414338" rtl="0" eaLnBrk="0" fontAlgn="base" hangingPunct="0">
                <a:spcBef>
                  <a:spcPct val="20000"/>
                </a:spcBef>
                <a:spcAft>
                  <a:spcPct val="0"/>
                </a:spcAft>
                <a:buChar char="»"/>
                <a:tabLst>
                  <a:tab pos="0" algn="l"/>
                  <a:tab pos="650875" algn="l"/>
                  <a:tab pos="1303338" algn="l"/>
                  <a:tab pos="1955800" algn="l"/>
                  <a:tab pos="2608263" algn="l"/>
                  <a:tab pos="3260725" algn="l"/>
                  <a:tab pos="3913188" algn="l"/>
                  <a:tab pos="4565650" algn="l"/>
                  <a:tab pos="5216525" algn="l"/>
                  <a:tab pos="5868988" algn="l"/>
                  <a:tab pos="6521450" algn="l"/>
                  <a:tab pos="7173913" algn="l"/>
                  <a:tab pos="7826375" algn="l"/>
                  <a:tab pos="8478838" algn="l"/>
                  <a:tab pos="9131300" algn="l"/>
                  <a:tab pos="9783763" algn="l"/>
                </a:tabLst>
                <a:defRPr sz="2000">
                  <a:solidFill>
                    <a:schemeClr val="tx1"/>
                  </a:solidFill>
                  <a:latin typeface="Times New Roman" panose="02020603050405020304" pitchFamily="18" charset="0"/>
                  <a:ea typeface="MS PGothic" panose="020B0600070205080204" pitchFamily="34" charset="-128"/>
                </a:defRPr>
              </a:lvl9pPr>
            </a:lstStyle>
            <a:p>
              <a:pPr>
                <a:lnSpc>
                  <a:spcPct val="93000"/>
                </a:lnSpc>
                <a:spcBef>
                  <a:spcPct val="0"/>
                </a:spcBef>
                <a:buClr>
                  <a:srgbClr val="000000"/>
                </a:buClr>
                <a:buSzPct val="45000"/>
                <a:buFont typeface="Wingdings" panose="05000000000000000000" pitchFamily="2" charset="2"/>
                <a:buNone/>
              </a:pPr>
              <a:r>
                <a:rPr lang="en-GB" altLang="he-IL" sz="1400" dirty="0">
                  <a:solidFill>
                    <a:srgbClr val="000000"/>
                  </a:solidFill>
                  <a:latin typeface="Arial" panose="020B0604020202020204" pitchFamily="34" charset="0"/>
                </a:rPr>
                <a:t>Echo request</a:t>
              </a:r>
            </a:p>
          </p:txBody>
        </p:sp>
      </p:grpSp>
      <p:grpSp>
        <p:nvGrpSpPr>
          <p:cNvPr id="98" name="Group 49"/>
          <p:cNvGrpSpPr>
            <a:grpSpLocks/>
          </p:cNvGrpSpPr>
          <p:nvPr/>
        </p:nvGrpSpPr>
        <p:grpSpPr bwMode="auto">
          <a:xfrm>
            <a:off x="7996989" y="5050160"/>
            <a:ext cx="1022350" cy="303213"/>
            <a:chOff x="4710" y="3122"/>
            <a:chExt cx="709" cy="210"/>
          </a:xfrm>
        </p:grpSpPr>
        <p:sp>
          <p:nvSpPr>
            <p:cNvPr id="99" name="AutoShape 50"/>
            <p:cNvSpPr>
              <a:spLocks noChangeArrowheads="1"/>
            </p:cNvSpPr>
            <p:nvPr/>
          </p:nvSpPr>
          <p:spPr bwMode="auto">
            <a:xfrm>
              <a:off x="4710" y="3122"/>
              <a:ext cx="710" cy="211"/>
            </a:xfrm>
            <a:prstGeom prst="roundRect">
              <a:avLst>
                <a:gd name="adj" fmla="val 472"/>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he-IL" altLang="he-IL" sz="1800">
                <a:latin typeface="Arial" panose="020B0604020202020204" pitchFamily="34" charset="0"/>
              </a:endParaRPr>
            </a:p>
          </p:txBody>
        </p:sp>
        <p:sp>
          <p:nvSpPr>
            <p:cNvPr id="100" name="AutoShape 51"/>
            <p:cNvSpPr>
              <a:spLocks noChangeArrowheads="1"/>
            </p:cNvSpPr>
            <p:nvPr/>
          </p:nvSpPr>
          <p:spPr bwMode="auto">
            <a:xfrm>
              <a:off x="4710" y="3122"/>
              <a:ext cx="710" cy="211"/>
            </a:xfrm>
            <a:prstGeom prst="roundRect">
              <a:avLst>
                <a:gd name="adj" fmla="val 472"/>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129" tIns="46698" rIns="90129" bIns="46698"/>
            <a:lstStyle>
              <a:lvl1pPr defTabSz="414338">
                <a:lnSpc>
                  <a:spcPct val="85000"/>
                </a:lnSpc>
                <a:spcBef>
                  <a:spcPct val="20000"/>
                </a:spcBef>
                <a:buClr>
                  <a:srgbClr val="000099"/>
                </a:buClr>
                <a:buSzPct val="65000"/>
                <a:buFont typeface="Wingdings" panose="05000000000000000000" pitchFamily="2" charset="2"/>
                <a:buChar char="v"/>
                <a:tabLst>
                  <a:tab pos="0" algn="l"/>
                  <a:tab pos="650875" algn="l"/>
                  <a:tab pos="1303338" algn="l"/>
                  <a:tab pos="1955800" algn="l"/>
                  <a:tab pos="2608263" algn="l"/>
                  <a:tab pos="3260725" algn="l"/>
                  <a:tab pos="3913188" algn="l"/>
                  <a:tab pos="4565650" algn="l"/>
                  <a:tab pos="5216525" algn="l"/>
                  <a:tab pos="5868988" algn="l"/>
                  <a:tab pos="6521450" algn="l"/>
                  <a:tab pos="7173913" algn="l"/>
                  <a:tab pos="7826375" algn="l"/>
                  <a:tab pos="8478838" algn="l"/>
                  <a:tab pos="9131300" algn="l"/>
                  <a:tab pos="9783763" algn="l"/>
                </a:tabLst>
                <a:defRPr sz="2800">
                  <a:solidFill>
                    <a:schemeClr val="tx1"/>
                  </a:solidFill>
                  <a:latin typeface="Gill Sans MT" panose="020B0502020104020203" pitchFamily="34" charset="0"/>
                  <a:ea typeface="MS PGothic" panose="020B0600070205080204" pitchFamily="34" charset="-128"/>
                </a:defRPr>
              </a:lvl1pPr>
              <a:lvl2pPr marL="742950" indent="-285750" defTabSz="414338">
                <a:lnSpc>
                  <a:spcPct val="85000"/>
                </a:lnSpc>
                <a:spcBef>
                  <a:spcPct val="20000"/>
                </a:spcBef>
                <a:buClr>
                  <a:srgbClr val="000099"/>
                </a:buClr>
                <a:buFont typeface="Wingdings" panose="05000000000000000000" pitchFamily="2" charset="2"/>
                <a:buChar char="§"/>
                <a:tabLst>
                  <a:tab pos="0" algn="l"/>
                  <a:tab pos="650875" algn="l"/>
                  <a:tab pos="1303338" algn="l"/>
                  <a:tab pos="1955800" algn="l"/>
                  <a:tab pos="2608263" algn="l"/>
                  <a:tab pos="3260725" algn="l"/>
                  <a:tab pos="3913188" algn="l"/>
                  <a:tab pos="4565650" algn="l"/>
                  <a:tab pos="5216525" algn="l"/>
                  <a:tab pos="5868988" algn="l"/>
                  <a:tab pos="6521450" algn="l"/>
                  <a:tab pos="7173913" algn="l"/>
                  <a:tab pos="7826375" algn="l"/>
                  <a:tab pos="8478838" algn="l"/>
                  <a:tab pos="9131300" algn="l"/>
                  <a:tab pos="9783763" algn="l"/>
                </a:tabLst>
                <a:defRPr sz="2400">
                  <a:solidFill>
                    <a:schemeClr val="tx1"/>
                  </a:solidFill>
                  <a:latin typeface="Gill Sans MT" panose="020B0502020104020203" pitchFamily="34" charset="0"/>
                  <a:ea typeface="MS PGothic" panose="020B0600070205080204" pitchFamily="34" charset="-128"/>
                </a:defRPr>
              </a:lvl2pPr>
              <a:lvl3pPr marL="1143000" indent="-228600" defTabSz="414338">
                <a:spcBef>
                  <a:spcPct val="20000"/>
                </a:spcBef>
                <a:buChar char="•"/>
                <a:tabLst>
                  <a:tab pos="0" algn="l"/>
                  <a:tab pos="650875" algn="l"/>
                  <a:tab pos="1303338" algn="l"/>
                  <a:tab pos="1955800" algn="l"/>
                  <a:tab pos="2608263" algn="l"/>
                  <a:tab pos="3260725" algn="l"/>
                  <a:tab pos="3913188" algn="l"/>
                  <a:tab pos="4565650" algn="l"/>
                  <a:tab pos="5216525" algn="l"/>
                  <a:tab pos="5868988" algn="l"/>
                  <a:tab pos="6521450" algn="l"/>
                  <a:tab pos="7173913" algn="l"/>
                  <a:tab pos="7826375" algn="l"/>
                  <a:tab pos="8478838" algn="l"/>
                  <a:tab pos="9131300" algn="l"/>
                  <a:tab pos="9783763" algn="l"/>
                </a:tabLst>
                <a:defRPr sz="2000">
                  <a:solidFill>
                    <a:schemeClr val="tx1"/>
                  </a:solidFill>
                  <a:latin typeface="Comic Sans MS" panose="030F0702030302020204" pitchFamily="66" charset="0"/>
                  <a:ea typeface="MS PGothic" panose="020B0600070205080204" pitchFamily="34" charset="-128"/>
                </a:defRPr>
              </a:lvl3pPr>
              <a:lvl4pPr marL="1600200" indent="-228600" defTabSz="414338">
                <a:spcBef>
                  <a:spcPct val="20000"/>
                </a:spcBef>
                <a:buChar char="–"/>
                <a:tabLst>
                  <a:tab pos="0" algn="l"/>
                  <a:tab pos="650875" algn="l"/>
                  <a:tab pos="1303338" algn="l"/>
                  <a:tab pos="1955800" algn="l"/>
                  <a:tab pos="2608263" algn="l"/>
                  <a:tab pos="3260725" algn="l"/>
                  <a:tab pos="3913188" algn="l"/>
                  <a:tab pos="4565650" algn="l"/>
                  <a:tab pos="5216525" algn="l"/>
                  <a:tab pos="5868988" algn="l"/>
                  <a:tab pos="6521450" algn="l"/>
                  <a:tab pos="7173913" algn="l"/>
                  <a:tab pos="7826375" algn="l"/>
                  <a:tab pos="8478838" algn="l"/>
                  <a:tab pos="9131300" algn="l"/>
                  <a:tab pos="9783763" algn="l"/>
                </a:tabLst>
                <a:defRPr sz="2000">
                  <a:solidFill>
                    <a:schemeClr val="tx1"/>
                  </a:solidFill>
                  <a:latin typeface="Times New Roman" panose="02020603050405020304" pitchFamily="18" charset="0"/>
                  <a:ea typeface="MS PGothic" panose="020B0600070205080204" pitchFamily="34" charset="-128"/>
                </a:defRPr>
              </a:lvl4pPr>
              <a:lvl5pPr marL="2057400" indent="-228600" defTabSz="414338">
                <a:spcBef>
                  <a:spcPct val="20000"/>
                </a:spcBef>
                <a:buChar char="»"/>
                <a:tabLst>
                  <a:tab pos="0" algn="l"/>
                  <a:tab pos="650875" algn="l"/>
                  <a:tab pos="1303338" algn="l"/>
                  <a:tab pos="1955800" algn="l"/>
                  <a:tab pos="2608263" algn="l"/>
                  <a:tab pos="3260725" algn="l"/>
                  <a:tab pos="3913188" algn="l"/>
                  <a:tab pos="4565650" algn="l"/>
                  <a:tab pos="5216525" algn="l"/>
                  <a:tab pos="5868988" algn="l"/>
                  <a:tab pos="6521450" algn="l"/>
                  <a:tab pos="7173913" algn="l"/>
                  <a:tab pos="7826375" algn="l"/>
                  <a:tab pos="8478838" algn="l"/>
                  <a:tab pos="9131300" algn="l"/>
                  <a:tab pos="9783763" algn="l"/>
                </a:tabLst>
                <a:defRPr sz="2000">
                  <a:solidFill>
                    <a:schemeClr val="tx1"/>
                  </a:solidFill>
                  <a:latin typeface="Times New Roman" panose="02020603050405020304" pitchFamily="18" charset="0"/>
                  <a:ea typeface="MS PGothic" panose="020B0600070205080204" pitchFamily="34" charset="-128"/>
                </a:defRPr>
              </a:lvl5pPr>
              <a:lvl6pPr marL="2514600" indent="-228600" algn="l" defTabSz="414338" rtl="0" eaLnBrk="0" fontAlgn="base" hangingPunct="0">
                <a:spcBef>
                  <a:spcPct val="20000"/>
                </a:spcBef>
                <a:spcAft>
                  <a:spcPct val="0"/>
                </a:spcAft>
                <a:buChar char="»"/>
                <a:tabLst>
                  <a:tab pos="0" algn="l"/>
                  <a:tab pos="650875" algn="l"/>
                  <a:tab pos="1303338" algn="l"/>
                  <a:tab pos="1955800" algn="l"/>
                  <a:tab pos="2608263" algn="l"/>
                  <a:tab pos="3260725" algn="l"/>
                  <a:tab pos="3913188" algn="l"/>
                  <a:tab pos="4565650" algn="l"/>
                  <a:tab pos="5216525" algn="l"/>
                  <a:tab pos="5868988" algn="l"/>
                  <a:tab pos="6521450" algn="l"/>
                  <a:tab pos="7173913" algn="l"/>
                  <a:tab pos="7826375" algn="l"/>
                  <a:tab pos="8478838" algn="l"/>
                  <a:tab pos="9131300" algn="l"/>
                  <a:tab pos="9783763" algn="l"/>
                </a:tabLst>
                <a:defRPr sz="2000">
                  <a:solidFill>
                    <a:schemeClr val="tx1"/>
                  </a:solidFill>
                  <a:latin typeface="Times New Roman" panose="02020603050405020304" pitchFamily="18" charset="0"/>
                  <a:ea typeface="MS PGothic" panose="020B0600070205080204" pitchFamily="34" charset="-128"/>
                </a:defRPr>
              </a:lvl6pPr>
              <a:lvl7pPr marL="2971800" indent="-228600" algn="l" defTabSz="414338" rtl="0" eaLnBrk="0" fontAlgn="base" hangingPunct="0">
                <a:spcBef>
                  <a:spcPct val="20000"/>
                </a:spcBef>
                <a:spcAft>
                  <a:spcPct val="0"/>
                </a:spcAft>
                <a:buChar char="»"/>
                <a:tabLst>
                  <a:tab pos="0" algn="l"/>
                  <a:tab pos="650875" algn="l"/>
                  <a:tab pos="1303338" algn="l"/>
                  <a:tab pos="1955800" algn="l"/>
                  <a:tab pos="2608263" algn="l"/>
                  <a:tab pos="3260725" algn="l"/>
                  <a:tab pos="3913188" algn="l"/>
                  <a:tab pos="4565650" algn="l"/>
                  <a:tab pos="5216525" algn="l"/>
                  <a:tab pos="5868988" algn="l"/>
                  <a:tab pos="6521450" algn="l"/>
                  <a:tab pos="7173913" algn="l"/>
                  <a:tab pos="7826375" algn="l"/>
                  <a:tab pos="8478838" algn="l"/>
                  <a:tab pos="9131300" algn="l"/>
                  <a:tab pos="9783763" algn="l"/>
                </a:tabLst>
                <a:defRPr sz="2000">
                  <a:solidFill>
                    <a:schemeClr val="tx1"/>
                  </a:solidFill>
                  <a:latin typeface="Times New Roman" panose="02020603050405020304" pitchFamily="18" charset="0"/>
                  <a:ea typeface="MS PGothic" panose="020B0600070205080204" pitchFamily="34" charset="-128"/>
                </a:defRPr>
              </a:lvl7pPr>
              <a:lvl8pPr marL="3429000" indent="-228600" algn="l" defTabSz="414338" rtl="0" eaLnBrk="0" fontAlgn="base" hangingPunct="0">
                <a:spcBef>
                  <a:spcPct val="20000"/>
                </a:spcBef>
                <a:spcAft>
                  <a:spcPct val="0"/>
                </a:spcAft>
                <a:buChar char="»"/>
                <a:tabLst>
                  <a:tab pos="0" algn="l"/>
                  <a:tab pos="650875" algn="l"/>
                  <a:tab pos="1303338" algn="l"/>
                  <a:tab pos="1955800" algn="l"/>
                  <a:tab pos="2608263" algn="l"/>
                  <a:tab pos="3260725" algn="l"/>
                  <a:tab pos="3913188" algn="l"/>
                  <a:tab pos="4565650" algn="l"/>
                  <a:tab pos="5216525" algn="l"/>
                  <a:tab pos="5868988" algn="l"/>
                  <a:tab pos="6521450" algn="l"/>
                  <a:tab pos="7173913" algn="l"/>
                  <a:tab pos="7826375" algn="l"/>
                  <a:tab pos="8478838" algn="l"/>
                  <a:tab pos="9131300" algn="l"/>
                  <a:tab pos="9783763" algn="l"/>
                </a:tabLst>
                <a:defRPr sz="2000">
                  <a:solidFill>
                    <a:schemeClr val="tx1"/>
                  </a:solidFill>
                  <a:latin typeface="Times New Roman" panose="02020603050405020304" pitchFamily="18" charset="0"/>
                  <a:ea typeface="MS PGothic" panose="020B0600070205080204" pitchFamily="34" charset="-128"/>
                </a:defRPr>
              </a:lvl8pPr>
              <a:lvl9pPr marL="3886200" indent="-228600" algn="l" defTabSz="414338" rtl="0" eaLnBrk="0" fontAlgn="base" hangingPunct="0">
                <a:spcBef>
                  <a:spcPct val="20000"/>
                </a:spcBef>
                <a:spcAft>
                  <a:spcPct val="0"/>
                </a:spcAft>
                <a:buChar char="»"/>
                <a:tabLst>
                  <a:tab pos="0" algn="l"/>
                  <a:tab pos="650875" algn="l"/>
                  <a:tab pos="1303338" algn="l"/>
                  <a:tab pos="1955800" algn="l"/>
                  <a:tab pos="2608263" algn="l"/>
                  <a:tab pos="3260725" algn="l"/>
                  <a:tab pos="3913188" algn="l"/>
                  <a:tab pos="4565650" algn="l"/>
                  <a:tab pos="5216525" algn="l"/>
                  <a:tab pos="5868988" algn="l"/>
                  <a:tab pos="6521450" algn="l"/>
                  <a:tab pos="7173913" algn="l"/>
                  <a:tab pos="7826375" algn="l"/>
                  <a:tab pos="8478838" algn="l"/>
                  <a:tab pos="9131300" algn="l"/>
                  <a:tab pos="9783763" algn="l"/>
                </a:tabLst>
                <a:defRPr sz="2000">
                  <a:solidFill>
                    <a:schemeClr val="tx1"/>
                  </a:solidFill>
                  <a:latin typeface="Times New Roman" panose="02020603050405020304" pitchFamily="18" charset="0"/>
                  <a:ea typeface="MS PGothic" panose="020B0600070205080204" pitchFamily="34" charset="-128"/>
                </a:defRPr>
              </a:lvl9pPr>
            </a:lstStyle>
            <a:p>
              <a:pPr>
                <a:lnSpc>
                  <a:spcPct val="93000"/>
                </a:lnSpc>
                <a:spcBef>
                  <a:spcPct val="0"/>
                </a:spcBef>
                <a:buClr>
                  <a:srgbClr val="000000"/>
                </a:buClr>
                <a:buSzPct val="45000"/>
                <a:buFont typeface="Wingdings" panose="05000000000000000000" pitchFamily="2" charset="2"/>
                <a:buNone/>
              </a:pPr>
              <a:r>
                <a:rPr lang="en-GB" altLang="he-IL" sz="1400">
                  <a:solidFill>
                    <a:srgbClr val="000000"/>
                  </a:solidFill>
                  <a:latin typeface="Arial" panose="020B0604020202020204" pitchFamily="34" charset="0"/>
                </a:rPr>
                <a:t>Echo reply</a:t>
              </a:r>
            </a:p>
          </p:txBody>
        </p:sp>
      </p:grpSp>
      <p:sp>
        <p:nvSpPr>
          <p:cNvPr id="101" name="Line 38"/>
          <p:cNvSpPr>
            <a:spLocks noChangeShapeType="1"/>
          </p:cNvSpPr>
          <p:nvPr/>
        </p:nvSpPr>
        <p:spPr bwMode="auto">
          <a:xfrm>
            <a:off x="4122808" y="3983210"/>
            <a:ext cx="1447800" cy="152400"/>
          </a:xfrm>
          <a:prstGeom prst="line">
            <a:avLst/>
          </a:prstGeom>
          <a:noFill/>
          <a:ln w="1260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he-IL"/>
          </a:p>
        </p:txBody>
      </p:sp>
    </p:spTree>
    <p:extLst>
      <p:ext uri="{BB962C8B-B14F-4D97-AF65-F5344CB8AC3E}">
        <p14:creationId xmlns:p14="http://schemas.microsoft.com/office/powerpoint/2010/main" val="2236386373"/>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Ping example</a:t>
            </a:r>
            <a:endParaRPr lang="he-IL" dirty="0"/>
          </a:p>
        </p:txBody>
      </p:sp>
      <p:pic>
        <p:nvPicPr>
          <p:cNvPr id="4" name="Picture 3"/>
          <p:cNvPicPr>
            <a:picLocks noChangeAspect="1"/>
          </p:cNvPicPr>
          <p:nvPr/>
        </p:nvPicPr>
        <p:blipFill rotWithShape="1">
          <a:blip r:embed="rId2"/>
          <a:srcRect t="30332" r="52306" b="39336"/>
          <a:stretch/>
        </p:blipFill>
        <p:spPr>
          <a:xfrm>
            <a:off x="344928" y="2132856"/>
            <a:ext cx="8454144" cy="3024336"/>
          </a:xfrm>
          <a:prstGeom prst="rect">
            <a:avLst/>
          </a:prstGeom>
        </p:spPr>
      </p:pic>
    </p:spTree>
    <p:extLst>
      <p:ext uri="{BB962C8B-B14F-4D97-AF65-F5344CB8AC3E}">
        <p14:creationId xmlns:p14="http://schemas.microsoft.com/office/powerpoint/2010/main" val="98697161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3" name="Rectangle 2"/>
          <p:cNvSpPr>
            <a:spLocks noGrp="1" noChangeArrowheads="1"/>
          </p:cNvSpPr>
          <p:nvPr>
            <p:ph type="title"/>
          </p:nvPr>
        </p:nvSpPr>
        <p:spPr/>
        <p:txBody>
          <a:bodyPr/>
          <a:lstStyle/>
          <a:p>
            <a:pPr eaLnBrk="1" hangingPunct="1">
              <a:defRPr/>
            </a:pPr>
            <a:r>
              <a:rPr lang="en-US" smtClean="0"/>
              <a:t>Source Routing</a:t>
            </a:r>
          </a:p>
        </p:txBody>
      </p:sp>
      <p:sp>
        <p:nvSpPr>
          <p:cNvPr id="46084" name="Rectangle 3"/>
          <p:cNvSpPr>
            <a:spLocks noGrp="1" noChangeArrowheads="1"/>
          </p:cNvSpPr>
          <p:nvPr>
            <p:ph type="body" idx="1"/>
          </p:nvPr>
        </p:nvSpPr>
        <p:spPr>
          <a:xfrm>
            <a:off x="457200" y="1600200"/>
            <a:ext cx="8229600" cy="1920875"/>
          </a:xfrm>
        </p:spPr>
        <p:txBody>
          <a:bodyPr/>
          <a:lstStyle/>
          <a:p>
            <a:pPr marL="342900" indent="-342900" eaLnBrk="1" hangingPunct="1">
              <a:buFont typeface="Wingdings" panose="05000000000000000000" pitchFamily="2" charset="2"/>
              <a:buChar char="q"/>
              <a:defRPr/>
            </a:pPr>
            <a:r>
              <a:rPr lang="en-US" sz="2400" dirty="0" smtClean="0"/>
              <a:t>List entire path in packet</a:t>
            </a:r>
          </a:p>
          <a:p>
            <a:pPr marL="342900" lvl="3" indent="-342900">
              <a:buFont typeface="Wingdings" panose="05000000000000000000" pitchFamily="2" charset="2"/>
              <a:buChar char="q"/>
              <a:defRPr/>
            </a:pPr>
            <a:r>
              <a:rPr lang="en-US" sz="1400" dirty="0" smtClean="0"/>
              <a:t>Driving directions (north 3 hops, east, etc..)</a:t>
            </a:r>
          </a:p>
          <a:p>
            <a:pPr marL="342900" indent="-342900" eaLnBrk="1" hangingPunct="1">
              <a:buFont typeface="Wingdings" panose="05000000000000000000" pitchFamily="2" charset="2"/>
              <a:buChar char="q"/>
              <a:defRPr/>
            </a:pPr>
            <a:r>
              <a:rPr lang="en-US" sz="2400" dirty="0" smtClean="0"/>
              <a:t>Router processing</a:t>
            </a:r>
          </a:p>
          <a:p>
            <a:pPr marL="342900" lvl="3" indent="-342900">
              <a:buFont typeface="Wingdings" panose="05000000000000000000" pitchFamily="2" charset="2"/>
              <a:buChar char="q"/>
              <a:defRPr/>
            </a:pPr>
            <a:r>
              <a:rPr lang="en-US" sz="1400" dirty="0" smtClean="0"/>
              <a:t>Examine first step in directions</a:t>
            </a:r>
          </a:p>
          <a:p>
            <a:pPr marL="342900" lvl="3" indent="-342900">
              <a:buFont typeface="Wingdings" panose="05000000000000000000" pitchFamily="2" charset="2"/>
              <a:buChar char="q"/>
              <a:defRPr/>
            </a:pPr>
            <a:r>
              <a:rPr lang="en-US" sz="1400" dirty="0" smtClean="0"/>
              <a:t>Strip first step from packet</a:t>
            </a:r>
          </a:p>
          <a:p>
            <a:pPr marL="342900" lvl="3" indent="-342900">
              <a:buFont typeface="Wingdings" panose="05000000000000000000" pitchFamily="2" charset="2"/>
              <a:buChar char="q"/>
              <a:defRPr/>
            </a:pPr>
            <a:r>
              <a:rPr lang="en-US" sz="1400" dirty="0" smtClean="0"/>
              <a:t>Forward to step just stripped off</a:t>
            </a:r>
          </a:p>
        </p:txBody>
      </p:sp>
      <p:sp>
        <p:nvSpPr>
          <p:cNvPr id="25602" name="Slide Number Placeholder 5"/>
          <p:cNvSpPr>
            <a:spLocks noGrp="1"/>
          </p:cNvSpPr>
          <p:nvPr>
            <p:ph type="sldNum" sz="quarter" idx="4294967295"/>
          </p:nvPr>
        </p:nvSpPr>
        <p:spPr>
          <a:xfrm>
            <a:off x="8467725" y="6462713"/>
            <a:ext cx="676275" cy="2762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Tx/>
              <a:buNone/>
            </a:pPr>
            <a:fld id="{6FDB8E72-11F8-4536-9A60-26850F3D1537}" type="slidenum">
              <a:rPr lang="en-US" altLang="he-IL" sz="1200" smtClean="0">
                <a:solidFill>
                  <a:schemeClr val="tx2"/>
                </a:solidFill>
                <a:latin typeface="Arial Narrow" panose="020B0606020202030204" pitchFamily="34" charset="0"/>
              </a:rPr>
              <a:pPr eaLnBrk="1" hangingPunct="1">
                <a:lnSpc>
                  <a:spcPct val="100000"/>
                </a:lnSpc>
                <a:spcBef>
                  <a:spcPct val="0"/>
                </a:spcBef>
                <a:buClrTx/>
                <a:buSzTx/>
                <a:buFontTx/>
                <a:buNone/>
              </a:pPr>
              <a:t>6</a:t>
            </a:fld>
            <a:endParaRPr lang="en-US" altLang="he-IL" sz="1200" smtClean="0">
              <a:solidFill>
                <a:schemeClr val="tx2"/>
              </a:solidFill>
              <a:latin typeface="Arial Narrow" panose="020B0606020202030204" pitchFamily="34" charset="0"/>
            </a:endParaRPr>
          </a:p>
        </p:txBody>
      </p:sp>
      <p:sp>
        <p:nvSpPr>
          <p:cNvPr id="25605" name="Rectangle 4"/>
          <p:cNvSpPr>
            <a:spLocks noChangeArrowheads="1"/>
          </p:cNvSpPr>
          <p:nvPr/>
        </p:nvSpPr>
        <p:spPr bwMode="auto">
          <a:xfrm>
            <a:off x="457200" y="3733800"/>
            <a:ext cx="8305800" cy="2743200"/>
          </a:xfrm>
          <a:prstGeom prst="rect">
            <a:avLst/>
          </a:prstGeom>
          <a:solidFill>
            <a:srgbClr val="FFFFFF"/>
          </a:solidFill>
          <a:ln w="9525">
            <a:solidFill>
              <a:schemeClr val="tx1"/>
            </a:solidFill>
            <a:miter lim="800000"/>
            <a:headEnd/>
            <a:tailEnd/>
          </a:ln>
          <a:effectLst>
            <a:outerShdw dist="107763" dir="2700000" algn="ctr" rotWithShape="0">
              <a:schemeClr val="bg2"/>
            </a:outerShdw>
          </a:effec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he-IL" altLang="he-IL" sz="1800">
              <a:latin typeface="Arial" panose="020B0604020202020204" pitchFamily="34" charset="0"/>
            </a:endParaRPr>
          </a:p>
        </p:txBody>
      </p:sp>
      <p:sp>
        <p:nvSpPr>
          <p:cNvPr id="25606" name="Rectangle 5"/>
          <p:cNvSpPr>
            <a:spLocks noChangeArrowheads="1"/>
          </p:cNvSpPr>
          <p:nvPr/>
        </p:nvSpPr>
        <p:spPr bwMode="auto">
          <a:xfrm>
            <a:off x="7205663" y="5721350"/>
            <a:ext cx="719137" cy="450850"/>
          </a:xfrm>
          <a:prstGeom prst="rect">
            <a:avLst/>
          </a:prstGeom>
          <a:solidFill>
            <a:srgbClr val="FF9933"/>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r>
              <a:rPr lang="en-US" altLang="he-IL" sz="1200">
                <a:solidFill>
                  <a:srgbClr val="000000"/>
                </a:solidFill>
                <a:latin typeface="Arial" panose="020B0604020202020204" pitchFamily="34" charset="0"/>
              </a:rPr>
              <a:t>Receiver</a:t>
            </a:r>
          </a:p>
        </p:txBody>
      </p:sp>
      <p:sp>
        <p:nvSpPr>
          <p:cNvPr id="25607" name="Text Box 6"/>
          <p:cNvSpPr txBox="1">
            <a:spLocks noChangeArrowheads="1"/>
          </p:cNvSpPr>
          <p:nvPr/>
        </p:nvSpPr>
        <p:spPr bwMode="auto">
          <a:xfrm>
            <a:off x="990600" y="3992563"/>
            <a:ext cx="649288"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he-IL" sz="1200">
                <a:solidFill>
                  <a:srgbClr val="000000"/>
                </a:solidFill>
                <a:latin typeface="Arial" panose="020B0604020202020204" pitchFamily="34" charset="0"/>
              </a:rPr>
              <a:t>Packet</a:t>
            </a:r>
            <a:endParaRPr lang="en-US" altLang="he-IL" sz="1600">
              <a:solidFill>
                <a:srgbClr val="000000"/>
              </a:solidFill>
              <a:latin typeface="Arial" panose="020B0604020202020204" pitchFamily="34" charset="0"/>
            </a:endParaRPr>
          </a:p>
        </p:txBody>
      </p:sp>
      <p:sp>
        <p:nvSpPr>
          <p:cNvPr id="25608" name="Line 7"/>
          <p:cNvSpPr>
            <a:spLocks noChangeShapeType="1"/>
          </p:cNvSpPr>
          <p:nvPr/>
        </p:nvSpPr>
        <p:spPr bwMode="auto">
          <a:xfrm>
            <a:off x="5514975" y="5930900"/>
            <a:ext cx="1690688"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he-IL"/>
          </a:p>
        </p:txBody>
      </p:sp>
      <p:sp>
        <p:nvSpPr>
          <p:cNvPr id="25609" name="Line 8"/>
          <p:cNvSpPr>
            <a:spLocks noChangeShapeType="1"/>
          </p:cNvSpPr>
          <p:nvPr/>
        </p:nvSpPr>
        <p:spPr bwMode="auto">
          <a:xfrm>
            <a:off x="5376863" y="4800600"/>
            <a:ext cx="0" cy="914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he-IL"/>
          </a:p>
        </p:txBody>
      </p:sp>
      <p:grpSp>
        <p:nvGrpSpPr>
          <p:cNvPr id="25610" name="Group 9"/>
          <p:cNvGrpSpPr>
            <a:grpSpLocks/>
          </p:cNvGrpSpPr>
          <p:nvPr/>
        </p:nvGrpSpPr>
        <p:grpSpPr bwMode="auto">
          <a:xfrm>
            <a:off x="1905000" y="4038600"/>
            <a:ext cx="1219200" cy="228600"/>
            <a:chOff x="1296" y="1728"/>
            <a:chExt cx="672" cy="144"/>
          </a:xfrm>
        </p:grpSpPr>
        <p:sp>
          <p:nvSpPr>
            <p:cNvPr id="25647" name="Rectangle 10"/>
            <p:cNvSpPr>
              <a:spLocks noChangeArrowheads="1"/>
            </p:cNvSpPr>
            <p:nvPr/>
          </p:nvSpPr>
          <p:spPr bwMode="auto">
            <a:xfrm>
              <a:off x="1296" y="1728"/>
              <a:ext cx="432" cy="144"/>
            </a:xfrm>
            <a:prstGeom prst="rect">
              <a:avLst/>
            </a:prstGeom>
            <a:solidFill>
              <a:schemeClr val="accent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r>
                <a:rPr lang="en-US" altLang="he-IL" sz="1200">
                  <a:solidFill>
                    <a:srgbClr val="000000"/>
                  </a:solidFill>
                  <a:latin typeface="Arial" panose="020B0604020202020204" pitchFamily="34" charset="0"/>
                </a:rPr>
                <a:t>R2, R3, R</a:t>
              </a:r>
            </a:p>
          </p:txBody>
        </p:sp>
        <p:sp>
          <p:nvSpPr>
            <p:cNvPr id="25648" name="Rectangle 11"/>
            <p:cNvSpPr>
              <a:spLocks noChangeArrowheads="1"/>
            </p:cNvSpPr>
            <p:nvPr/>
          </p:nvSpPr>
          <p:spPr bwMode="auto">
            <a:xfrm>
              <a:off x="1728" y="1728"/>
              <a:ext cx="240" cy="144"/>
            </a:xfrm>
            <a:prstGeom prst="rect">
              <a:avLst/>
            </a:prstGeom>
            <a:solidFill>
              <a:schemeClr val="accent2"/>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endParaRPr lang="he-IL" altLang="he-IL" sz="1000">
                <a:solidFill>
                  <a:srgbClr val="000000"/>
                </a:solidFill>
                <a:latin typeface="Arial" panose="020B0604020202020204" pitchFamily="34" charset="0"/>
              </a:endParaRPr>
            </a:p>
          </p:txBody>
        </p:sp>
      </p:grpSp>
      <p:sp>
        <p:nvSpPr>
          <p:cNvPr id="25611" name="Line 12"/>
          <p:cNvSpPr>
            <a:spLocks noChangeShapeType="1"/>
          </p:cNvSpPr>
          <p:nvPr/>
        </p:nvSpPr>
        <p:spPr bwMode="auto">
          <a:xfrm>
            <a:off x="3667125" y="4648200"/>
            <a:ext cx="1414463"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he-IL"/>
          </a:p>
        </p:txBody>
      </p:sp>
      <p:sp>
        <p:nvSpPr>
          <p:cNvPr id="25612" name="Rectangle 13"/>
          <p:cNvSpPr>
            <a:spLocks noChangeArrowheads="1"/>
          </p:cNvSpPr>
          <p:nvPr/>
        </p:nvSpPr>
        <p:spPr bwMode="auto">
          <a:xfrm>
            <a:off x="1457325" y="4419600"/>
            <a:ext cx="719138" cy="450850"/>
          </a:xfrm>
          <a:prstGeom prst="rect">
            <a:avLst/>
          </a:prstGeom>
          <a:solidFill>
            <a:srgbClr val="FF9933"/>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r>
              <a:rPr lang="en-US" altLang="he-IL" sz="1200">
                <a:solidFill>
                  <a:srgbClr val="000000"/>
                </a:solidFill>
                <a:latin typeface="Arial" panose="020B0604020202020204" pitchFamily="34" charset="0"/>
              </a:rPr>
              <a:t>Sender</a:t>
            </a:r>
          </a:p>
        </p:txBody>
      </p:sp>
      <p:sp>
        <p:nvSpPr>
          <p:cNvPr id="25613" name="Line 14"/>
          <p:cNvSpPr>
            <a:spLocks noChangeShapeType="1"/>
          </p:cNvSpPr>
          <p:nvPr/>
        </p:nvSpPr>
        <p:spPr bwMode="auto">
          <a:xfrm>
            <a:off x="2176463" y="4648200"/>
            <a:ext cx="9144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he-IL"/>
          </a:p>
        </p:txBody>
      </p:sp>
      <p:sp>
        <p:nvSpPr>
          <p:cNvPr id="25614" name="Line 15"/>
          <p:cNvSpPr>
            <a:spLocks noChangeShapeType="1"/>
          </p:cNvSpPr>
          <p:nvPr/>
        </p:nvSpPr>
        <p:spPr bwMode="auto">
          <a:xfrm>
            <a:off x="1600200" y="4144963"/>
            <a:ext cx="304800" cy="0"/>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lstStyle/>
          <a:p>
            <a:endParaRPr lang="he-IL"/>
          </a:p>
        </p:txBody>
      </p:sp>
      <p:sp>
        <p:nvSpPr>
          <p:cNvPr id="25615" name="Text Box 16"/>
          <p:cNvSpPr txBox="1">
            <a:spLocks noChangeArrowheads="1"/>
          </p:cNvSpPr>
          <p:nvPr/>
        </p:nvSpPr>
        <p:spPr bwMode="auto">
          <a:xfrm>
            <a:off x="3167063" y="4251325"/>
            <a:ext cx="3048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he-IL" sz="1000">
                <a:solidFill>
                  <a:srgbClr val="000000"/>
                </a:solidFill>
                <a:latin typeface="Arial" panose="020B0604020202020204" pitchFamily="34" charset="0"/>
              </a:rPr>
              <a:t>2</a:t>
            </a:r>
          </a:p>
        </p:txBody>
      </p:sp>
      <p:sp>
        <p:nvSpPr>
          <p:cNvPr id="25616" name="Text Box 17"/>
          <p:cNvSpPr txBox="1">
            <a:spLocks noChangeArrowheads="1"/>
          </p:cNvSpPr>
          <p:nvPr/>
        </p:nvSpPr>
        <p:spPr bwMode="auto">
          <a:xfrm>
            <a:off x="3624263" y="4632325"/>
            <a:ext cx="3048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he-IL" sz="1000">
                <a:solidFill>
                  <a:srgbClr val="000000"/>
                </a:solidFill>
                <a:latin typeface="Arial" panose="020B0604020202020204" pitchFamily="34" charset="0"/>
              </a:rPr>
              <a:t>3</a:t>
            </a:r>
          </a:p>
        </p:txBody>
      </p:sp>
      <p:sp>
        <p:nvSpPr>
          <p:cNvPr id="25617" name="Text Box 18"/>
          <p:cNvSpPr txBox="1">
            <a:spLocks noChangeArrowheads="1"/>
          </p:cNvSpPr>
          <p:nvPr/>
        </p:nvSpPr>
        <p:spPr bwMode="auto">
          <a:xfrm>
            <a:off x="3167063" y="4800600"/>
            <a:ext cx="3048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he-IL" sz="1000">
                <a:solidFill>
                  <a:srgbClr val="000000"/>
                </a:solidFill>
                <a:latin typeface="Arial" panose="020B0604020202020204" pitchFamily="34" charset="0"/>
              </a:rPr>
              <a:t>4</a:t>
            </a:r>
          </a:p>
        </p:txBody>
      </p:sp>
      <p:sp>
        <p:nvSpPr>
          <p:cNvPr id="25618" name="Text Box 19"/>
          <p:cNvSpPr txBox="1">
            <a:spLocks noChangeArrowheads="1"/>
          </p:cNvSpPr>
          <p:nvPr/>
        </p:nvSpPr>
        <p:spPr bwMode="auto">
          <a:xfrm>
            <a:off x="2862263" y="4632325"/>
            <a:ext cx="2286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he-IL" sz="1000">
                <a:solidFill>
                  <a:srgbClr val="000000"/>
                </a:solidFill>
                <a:latin typeface="Arial" panose="020B0604020202020204" pitchFamily="34" charset="0"/>
              </a:rPr>
              <a:t>1</a:t>
            </a:r>
          </a:p>
        </p:txBody>
      </p:sp>
      <p:sp>
        <p:nvSpPr>
          <p:cNvPr id="25619" name="Text Box 20"/>
          <p:cNvSpPr txBox="1">
            <a:spLocks noChangeArrowheads="1"/>
          </p:cNvSpPr>
          <p:nvPr/>
        </p:nvSpPr>
        <p:spPr bwMode="auto">
          <a:xfrm>
            <a:off x="5148263" y="4251325"/>
            <a:ext cx="3048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he-IL" sz="1000">
                <a:solidFill>
                  <a:srgbClr val="000000"/>
                </a:solidFill>
                <a:latin typeface="Arial" panose="020B0604020202020204" pitchFamily="34" charset="0"/>
              </a:rPr>
              <a:t>2</a:t>
            </a:r>
          </a:p>
        </p:txBody>
      </p:sp>
      <p:sp>
        <p:nvSpPr>
          <p:cNvPr id="25620" name="Text Box 21"/>
          <p:cNvSpPr txBox="1">
            <a:spLocks noChangeArrowheads="1"/>
          </p:cNvSpPr>
          <p:nvPr/>
        </p:nvSpPr>
        <p:spPr bwMode="auto">
          <a:xfrm>
            <a:off x="5605463" y="4632325"/>
            <a:ext cx="3048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he-IL" sz="1000">
                <a:solidFill>
                  <a:srgbClr val="000000"/>
                </a:solidFill>
                <a:latin typeface="Arial" panose="020B0604020202020204" pitchFamily="34" charset="0"/>
              </a:rPr>
              <a:t>3</a:t>
            </a:r>
          </a:p>
        </p:txBody>
      </p:sp>
      <p:sp>
        <p:nvSpPr>
          <p:cNvPr id="25621" name="Text Box 22"/>
          <p:cNvSpPr txBox="1">
            <a:spLocks noChangeArrowheads="1"/>
          </p:cNvSpPr>
          <p:nvPr/>
        </p:nvSpPr>
        <p:spPr bwMode="auto">
          <a:xfrm>
            <a:off x="5148263" y="4800600"/>
            <a:ext cx="3048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he-IL" sz="1000">
                <a:solidFill>
                  <a:srgbClr val="000000"/>
                </a:solidFill>
                <a:latin typeface="Arial" panose="020B0604020202020204" pitchFamily="34" charset="0"/>
              </a:rPr>
              <a:t>4</a:t>
            </a:r>
          </a:p>
        </p:txBody>
      </p:sp>
      <p:sp>
        <p:nvSpPr>
          <p:cNvPr id="25622" name="Text Box 23"/>
          <p:cNvSpPr txBox="1">
            <a:spLocks noChangeArrowheads="1"/>
          </p:cNvSpPr>
          <p:nvPr/>
        </p:nvSpPr>
        <p:spPr bwMode="auto">
          <a:xfrm>
            <a:off x="4843463" y="4632325"/>
            <a:ext cx="2286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he-IL" sz="1000">
                <a:solidFill>
                  <a:srgbClr val="000000"/>
                </a:solidFill>
                <a:latin typeface="Arial" panose="020B0604020202020204" pitchFamily="34" charset="0"/>
              </a:rPr>
              <a:t>1</a:t>
            </a:r>
          </a:p>
        </p:txBody>
      </p:sp>
      <p:sp>
        <p:nvSpPr>
          <p:cNvPr id="25623" name="Text Box 24"/>
          <p:cNvSpPr txBox="1">
            <a:spLocks noChangeArrowheads="1"/>
          </p:cNvSpPr>
          <p:nvPr/>
        </p:nvSpPr>
        <p:spPr bwMode="auto">
          <a:xfrm>
            <a:off x="5300663" y="5486400"/>
            <a:ext cx="3048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he-IL" sz="1000">
                <a:solidFill>
                  <a:srgbClr val="000000"/>
                </a:solidFill>
                <a:latin typeface="Arial" panose="020B0604020202020204" pitchFamily="34" charset="0"/>
              </a:rPr>
              <a:t>2</a:t>
            </a:r>
          </a:p>
        </p:txBody>
      </p:sp>
      <p:sp>
        <p:nvSpPr>
          <p:cNvPr id="25624" name="Text Box 25"/>
          <p:cNvSpPr txBox="1">
            <a:spLocks noChangeArrowheads="1"/>
          </p:cNvSpPr>
          <p:nvPr/>
        </p:nvSpPr>
        <p:spPr bwMode="auto">
          <a:xfrm>
            <a:off x="5605463" y="5927725"/>
            <a:ext cx="3048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he-IL" sz="1000">
                <a:solidFill>
                  <a:srgbClr val="000000"/>
                </a:solidFill>
                <a:latin typeface="Arial" panose="020B0604020202020204" pitchFamily="34" charset="0"/>
              </a:rPr>
              <a:t>3</a:t>
            </a:r>
          </a:p>
        </p:txBody>
      </p:sp>
      <p:sp>
        <p:nvSpPr>
          <p:cNvPr id="25625" name="Text Box 26"/>
          <p:cNvSpPr txBox="1">
            <a:spLocks noChangeArrowheads="1"/>
          </p:cNvSpPr>
          <p:nvPr/>
        </p:nvSpPr>
        <p:spPr bwMode="auto">
          <a:xfrm>
            <a:off x="5148263" y="6019800"/>
            <a:ext cx="3048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he-IL" sz="1000">
                <a:solidFill>
                  <a:srgbClr val="000000"/>
                </a:solidFill>
                <a:latin typeface="Arial" panose="020B0604020202020204" pitchFamily="34" charset="0"/>
              </a:rPr>
              <a:t>4</a:t>
            </a:r>
          </a:p>
        </p:txBody>
      </p:sp>
      <p:sp>
        <p:nvSpPr>
          <p:cNvPr id="25626" name="Text Box 27"/>
          <p:cNvSpPr txBox="1">
            <a:spLocks noChangeArrowheads="1"/>
          </p:cNvSpPr>
          <p:nvPr/>
        </p:nvSpPr>
        <p:spPr bwMode="auto">
          <a:xfrm>
            <a:off x="4919663" y="5715000"/>
            <a:ext cx="2286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he-IL" sz="1000">
                <a:solidFill>
                  <a:srgbClr val="000000"/>
                </a:solidFill>
                <a:latin typeface="Arial" panose="020B0604020202020204" pitchFamily="34" charset="0"/>
              </a:rPr>
              <a:t>1</a:t>
            </a:r>
          </a:p>
        </p:txBody>
      </p:sp>
      <p:sp>
        <p:nvSpPr>
          <p:cNvPr id="25627" name="Line 28"/>
          <p:cNvSpPr>
            <a:spLocks noChangeShapeType="1"/>
          </p:cNvSpPr>
          <p:nvPr/>
        </p:nvSpPr>
        <p:spPr bwMode="auto">
          <a:xfrm>
            <a:off x="3395663" y="4800600"/>
            <a:ext cx="0" cy="228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he-IL"/>
          </a:p>
        </p:txBody>
      </p:sp>
      <p:sp>
        <p:nvSpPr>
          <p:cNvPr id="25628" name="Line 29"/>
          <p:cNvSpPr>
            <a:spLocks noChangeShapeType="1"/>
          </p:cNvSpPr>
          <p:nvPr/>
        </p:nvSpPr>
        <p:spPr bwMode="auto">
          <a:xfrm>
            <a:off x="3395663" y="4267200"/>
            <a:ext cx="0" cy="228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he-IL"/>
          </a:p>
        </p:txBody>
      </p:sp>
      <p:sp>
        <p:nvSpPr>
          <p:cNvPr id="25629" name="Line 30"/>
          <p:cNvSpPr>
            <a:spLocks noChangeShapeType="1"/>
          </p:cNvSpPr>
          <p:nvPr/>
        </p:nvSpPr>
        <p:spPr bwMode="auto">
          <a:xfrm>
            <a:off x="3395663" y="4800600"/>
            <a:ext cx="0" cy="228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he-IL"/>
          </a:p>
        </p:txBody>
      </p:sp>
      <p:sp>
        <p:nvSpPr>
          <p:cNvPr id="25630" name="Line 31"/>
          <p:cNvSpPr>
            <a:spLocks noChangeShapeType="1"/>
          </p:cNvSpPr>
          <p:nvPr/>
        </p:nvSpPr>
        <p:spPr bwMode="auto">
          <a:xfrm>
            <a:off x="3395663" y="4267200"/>
            <a:ext cx="0" cy="228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he-IL"/>
          </a:p>
        </p:txBody>
      </p:sp>
      <p:sp>
        <p:nvSpPr>
          <p:cNvPr id="25631" name="Line 32"/>
          <p:cNvSpPr>
            <a:spLocks noChangeShapeType="1"/>
          </p:cNvSpPr>
          <p:nvPr/>
        </p:nvSpPr>
        <p:spPr bwMode="auto">
          <a:xfrm>
            <a:off x="5376863" y="4267200"/>
            <a:ext cx="0" cy="228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he-IL"/>
          </a:p>
        </p:txBody>
      </p:sp>
      <p:sp>
        <p:nvSpPr>
          <p:cNvPr id="25632" name="Line 33"/>
          <p:cNvSpPr>
            <a:spLocks noChangeShapeType="1"/>
          </p:cNvSpPr>
          <p:nvPr/>
        </p:nvSpPr>
        <p:spPr bwMode="auto">
          <a:xfrm>
            <a:off x="5605463" y="4648200"/>
            <a:ext cx="2286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he-IL"/>
          </a:p>
        </p:txBody>
      </p:sp>
      <p:sp>
        <p:nvSpPr>
          <p:cNvPr id="25633" name="Line 34"/>
          <p:cNvSpPr>
            <a:spLocks noChangeShapeType="1"/>
          </p:cNvSpPr>
          <p:nvPr/>
        </p:nvSpPr>
        <p:spPr bwMode="auto">
          <a:xfrm>
            <a:off x="4919663" y="5943600"/>
            <a:ext cx="2286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he-IL"/>
          </a:p>
        </p:txBody>
      </p:sp>
      <p:sp>
        <p:nvSpPr>
          <p:cNvPr id="25634" name="Line 35"/>
          <p:cNvSpPr>
            <a:spLocks noChangeShapeType="1"/>
          </p:cNvSpPr>
          <p:nvPr/>
        </p:nvSpPr>
        <p:spPr bwMode="auto">
          <a:xfrm>
            <a:off x="5376863" y="6096000"/>
            <a:ext cx="0" cy="228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he-IL"/>
          </a:p>
        </p:txBody>
      </p:sp>
      <p:sp>
        <p:nvSpPr>
          <p:cNvPr id="25635" name="Rectangle 36"/>
          <p:cNvSpPr>
            <a:spLocks noChangeArrowheads="1"/>
          </p:cNvSpPr>
          <p:nvPr/>
        </p:nvSpPr>
        <p:spPr bwMode="auto">
          <a:xfrm>
            <a:off x="5081588" y="4457700"/>
            <a:ext cx="566737" cy="374650"/>
          </a:xfrm>
          <a:prstGeom prst="rect">
            <a:avLst/>
          </a:prstGeom>
          <a:solidFill>
            <a:schemeClr val="hlink"/>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r>
              <a:rPr lang="en-US" altLang="he-IL" sz="1400">
                <a:solidFill>
                  <a:srgbClr val="000000"/>
                </a:solidFill>
                <a:latin typeface="Arial" panose="020B0604020202020204" pitchFamily="34" charset="0"/>
              </a:rPr>
              <a:t>R2</a:t>
            </a:r>
          </a:p>
        </p:txBody>
      </p:sp>
      <p:sp>
        <p:nvSpPr>
          <p:cNvPr id="25636" name="Rectangle 37"/>
          <p:cNvSpPr>
            <a:spLocks noChangeArrowheads="1"/>
          </p:cNvSpPr>
          <p:nvPr/>
        </p:nvSpPr>
        <p:spPr bwMode="auto">
          <a:xfrm>
            <a:off x="5116513" y="5708650"/>
            <a:ext cx="565150" cy="374650"/>
          </a:xfrm>
          <a:prstGeom prst="rect">
            <a:avLst/>
          </a:prstGeom>
          <a:solidFill>
            <a:schemeClr val="hlink"/>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r>
              <a:rPr lang="en-US" altLang="he-IL" sz="1400">
                <a:solidFill>
                  <a:srgbClr val="000000"/>
                </a:solidFill>
                <a:latin typeface="Arial" panose="020B0604020202020204" pitchFamily="34" charset="0"/>
              </a:rPr>
              <a:t>R3</a:t>
            </a:r>
          </a:p>
        </p:txBody>
      </p:sp>
      <p:sp>
        <p:nvSpPr>
          <p:cNvPr id="25637" name="Rectangle 38"/>
          <p:cNvSpPr>
            <a:spLocks noChangeArrowheads="1"/>
          </p:cNvSpPr>
          <p:nvPr/>
        </p:nvSpPr>
        <p:spPr bwMode="auto">
          <a:xfrm>
            <a:off x="3100388" y="4457700"/>
            <a:ext cx="566737" cy="374650"/>
          </a:xfrm>
          <a:prstGeom prst="rect">
            <a:avLst/>
          </a:prstGeom>
          <a:solidFill>
            <a:schemeClr val="hlink"/>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r>
              <a:rPr lang="en-US" altLang="he-IL" sz="1400">
                <a:solidFill>
                  <a:srgbClr val="000000"/>
                </a:solidFill>
                <a:latin typeface="Arial" panose="020B0604020202020204" pitchFamily="34" charset="0"/>
              </a:rPr>
              <a:t>R1</a:t>
            </a:r>
          </a:p>
        </p:txBody>
      </p:sp>
      <p:grpSp>
        <p:nvGrpSpPr>
          <p:cNvPr id="25638" name="Group 39"/>
          <p:cNvGrpSpPr>
            <a:grpSpLocks/>
          </p:cNvGrpSpPr>
          <p:nvPr/>
        </p:nvGrpSpPr>
        <p:grpSpPr bwMode="auto">
          <a:xfrm>
            <a:off x="3733800" y="4038600"/>
            <a:ext cx="1066800" cy="228600"/>
            <a:chOff x="1296" y="1728"/>
            <a:chExt cx="672" cy="144"/>
          </a:xfrm>
        </p:grpSpPr>
        <p:sp>
          <p:nvSpPr>
            <p:cNvPr id="25645" name="Rectangle 40"/>
            <p:cNvSpPr>
              <a:spLocks noChangeArrowheads="1"/>
            </p:cNvSpPr>
            <p:nvPr/>
          </p:nvSpPr>
          <p:spPr bwMode="auto">
            <a:xfrm>
              <a:off x="1296" y="1728"/>
              <a:ext cx="432" cy="144"/>
            </a:xfrm>
            <a:prstGeom prst="rect">
              <a:avLst/>
            </a:prstGeom>
            <a:solidFill>
              <a:schemeClr val="accent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r>
                <a:rPr lang="en-US" altLang="he-IL" sz="1200">
                  <a:solidFill>
                    <a:srgbClr val="000000"/>
                  </a:solidFill>
                  <a:latin typeface="Arial" panose="020B0604020202020204" pitchFamily="34" charset="0"/>
                </a:rPr>
                <a:t>R3, R</a:t>
              </a:r>
            </a:p>
          </p:txBody>
        </p:sp>
        <p:sp>
          <p:nvSpPr>
            <p:cNvPr id="25646" name="Rectangle 41"/>
            <p:cNvSpPr>
              <a:spLocks noChangeArrowheads="1"/>
            </p:cNvSpPr>
            <p:nvPr/>
          </p:nvSpPr>
          <p:spPr bwMode="auto">
            <a:xfrm>
              <a:off x="1728" y="1728"/>
              <a:ext cx="240" cy="144"/>
            </a:xfrm>
            <a:prstGeom prst="rect">
              <a:avLst/>
            </a:prstGeom>
            <a:solidFill>
              <a:schemeClr val="accent2"/>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endParaRPr lang="he-IL" altLang="he-IL" sz="1000">
                <a:solidFill>
                  <a:srgbClr val="000000"/>
                </a:solidFill>
                <a:latin typeface="Arial" panose="020B0604020202020204" pitchFamily="34" charset="0"/>
              </a:endParaRPr>
            </a:p>
          </p:txBody>
        </p:sp>
      </p:grpSp>
      <p:grpSp>
        <p:nvGrpSpPr>
          <p:cNvPr id="25639" name="Group 42"/>
          <p:cNvGrpSpPr>
            <a:grpSpLocks/>
          </p:cNvGrpSpPr>
          <p:nvPr/>
        </p:nvGrpSpPr>
        <p:grpSpPr bwMode="auto">
          <a:xfrm>
            <a:off x="5562600" y="5105400"/>
            <a:ext cx="1066800" cy="228600"/>
            <a:chOff x="1296" y="1728"/>
            <a:chExt cx="672" cy="144"/>
          </a:xfrm>
        </p:grpSpPr>
        <p:sp>
          <p:nvSpPr>
            <p:cNvPr id="25643" name="Rectangle 43"/>
            <p:cNvSpPr>
              <a:spLocks noChangeArrowheads="1"/>
            </p:cNvSpPr>
            <p:nvPr/>
          </p:nvSpPr>
          <p:spPr bwMode="auto">
            <a:xfrm>
              <a:off x="1296" y="1728"/>
              <a:ext cx="432" cy="144"/>
            </a:xfrm>
            <a:prstGeom prst="rect">
              <a:avLst/>
            </a:prstGeom>
            <a:solidFill>
              <a:schemeClr val="accent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r>
                <a:rPr lang="en-US" altLang="he-IL" sz="1200">
                  <a:solidFill>
                    <a:srgbClr val="000000"/>
                  </a:solidFill>
                  <a:latin typeface="Arial" panose="020B0604020202020204" pitchFamily="34" charset="0"/>
                </a:rPr>
                <a:t>R</a:t>
              </a:r>
            </a:p>
          </p:txBody>
        </p:sp>
        <p:sp>
          <p:nvSpPr>
            <p:cNvPr id="25644" name="Rectangle 44"/>
            <p:cNvSpPr>
              <a:spLocks noChangeArrowheads="1"/>
            </p:cNvSpPr>
            <p:nvPr/>
          </p:nvSpPr>
          <p:spPr bwMode="auto">
            <a:xfrm>
              <a:off x="1728" y="1728"/>
              <a:ext cx="240" cy="144"/>
            </a:xfrm>
            <a:prstGeom prst="rect">
              <a:avLst/>
            </a:prstGeom>
            <a:solidFill>
              <a:schemeClr val="accent2"/>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endParaRPr lang="he-IL" altLang="he-IL" sz="1000">
                <a:solidFill>
                  <a:srgbClr val="000000"/>
                </a:solidFill>
                <a:latin typeface="Arial" panose="020B0604020202020204" pitchFamily="34" charset="0"/>
              </a:endParaRPr>
            </a:p>
          </p:txBody>
        </p:sp>
      </p:grpSp>
      <p:grpSp>
        <p:nvGrpSpPr>
          <p:cNvPr id="25640" name="Group 48"/>
          <p:cNvGrpSpPr>
            <a:grpSpLocks/>
          </p:cNvGrpSpPr>
          <p:nvPr/>
        </p:nvGrpSpPr>
        <p:grpSpPr bwMode="auto">
          <a:xfrm>
            <a:off x="6019800" y="6096000"/>
            <a:ext cx="1066800" cy="228600"/>
            <a:chOff x="1296" y="1728"/>
            <a:chExt cx="672" cy="144"/>
          </a:xfrm>
        </p:grpSpPr>
        <p:sp>
          <p:nvSpPr>
            <p:cNvPr id="25641" name="Rectangle 49"/>
            <p:cNvSpPr>
              <a:spLocks noChangeArrowheads="1"/>
            </p:cNvSpPr>
            <p:nvPr/>
          </p:nvSpPr>
          <p:spPr bwMode="auto">
            <a:xfrm>
              <a:off x="1296" y="1728"/>
              <a:ext cx="432" cy="144"/>
            </a:xfrm>
            <a:prstGeom prst="rect">
              <a:avLst/>
            </a:prstGeom>
            <a:solidFill>
              <a:schemeClr val="accent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endParaRPr lang="he-IL" altLang="he-IL" sz="1200">
                <a:solidFill>
                  <a:srgbClr val="000000"/>
                </a:solidFill>
                <a:latin typeface="Arial" panose="020B0604020202020204" pitchFamily="34" charset="0"/>
              </a:endParaRPr>
            </a:p>
          </p:txBody>
        </p:sp>
        <p:sp>
          <p:nvSpPr>
            <p:cNvPr id="25642" name="Rectangle 50"/>
            <p:cNvSpPr>
              <a:spLocks noChangeArrowheads="1"/>
            </p:cNvSpPr>
            <p:nvPr/>
          </p:nvSpPr>
          <p:spPr bwMode="auto">
            <a:xfrm>
              <a:off x="1728" y="1728"/>
              <a:ext cx="240" cy="144"/>
            </a:xfrm>
            <a:prstGeom prst="rect">
              <a:avLst/>
            </a:prstGeom>
            <a:solidFill>
              <a:schemeClr val="accent2"/>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endParaRPr lang="he-IL" altLang="he-IL" sz="1000">
                <a:solidFill>
                  <a:srgbClr val="000000"/>
                </a:solidFill>
                <a:latin typeface="Arial" panose="020B0604020202020204" pitchFamily="34" charset="0"/>
              </a:endParaRPr>
            </a:p>
          </p:txBody>
        </p:sp>
      </p:grpSp>
    </p:spTree>
    <p:extLst>
      <p:ext uri="{BB962C8B-B14F-4D97-AF65-F5344CB8AC3E}">
        <p14:creationId xmlns:p14="http://schemas.microsoft.com/office/powerpoint/2010/main" val="109955079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lang="en-US" altLang="he-IL" smtClean="0"/>
              <a:t>ICMP</a:t>
            </a:r>
            <a:r>
              <a:rPr lang="he-IL" altLang="he-IL" smtClean="0"/>
              <a:t> </a:t>
            </a:r>
            <a:r>
              <a:rPr lang="en-US" altLang="he-IL" smtClean="0"/>
              <a:t> - Example (ping)</a:t>
            </a:r>
            <a:endParaRPr lang="he-IL" altLang="he-IL" smtClean="0"/>
          </a:p>
        </p:txBody>
      </p:sp>
      <p:sp>
        <p:nvSpPr>
          <p:cNvPr id="6" name="מציין מיקום טקסט 5"/>
          <p:cNvSpPr>
            <a:spLocks noGrp="1"/>
          </p:cNvSpPr>
          <p:nvPr>
            <p:ph type="body" idx="1"/>
          </p:nvPr>
        </p:nvSpPr>
        <p:spPr/>
        <p:txBody>
          <a:bodyPr/>
          <a:lstStyle/>
          <a:p>
            <a:endParaRPr lang="he-IL"/>
          </a:p>
        </p:txBody>
      </p:sp>
      <p:sp>
        <p:nvSpPr>
          <p:cNvPr id="5" name="מציין מיקום של כותרת תחתונה 4"/>
          <p:cNvSpPr>
            <a:spLocks noGrp="1"/>
          </p:cNvSpPr>
          <p:nvPr>
            <p:ph type="ftr" sz="quarter" idx="4294967295"/>
          </p:nvPr>
        </p:nvSpPr>
        <p:spPr>
          <a:xfrm>
            <a:off x="6248400" y="6467475"/>
            <a:ext cx="2895600" cy="287338"/>
          </a:xfrm>
          <a:prstGeom prst="rect">
            <a:avLst/>
          </a:prstGeom>
        </p:spPr>
        <p:txBody>
          <a:bodyPr/>
          <a:lstStyle/>
          <a:p>
            <a:pPr>
              <a:defRPr/>
            </a:pPr>
            <a:r>
              <a:rPr lang="en-US" smtClean="0"/>
              <a:t>Network Layer</a:t>
            </a:r>
            <a:endParaRPr lang="en-US"/>
          </a:p>
        </p:txBody>
      </p:sp>
      <p:sp>
        <p:nvSpPr>
          <p:cNvPr id="124934" name="מציין מיקום של מספר שקופית 5"/>
          <p:cNvSpPr>
            <a:spLocks noGrp="1"/>
          </p:cNvSpPr>
          <p:nvPr>
            <p:ph type="sldNum" sz="quarter" idx="4294967295"/>
          </p:nvPr>
        </p:nvSpPr>
        <p:spPr>
          <a:xfrm>
            <a:off x="8467725" y="6462713"/>
            <a:ext cx="676275" cy="276225"/>
          </a:xfrm>
          <a:prstGeom prst="rect">
            <a:avLst/>
          </a:prstGeom>
          <a:noFill/>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he-IL" sz="1200" smtClean="0">
                <a:latin typeface="Tahoma" panose="020B0604030504040204" pitchFamily="34" charset="0"/>
              </a:rPr>
              <a:t>4-</a:t>
            </a:r>
            <a:fld id="{37F59B07-AD6A-460E-9D07-352B7978FB76}" type="slidenum">
              <a:rPr lang="en-US" altLang="he-IL" sz="1200" smtClean="0">
                <a:latin typeface="Tahoma" panose="020B0604030504040204" pitchFamily="34" charset="0"/>
              </a:rPr>
              <a:pPr>
                <a:lnSpc>
                  <a:spcPct val="100000"/>
                </a:lnSpc>
                <a:spcBef>
                  <a:spcPct val="0"/>
                </a:spcBef>
                <a:buClrTx/>
                <a:buSzTx/>
                <a:buFontTx/>
                <a:buNone/>
              </a:pPr>
              <a:t>69</a:t>
            </a:fld>
            <a:endParaRPr lang="en-US" altLang="he-IL" sz="1200" smtClean="0">
              <a:latin typeface="Tahoma" panose="020B0604030504040204" pitchFamily="34" charset="0"/>
            </a:endParaRPr>
          </a:p>
        </p:txBody>
      </p:sp>
      <p:pic>
        <p:nvPicPr>
          <p:cNvPr id="124935" name="Picture 2"/>
          <p:cNvPicPr>
            <a:picLocks noChangeAspect="1" noChangeArrowheads="1"/>
          </p:cNvPicPr>
          <p:nvPr/>
        </p:nvPicPr>
        <p:blipFill>
          <a:blip r:embed="rId2">
            <a:extLst>
              <a:ext uri="{28A0092B-C50C-407E-A947-70E740481C1C}">
                <a14:useLocalDpi xmlns:a14="http://schemas.microsoft.com/office/drawing/2010/main" val="0"/>
              </a:ext>
            </a:extLst>
          </a:blip>
          <a:srcRect l="854" t="14616" r="-854" b="769"/>
          <a:stretch>
            <a:fillRect/>
          </a:stretch>
        </p:blipFill>
        <p:spPr bwMode="auto">
          <a:xfrm>
            <a:off x="0" y="1387475"/>
            <a:ext cx="9223375" cy="5202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28098362"/>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1" name="Rectangle 2"/>
          <p:cNvSpPr>
            <a:spLocks noGrp="1" noChangeArrowheads="1"/>
          </p:cNvSpPr>
          <p:nvPr>
            <p:ph type="title"/>
          </p:nvPr>
        </p:nvSpPr>
        <p:spPr/>
        <p:txBody>
          <a:bodyPr lIns="92089" tIns="46044" rIns="92089" bIns="46044" anchor="b"/>
          <a:lstStyle/>
          <a:p>
            <a:pPr defTabSz="457200" eaLnBrk="1" hangingPunct="1">
              <a:tabLst>
                <a:tab pos="0" algn="l"/>
                <a:tab pos="358775" algn="l"/>
                <a:tab pos="1077913" algn="l"/>
                <a:tab pos="1797050" algn="l"/>
                <a:tab pos="2516188" algn="l"/>
                <a:tab pos="3235325" algn="l"/>
                <a:tab pos="3954463" algn="l"/>
                <a:tab pos="4673600" algn="l"/>
                <a:tab pos="5392738" algn="l"/>
                <a:tab pos="6111875" algn="l"/>
                <a:tab pos="6831013" algn="l"/>
                <a:tab pos="7550150" algn="l"/>
                <a:tab pos="8269288" algn="l"/>
                <a:tab pos="8988425" algn="l"/>
                <a:tab pos="9707563" algn="l"/>
                <a:tab pos="10426700" algn="l"/>
              </a:tabLst>
              <a:defRPr/>
            </a:pPr>
            <a:r>
              <a:rPr lang="en-GB" smtClean="0"/>
              <a:t>Traceroute</a:t>
            </a:r>
          </a:p>
        </p:txBody>
      </p:sp>
      <p:sp>
        <p:nvSpPr>
          <p:cNvPr id="58372" name="Rectangle 3"/>
          <p:cNvSpPr>
            <a:spLocks noGrp="1" noChangeArrowheads="1"/>
          </p:cNvSpPr>
          <p:nvPr>
            <p:ph type="body" idx="1"/>
          </p:nvPr>
        </p:nvSpPr>
        <p:spPr/>
        <p:txBody>
          <a:bodyPr lIns="92089" tIns="46044" rIns="92089" bIns="46044"/>
          <a:lstStyle/>
          <a:p>
            <a:pPr marL="339725" indent="-339725" defTabSz="457200" eaLnBrk="1" hangingPunct="1">
              <a:spcBef>
                <a:spcPts val="600"/>
              </a:spcBef>
              <a:tabLst>
                <a:tab pos="554038" algn="l"/>
                <a:tab pos="1273175" algn="l"/>
                <a:tab pos="1992313" algn="l"/>
                <a:tab pos="2711450" algn="l"/>
                <a:tab pos="3430588" algn="l"/>
                <a:tab pos="4149725" algn="l"/>
                <a:tab pos="4868863" algn="l"/>
                <a:tab pos="5588000" algn="l"/>
                <a:tab pos="6307138" algn="l"/>
                <a:tab pos="7026275" algn="l"/>
                <a:tab pos="7745413" algn="l"/>
                <a:tab pos="8464550" algn="l"/>
                <a:tab pos="9183688" algn="l"/>
                <a:tab pos="9902825" algn="l"/>
                <a:tab pos="10621963" algn="l"/>
              </a:tabLst>
              <a:defRPr/>
            </a:pPr>
            <a:r>
              <a:rPr lang="en-GB" sz="2000" smtClean="0"/>
              <a:t>Traceroute records the route that packets take</a:t>
            </a:r>
          </a:p>
          <a:p>
            <a:pPr marL="339725" indent="-339725" defTabSz="457200" eaLnBrk="1" hangingPunct="1">
              <a:spcBef>
                <a:spcPts val="600"/>
              </a:spcBef>
              <a:tabLst>
                <a:tab pos="554038" algn="l"/>
                <a:tab pos="1273175" algn="l"/>
                <a:tab pos="1992313" algn="l"/>
                <a:tab pos="2711450" algn="l"/>
                <a:tab pos="3430588" algn="l"/>
                <a:tab pos="4149725" algn="l"/>
                <a:tab pos="4868863" algn="l"/>
                <a:tab pos="5588000" algn="l"/>
                <a:tab pos="6307138" algn="l"/>
                <a:tab pos="7026275" algn="l"/>
                <a:tab pos="7745413" algn="l"/>
                <a:tab pos="8464550" algn="l"/>
                <a:tab pos="9183688" algn="l"/>
                <a:tab pos="9902825" algn="l"/>
                <a:tab pos="10621963" algn="l"/>
              </a:tabLst>
              <a:defRPr/>
            </a:pPr>
            <a:r>
              <a:rPr lang="en-GB" sz="2000" smtClean="0"/>
              <a:t>A clever use of the TTL field</a:t>
            </a:r>
          </a:p>
          <a:p>
            <a:pPr marL="339725" indent="-339725" defTabSz="457200" eaLnBrk="1" hangingPunct="1">
              <a:spcBef>
                <a:spcPts val="600"/>
              </a:spcBef>
              <a:tabLst>
                <a:tab pos="554038" algn="l"/>
                <a:tab pos="1273175" algn="l"/>
                <a:tab pos="1992313" algn="l"/>
                <a:tab pos="2711450" algn="l"/>
                <a:tab pos="3430588" algn="l"/>
                <a:tab pos="4149725" algn="l"/>
                <a:tab pos="4868863" algn="l"/>
                <a:tab pos="5588000" algn="l"/>
                <a:tab pos="6307138" algn="l"/>
                <a:tab pos="7026275" algn="l"/>
                <a:tab pos="7745413" algn="l"/>
                <a:tab pos="8464550" algn="l"/>
                <a:tab pos="9183688" algn="l"/>
                <a:tab pos="9902825" algn="l"/>
                <a:tab pos="10621963" algn="l"/>
              </a:tabLst>
              <a:defRPr/>
            </a:pPr>
            <a:r>
              <a:rPr lang="en-GB" sz="2000" smtClean="0"/>
              <a:t>When a router receives a packet, it decrements TTL</a:t>
            </a:r>
          </a:p>
          <a:p>
            <a:pPr marL="339725" indent="-339725" defTabSz="457200" eaLnBrk="1" hangingPunct="1">
              <a:spcBef>
                <a:spcPts val="600"/>
              </a:spcBef>
              <a:tabLst>
                <a:tab pos="554038" algn="l"/>
                <a:tab pos="1273175" algn="l"/>
                <a:tab pos="1992313" algn="l"/>
                <a:tab pos="2711450" algn="l"/>
                <a:tab pos="3430588" algn="l"/>
                <a:tab pos="4149725" algn="l"/>
                <a:tab pos="4868863" algn="l"/>
                <a:tab pos="5588000" algn="l"/>
                <a:tab pos="6307138" algn="l"/>
                <a:tab pos="7026275" algn="l"/>
                <a:tab pos="7745413" algn="l"/>
                <a:tab pos="8464550" algn="l"/>
                <a:tab pos="9183688" algn="l"/>
                <a:tab pos="9902825" algn="l"/>
                <a:tab pos="10621963" algn="l"/>
              </a:tabLst>
              <a:defRPr/>
            </a:pPr>
            <a:r>
              <a:rPr lang="en-GB" sz="2000" smtClean="0"/>
              <a:t>If TTL=0, it sends an ICMP </a:t>
            </a:r>
            <a:r>
              <a:rPr lang="en-GB" sz="2000" smtClean="0">
                <a:solidFill>
                  <a:srgbClr val="000099"/>
                </a:solidFill>
              </a:rPr>
              <a:t>time exceeded</a:t>
            </a:r>
            <a:r>
              <a:rPr lang="en-GB" sz="2000" smtClean="0"/>
              <a:t> message back to the sender</a:t>
            </a:r>
          </a:p>
          <a:p>
            <a:pPr marL="339725" indent="-339725" defTabSz="457200" eaLnBrk="1" hangingPunct="1">
              <a:spcBef>
                <a:spcPts val="600"/>
              </a:spcBef>
              <a:tabLst>
                <a:tab pos="554038" algn="l"/>
                <a:tab pos="1273175" algn="l"/>
                <a:tab pos="1992313" algn="l"/>
                <a:tab pos="2711450" algn="l"/>
                <a:tab pos="3430588" algn="l"/>
                <a:tab pos="4149725" algn="l"/>
                <a:tab pos="4868863" algn="l"/>
                <a:tab pos="5588000" algn="l"/>
                <a:tab pos="6307138" algn="l"/>
                <a:tab pos="7026275" algn="l"/>
                <a:tab pos="7745413" algn="l"/>
                <a:tab pos="8464550" algn="l"/>
                <a:tab pos="9183688" algn="l"/>
                <a:tab pos="9902825" algn="l"/>
                <a:tab pos="10621963" algn="l"/>
              </a:tabLst>
              <a:defRPr/>
            </a:pPr>
            <a:r>
              <a:rPr lang="en-GB" sz="2000" smtClean="0"/>
              <a:t>To determine the route, progressively increase TTL</a:t>
            </a:r>
          </a:p>
          <a:p>
            <a:pPr marL="739775" lvl="1" indent="-282575" defTabSz="457200" eaLnBrk="1" hangingPunct="1">
              <a:spcBef>
                <a:spcPts val="500"/>
              </a:spcBef>
              <a:tabLst>
                <a:tab pos="554038" algn="l"/>
                <a:tab pos="1273175" algn="l"/>
                <a:tab pos="1992313" algn="l"/>
                <a:tab pos="2711450" algn="l"/>
                <a:tab pos="3430588" algn="l"/>
                <a:tab pos="4149725" algn="l"/>
                <a:tab pos="4868863" algn="l"/>
                <a:tab pos="5588000" algn="l"/>
                <a:tab pos="6307138" algn="l"/>
                <a:tab pos="7026275" algn="l"/>
                <a:tab pos="7745413" algn="l"/>
                <a:tab pos="8464550" algn="l"/>
                <a:tab pos="9183688" algn="l"/>
                <a:tab pos="9902825" algn="l"/>
                <a:tab pos="10621963" algn="l"/>
              </a:tabLst>
              <a:defRPr/>
            </a:pPr>
            <a:r>
              <a:rPr lang="en-GB" sz="1800" smtClean="0"/>
              <a:t>Every time an ICMP </a:t>
            </a:r>
            <a:r>
              <a:rPr lang="en-GB" sz="1800" smtClean="0">
                <a:solidFill>
                  <a:srgbClr val="000099"/>
                </a:solidFill>
              </a:rPr>
              <a:t>time exceeded</a:t>
            </a:r>
            <a:r>
              <a:rPr lang="en-GB" sz="1800" smtClean="0"/>
              <a:t> message is received, record the sender’s (router’s) address</a:t>
            </a:r>
          </a:p>
          <a:p>
            <a:pPr marL="739775" lvl="1" indent="-282575" defTabSz="457200" eaLnBrk="1" hangingPunct="1">
              <a:spcBef>
                <a:spcPts val="500"/>
              </a:spcBef>
              <a:tabLst>
                <a:tab pos="554038" algn="l"/>
                <a:tab pos="1273175" algn="l"/>
                <a:tab pos="1992313" algn="l"/>
                <a:tab pos="2711450" algn="l"/>
                <a:tab pos="3430588" algn="l"/>
                <a:tab pos="4149725" algn="l"/>
                <a:tab pos="4868863" algn="l"/>
                <a:tab pos="5588000" algn="l"/>
                <a:tab pos="6307138" algn="l"/>
                <a:tab pos="7026275" algn="l"/>
                <a:tab pos="7745413" algn="l"/>
                <a:tab pos="8464550" algn="l"/>
                <a:tab pos="9183688" algn="l"/>
                <a:tab pos="9902825" algn="l"/>
                <a:tab pos="10621963" algn="l"/>
              </a:tabLst>
              <a:defRPr/>
            </a:pPr>
            <a:r>
              <a:rPr lang="en-GB" sz="1800" smtClean="0"/>
              <a:t>Repeat until the destination host is reached or an error message occurs</a:t>
            </a:r>
          </a:p>
        </p:txBody>
      </p:sp>
    </p:spTree>
    <p:extLst>
      <p:ext uri="{BB962C8B-B14F-4D97-AF65-F5344CB8AC3E}">
        <p14:creationId xmlns:p14="http://schemas.microsoft.com/office/powerpoint/2010/main" val="2460300560"/>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4" name="Rectangle 2"/>
          <p:cNvSpPr>
            <a:spLocks noGrp="1" noChangeArrowheads="1"/>
          </p:cNvSpPr>
          <p:nvPr>
            <p:ph type="title"/>
          </p:nvPr>
        </p:nvSpPr>
        <p:spPr/>
        <p:txBody>
          <a:bodyPr/>
          <a:lstStyle/>
          <a:p>
            <a:pPr>
              <a:defRPr/>
            </a:pPr>
            <a:r>
              <a:rPr lang="en-US" dirty="0" err="1">
                <a:ea typeface="ＭＳ Ｐゴシック" charset="0"/>
                <a:cs typeface="+mj-cs"/>
              </a:rPr>
              <a:t>Traceroute</a:t>
            </a:r>
            <a:r>
              <a:rPr lang="en-US" dirty="0">
                <a:ea typeface="ＭＳ Ｐゴシック" charset="0"/>
                <a:cs typeface="+mj-cs"/>
              </a:rPr>
              <a:t> and ICMP</a:t>
            </a:r>
          </a:p>
        </p:txBody>
      </p:sp>
      <p:sp>
        <p:nvSpPr>
          <p:cNvPr id="66565" name="Rectangle 3"/>
          <p:cNvSpPr>
            <a:spLocks noGrp="1" noChangeArrowheads="1"/>
          </p:cNvSpPr>
          <p:nvPr>
            <p:ph type="body" idx="1"/>
          </p:nvPr>
        </p:nvSpPr>
        <p:spPr>
          <a:xfrm>
            <a:off x="457200" y="1600200"/>
            <a:ext cx="4330824" cy="3814763"/>
          </a:xfrm>
        </p:spPr>
        <p:txBody>
          <a:bodyPr/>
          <a:lstStyle/>
          <a:p>
            <a:pPr marL="342900" indent="-342900">
              <a:buFont typeface="Wingdings" panose="05000000000000000000" pitchFamily="2" charset="2"/>
              <a:buChar char="q"/>
              <a:defRPr/>
            </a:pPr>
            <a:r>
              <a:rPr lang="en-US" sz="2400" dirty="0">
                <a:ea typeface="ＭＳ Ｐゴシック" charset="0"/>
                <a:cs typeface="+mn-cs"/>
              </a:rPr>
              <a:t>source sends series of UDP segments to </a:t>
            </a:r>
            <a:r>
              <a:rPr lang="en-US" sz="2400" dirty="0" err="1">
                <a:ea typeface="ＭＳ Ｐゴシック" charset="0"/>
                <a:cs typeface="+mn-cs"/>
              </a:rPr>
              <a:t>dest</a:t>
            </a:r>
            <a:endParaRPr lang="en-US" sz="2400" dirty="0">
              <a:ea typeface="ＭＳ Ｐゴシック" charset="0"/>
              <a:cs typeface="+mn-cs"/>
            </a:endParaRPr>
          </a:p>
          <a:p>
            <a:pPr marL="342900" lvl="1" indent="-342900">
              <a:buFont typeface="Wingdings" panose="05000000000000000000" pitchFamily="2" charset="2"/>
              <a:buChar char="q"/>
              <a:defRPr/>
            </a:pPr>
            <a:r>
              <a:rPr lang="en-US" sz="2000" dirty="0">
                <a:ea typeface="ＭＳ Ｐゴシック" charset="0"/>
              </a:rPr>
              <a:t>first set has TTL =1</a:t>
            </a:r>
          </a:p>
          <a:p>
            <a:pPr marL="342900" lvl="1" indent="-342900">
              <a:buFont typeface="Wingdings" panose="05000000000000000000" pitchFamily="2" charset="2"/>
              <a:buChar char="q"/>
              <a:defRPr/>
            </a:pPr>
            <a:r>
              <a:rPr lang="en-US" sz="2000" dirty="0">
                <a:ea typeface="ＭＳ Ｐゴシック" charset="0"/>
              </a:rPr>
              <a:t>second set has TTL=2, etc.</a:t>
            </a:r>
          </a:p>
          <a:p>
            <a:pPr marL="342900" lvl="1" indent="-342900">
              <a:buFont typeface="Wingdings" panose="05000000000000000000" pitchFamily="2" charset="2"/>
              <a:buChar char="q"/>
              <a:defRPr/>
            </a:pPr>
            <a:r>
              <a:rPr lang="en-US" sz="2000" dirty="0">
                <a:ea typeface="ＭＳ Ｐゴシック" charset="0"/>
              </a:rPr>
              <a:t>unlikely port number</a:t>
            </a:r>
          </a:p>
          <a:p>
            <a:pPr marL="342900" indent="-342900">
              <a:buFont typeface="Wingdings" panose="05000000000000000000" pitchFamily="2" charset="2"/>
              <a:buChar char="q"/>
              <a:defRPr/>
            </a:pPr>
            <a:r>
              <a:rPr lang="en-US" sz="2400" dirty="0">
                <a:ea typeface="ＭＳ Ｐゴシック" charset="0"/>
                <a:cs typeface="+mn-cs"/>
              </a:rPr>
              <a:t>when </a:t>
            </a:r>
            <a:r>
              <a:rPr lang="en-US" sz="2400" i="1" dirty="0">
                <a:ea typeface="ＭＳ Ｐゴシック" charset="0"/>
                <a:cs typeface="+mn-cs"/>
              </a:rPr>
              <a:t>n</a:t>
            </a:r>
            <a:r>
              <a:rPr lang="en-US" sz="2400" dirty="0">
                <a:ea typeface="ＭＳ Ｐゴシック" charset="0"/>
                <a:cs typeface="+mn-cs"/>
              </a:rPr>
              <a:t>th set of datagrams  arrives to nth router:</a:t>
            </a:r>
          </a:p>
          <a:p>
            <a:pPr marL="342900" lvl="1" indent="-342900">
              <a:buFont typeface="Wingdings" panose="05000000000000000000" pitchFamily="2" charset="2"/>
              <a:buChar char="q"/>
              <a:defRPr/>
            </a:pPr>
            <a:r>
              <a:rPr lang="en-US" sz="2000" dirty="0">
                <a:ea typeface="ＭＳ Ｐゴシック" charset="0"/>
              </a:rPr>
              <a:t>router discards datagrams</a:t>
            </a:r>
          </a:p>
          <a:p>
            <a:pPr marL="342900" lvl="1" indent="-342900">
              <a:buFont typeface="Wingdings" panose="05000000000000000000" pitchFamily="2" charset="2"/>
              <a:buChar char="q"/>
              <a:defRPr/>
            </a:pPr>
            <a:r>
              <a:rPr lang="en-US" sz="2000" dirty="0">
                <a:ea typeface="ＭＳ Ｐゴシック" charset="0"/>
              </a:rPr>
              <a:t>and sends source ICMP messages (type 11, code 0)</a:t>
            </a:r>
          </a:p>
          <a:p>
            <a:pPr marL="342900" lvl="1" indent="-342900">
              <a:buFont typeface="Wingdings" panose="05000000000000000000" pitchFamily="2" charset="2"/>
              <a:buChar char="q"/>
              <a:defRPr/>
            </a:pPr>
            <a:r>
              <a:rPr lang="en-US" sz="2000" dirty="0">
                <a:ea typeface="ＭＳ Ｐゴシック" charset="0"/>
              </a:rPr>
              <a:t>ICMP messages includes name of router &amp; IP address</a:t>
            </a:r>
          </a:p>
        </p:txBody>
      </p:sp>
      <p:sp>
        <p:nvSpPr>
          <p:cNvPr id="66566" name="Rectangle 4"/>
          <p:cNvSpPr>
            <a:spLocks noGrp="1" noChangeArrowheads="1"/>
          </p:cNvSpPr>
          <p:nvPr>
            <p:ph type="body" sz="half" idx="4294967295"/>
          </p:nvPr>
        </p:nvSpPr>
        <p:spPr>
          <a:xfrm>
            <a:off x="4876800" y="1685222"/>
            <a:ext cx="3810000" cy="2005013"/>
          </a:xfrm>
        </p:spPr>
        <p:txBody>
          <a:bodyPr/>
          <a:lstStyle/>
          <a:p>
            <a:pPr marL="342900" indent="-342900">
              <a:buFont typeface="Wingdings" panose="05000000000000000000" pitchFamily="2" charset="2"/>
              <a:buChar char="q"/>
              <a:defRPr/>
            </a:pPr>
            <a:r>
              <a:rPr lang="en-US" sz="2400" dirty="0">
                <a:ea typeface="ＭＳ Ｐゴシック" charset="0"/>
                <a:cs typeface="+mn-cs"/>
              </a:rPr>
              <a:t>when ICMP messages arrives, source records RTTs</a:t>
            </a:r>
          </a:p>
        </p:txBody>
      </p:sp>
      <p:sp>
        <p:nvSpPr>
          <p:cNvPr id="655365" name="Rectangle 5"/>
          <p:cNvSpPr>
            <a:spLocks noChangeArrowheads="1"/>
          </p:cNvSpPr>
          <p:nvPr/>
        </p:nvSpPr>
        <p:spPr bwMode="auto">
          <a:xfrm>
            <a:off x="4883386" y="2982536"/>
            <a:ext cx="3810000" cy="3043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342900" indent="-342900">
              <a:lnSpc>
                <a:spcPct val="85000"/>
              </a:lnSpc>
              <a:spcBef>
                <a:spcPct val="20000"/>
              </a:spcBef>
              <a:buClr>
                <a:srgbClr val="000099"/>
              </a:buClr>
              <a:buSzPct val="65000"/>
              <a:buFont typeface="Wingdings" panose="05000000000000000000" pitchFamily="2" charset="2"/>
              <a:buChar char="q"/>
              <a:defRPr/>
            </a:pPr>
            <a:r>
              <a:rPr lang="en-US" sz="2400" i="1" dirty="0">
                <a:solidFill>
                  <a:srgbClr val="000099"/>
                </a:solidFill>
                <a:latin typeface="Gill Sans MT" pitchFamily="34" charset="0"/>
              </a:rPr>
              <a:t>stopping criteria:</a:t>
            </a:r>
          </a:p>
          <a:p>
            <a:pPr marL="342900" lvl="8" indent="-342900">
              <a:lnSpc>
                <a:spcPct val="85000"/>
              </a:lnSpc>
              <a:spcBef>
                <a:spcPct val="20000"/>
              </a:spcBef>
              <a:buClr>
                <a:srgbClr val="000099"/>
              </a:buClr>
              <a:buSzPct val="65000"/>
              <a:buFont typeface="Wingdings" panose="05000000000000000000" pitchFamily="2" charset="2"/>
              <a:buChar char="q"/>
              <a:defRPr/>
            </a:pPr>
            <a:r>
              <a:rPr lang="en-US" sz="2400" dirty="0">
                <a:latin typeface="Gill Sans MT" pitchFamily="34" charset="0"/>
              </a:rPr>
              <a:t>UDP segment eventually arrives at destination host</a:t>
            </a:r>
          </a:p>
          <a:p>
            <a:pPr marL="342900" indent="-342900">
              <a:lnSpc>
                <a:spcPct val="85000"/>
              </a:lnSpc>
              <a:spcBef>
                <a:spcPct val="20000"/>
              </a:spcBef>
              <a:buClr>
                <a:srgbClr val="000099"/>
              </a:buClr>
              <a:buSzPct val="65000"/>
              <a:buFont typeface="Wingdings" panose="05000000000000000000" pitchFamily="2" charset="2"/>
              <a:buChar char="q"/>
              <a:defRPr/>
            </a:pPr>
            <a:r>
              <a:rPr lang="en-US" sz="2400" dirty="0">
                <a:latin typeface="Gill Sans MT" pitchFamily="34" charset="0"/>
              </a:rPr>
              <a:t>destination returns ICMP </a:t>
            </a:r>
            <a:r>
              <a:rPr lang="ja-JP" altLang="en-US" sz="2400" dirty="0">
                <a:latin typeface="Gill Sans MT" pitchFamily="34" charset="0"/>
              </a:rPr>
              <a:t>“</a:t>
            </a:r>
            <a:r>
              <a:rPr lang="en-US" altLang="ja-JP" sz="2400" dirty="0">
                <a:latin typeface="Gill Sans MT" pitchFamily="34" charset="0"/>
              </a:rPr>
              <a:t>port unreachable</a:t>
            </a:r>
            <a:r>
              <a:rPr lang="ja-JP" altLang="en-US" sz="2400" dirty="0">
                <a:latin typeface="Gill Sans MT" pitchFamily="34" charset="0"/>
              </a:rPr>
              <a:t>”</a:t>
            </a:r>
            <a:r>
              <a:rPr lang="en-US" altLang="ja-JP" sz="2400" dirty="0">
                <a:latin typeface="Gill Sans MT" pitchFamily="34" charset="0"/>
              </a:rPr>
              <a:t> message (type 3, code 3)</a:t>
            </a:r>
          </a:p>
          <a:p>
            <a:pPr marL="342900" indent="-342900">
              <a:lnSpc>
                <a:spcPct val="85000"/>
              </a:lnSpc>
              <a:spcBef>
                <a:spcPct val="20000"/>
              </a:spcBef>
              <a:buClr>
                <a:srgbClr val="000099"/>
              </a:buClr>
              <a:buSzPct val="65000"/>
              <a:buFont typeface="Wingdings" panose="05000000000000000000" pitchFamily="2" charset="2"/>
              <a:buChar char="q"/>
              <a:defRPr/>
            </a:pPr>
            <a:r>
              <a:rPr lang="en-US" sz="2400" dirty="0">
                <a:latin typeface="Gill Sans MT" pitchFamily="34" charset="0"/>
              </a:rPr>
              <a:t>source stops</a:t>
            </a:r>
          </a:p>
        </p:txBody>
      </p:sp>
      <p:sp>
        <p:nvSpPr>
          <p:cNvPr id="130057" name="Line 38"/>
          <p:cNvSpPr>
            <a:spLocks noChangeShapeType="1"/>
          </p:cNvSpPr>
          <p:nvPr/>
        </p:nvSpPr>
        <p:spPr bwMode="auto">
          <a:xfrm>
            <a:off x="1617662" y="6165219"/>
            <a:ext cx="288925" cy="26511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he-IL"/>
          </a:p>
        </p:txBody>
      </p:sp>
      <p:sp>
        <p:nvSpPr>
          <p:cNvPr id="130058" name="Line 105"/>
          <p:cNvSpPr>
            <a:spLocks noChangeShapeType="1"/>
          </p:cNvSpPr>
          <p:nvPr/>
        </p:nvSpPr>
        <p:spPr bwMode="auto">
          <a:xfrm flipV="1">
            <a:off x="2411412" y="6216019"/>
            <a:ext cx="458788" cy="20796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he-IL"/>
          </a:p>
        </p:txBody>
      </p:sp>
      <p:sp>
        <p:nvSpPr>
          <p:cNvPr id="130059" name="Line 106"/>
          <p:cNvSpPr>
            <a:spLocks noChangeShapeType="1"/>
          </p:cNvSpPr>
          <p:nvPr/>
        </p:nvSpPr>
        <p:spPr bwMode="auto">
          <a:xfrm>
            <a:off x="3346450" y="6200144"/>
            <a:ext cx="485775" cy="20796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he-IL"/>
          </a:p>
        </p:txBody>
      </p:sp>
      <p:sp>
        <p:nvSpPr>
          <p:cNvPr id="130060" name="Line 108"/>
          <p:cNvSpPr>
            <a:spLocks noChangeShapeType="1"/>
          </p:cNvSpPr>
          <p:nvPr/>
        </p:nvSpPr>
        <p:spPr bwMode="auto">
          <a:xfrm flipH="1">
            <a:off x="3108325" y="5931857"/>
            <a:ext cx="349250" cy="1524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he-IL"/>
          </a:p>
        </p:txBody>
      </p:sp>
      <p:sp>
        <p:nvSpPr>
          <p:cNvPr id="130061" name="Line 113"/>
          <p:cNvSpPr>
            <a:spLocks noChangeShapeType="1"/>
          </p:cNvSpPr>
          <p:nvPr/>
        </p:nvSpPr>
        <p:spPr bwMode="auto">
          <a:xfrm flipH="1">
            <a:off x="4322762" y="6260469"/>
            <a:ext cx="620713" cy="14446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he-IL"/>
          </a:p>
        </p:txBody>
      </p:sp>
      <p:sp>
        <p:nvSpPr>
          <p:cNvPr id="130062" name="Line 260"/>
          <p:cNvSpPr>
            <a:spLocks noChangeShapeType="1"/>
          </p:cNvSpPr>
          <p:nvPr/>
        </p:nvSpPr>
        <p:spPr bwMode="auto">
          <a:xfrm>
            <a:off x="5441950" y="6225544"/>
            <a:ext cx="485775" cy="20796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he-IL"/>
          </a:p>
        </p:txBody>
      </p:sp>
      <p:sp>
        <p:nvSpPr>
          <p:cNvPr id="130063" name="Line 261"/>
          <p:cNvSpPr>
            <a:spLocks noChangeShapeType="1"/>
          </p:cNvSpPr>
          <p:nvPr/>
        </p:nvSpPr>
        <p:spPr bwMode="auto">
          <a:xfrm flipH="1">
            <a:off x="6380162" y="6171569"/>
            <a:ext cx="557213" cy="27781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he-IL"/>
          </a:p>
        </p:txBody>
      </p:sp>
      <p:sp>
        <p:nvSpPr>
          <p:cNvPr id="130064" name="Line 291"/>
          <p:cNvSpPr>
            <a:spLocks noChangeShapeType="1"/>
          </p:cNvSpPr>
          <p:nvPr/>
        </p:nvSpPr>
        <p:spPr bwMode="auto">
          <a:xfrm>
            <a:off x="3076575" y="6331907"/>
            <a:ext cx="228600" cy="3111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he-IL"/>
          </a:p>
        </p:txBody>
      </p:sp>
      <p:sp>
        <p:nvSpPr>
          <p:cNvPr id="130065" name="Line 292"/>
          <p:cNvSpPr>
            <a:spLocks noChangeShapeType="1"/>
          </p:cNvSpPr>
          <p:nvPr/>
        </p:nvSpPr>
        <p:spPr bwMode="auto">
          <a:xfrm>
            <a:off x="5000625" y="5919157"/>
            <a:ext cx="228600" cy="3111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he-IL"/>
          </a:p>
        </p:txBody>
      </p:sp>
      <p:sp>
        <p:nvSpPr>
          <p:cNvPr id="130066" name="Line 294"/>
          <p:cNvSpPr>
            <a:spLocks noChangeShapeType="1"/>
          </p:cNvSpPr>
          <p:nvPr/>
        </p:nvSpPr>
        <p:spPr bwMode="auto">
          <a:xfrm flipH="1">
            <a:off x="3717925" y="6522407"/>
            <a:ext cx="349250" cy="1524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he-IL"/>
          </a:p>
        </p:txBody>
      </p:sp>
      <p:sp>
        <p:nvSpPr>
          <p:cNvPr id="130067" name="Line 295"/>
          <p:cNvSpPr>
            <a:spLocks noChangeShapeType="1"/>
          </p:cNvSpPr>
          <p:nvPr/>
        </p:nvSpPr>
        <p:spPr bwMode="auto">
          <a:xfrm>
            <a:off x="4073525" y="6027107"/>
            <a:ext cx="6350" cy="2603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he-IL"/>
          </a:p>
        </p:txBody>
      </p:sp>
      <p:sp>
        <p:nvSpPr>
          <p:cNvPr id="83244" name="Text Box 300"/>
          <p:cNvSpPr txBox="1">
            <a:spLocks noChangeArrowheads="1"/>
          </p:cNvSpPr>
          <p:nvPr/>
        </p:nvSpPr>
        <p:spPr bwMode="auto">
          <a:xfrm>
            <a:off x="1719262" y="5884232"/>
            <a:ext cx="1073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he-IL" sz="1800">
                <a:solidFill>
                  <a:srgbClr val="CC0000"/>
                </a:solidFill>
                <a:latin typeface="Arial" panose="020B0604020202020204" pitchFamily="34" charset="0"/>
              </a:rPr>
              <a:t>3 probes</a:t>
            </a:r>
          </a:p>
        </p:txBody>
      </p:sp>
      <p:sp>
        <p:nvSpPr>
          <p:cNvPr id="83246" name="Text Box 302"/>
          <p:cNvSpPr txBox="1">
            <a:spLocks noChangeArrowheads="1"/>
          </p:cNvSpPr>
          <p:nvPr/>
        </p:nvSpPr>
        <p:spPr bwMode="auto">
          <a:xfrm>
            <a:off x="2333625" y="6444619"/>
            <a:ext cx="1073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he-IL" sz="1800">
                <a:solidFill>
                  <a:srgbClr val="CC0000"/>
                </a:solidFill>
                <a:latin typeface="Arial" panose="020B0604020202020204" pitchFamily="34" charset="0"/>
              </a:rPr>
              <a:t>3 probes</a:t>
            </a:r>
          </a:p>
        </p:txBody>
      </p:sp>
      <p:sp>
        <p:nvSpPr>
          <p:cNvPr id="83248" name="Text Box 304"/>
          <p:cNvSpPr txBox="1">
            <a:spLocks noChangeArrowheads="1"/>
          </p:cNvSpPr>
          <p:nvPr/>
        </p:nvSpPr>
        <p:spPr bwMode="auto">
          <a:xfrm>
            <a:off x="3357562" y="5858832"/>
            <a:ext cx="1073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he-IL" sz="1800">
                <a:solidFill>
                  <a:srgbClr val="CC0000"/>
                </a:solidFill>
                <a:latin typeface="Arial" panose="020B0604020202020204" pitchFamily="34" charset="0"/>
              </a:rPr>
              <a:t>3 probes</a:t>
            </a:r>
          </a:p>
        </p:txBody>
      </p:sp>
      <p:grpSp>
        <p:nvGrpSpPr>
          <p:cNvPr id="130071" name="Group 21"/>
          <p:cNvGrpSpPr>
            <a:grpSpLocks/>
          </p:cNvGrpSpPr>
          <p:nvPr/>
        </p:nvGrpSpPr>
        <p:grpSpPr bwMode="auto">
          <a:xfrm>
            <a:off x="849312" y="5820732"/>
            <a:ext cx="820738" cy="688975"/>
            <a:chOff x="-44" y="1473"/>
            <a:chExt cx="981" cy="1105"/>
          </a:xfrm>
        </p:grpSpPr>
        <p:pic>
          <p:nvPicPr>
            <p:cNvPr id="130123" name="Picture 22"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0124" name="Freeform 23"/>
            <p:cNvSpPr>
              <a:spLocks/>
            </p:cNvSpPr>
            <p:nvPr/>
          </p:nvSpPr>
          <p:spPr bwMode="auto">
            <a:xfrm flipH="1">
              <a:off x="374" y="1579"/>
              <a:ext cx="477" cy="506"/>
            </a:xfrm>
            <a:custGeom>
              <a:avLst/>
              <a:gdLst>
                <a:gd name="T0" fmla="*/ 0 w 356"/>
                <a:gd name="T1" fmla="*/ 0 h 368"/>
                <a:gd name="T2" fmla="*/ 187350 w 356"/>
                <a:gd name="T3" fmla="*/ 15593 h 368"/>
                <a:gd name="T4" fmla="*/ 222251 w 356"/>
                <a:gd name="T5" fmla="*/ 324849 h 368"/>
                <a:gd name="T6" fmla="*/ 48981 w 356"/>
                <a:gd name="T7" fmla="*/ 406267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he-IL"/>
            </a:p>
          </p:txBody>
        </p:sp>
      </p:grpSp>
      <p:grpSp>
        <p:nvGrpSpPr>
          <p:cNvPr id="130072" name="Group 24"/>
          <p:cNvGrpSpPr>
            <a:grpSpLocks/>
          </p:cNvGrpSpPr>
          <p:nvPr/>
        </p:nvGrpSpPr>
        <p:grpSpPr bwMode="auto">
          <a:xfrm flipH="1">
            <a:off x="6897687" y="5858832"/>
            <a:ext cx="754063" cy="669925"/>
            <a:chOff x="-44" y="1473"/>
            <a:chExt cx="981" cy="1105"/>
          </a:xfrm>
        </p:grpSpPr>
        <p:pic>
          <p:nvPicPr>
            <p:cNvPr id="130121" name="Picture 25"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0122" name="Freeform 26"/>
            <p:cNvSpPr>
              <a:spLocks/>
            </p:cNvSpPr>
            <p:nvPr/>
          </p:nvSpPr>
          <p:spPr bwMode="auto">
            <a:xfrm flipH="1">
              <a:off x="374" y="1579"/>
              <a:ext cx="477" cy="506"/>
            </a:xfrm>
            <a:custGeom>
              <a:avLst/>
              <a:gdLst>
                <a:gd name="T0" fmla="*/ 0 w 356"/>
                <a:gd name="T1" fmla="*/ 0 h 368"/>
                <a:gd name="T2" fmla="*/ 187350 w 356"/>
                <a:gd name="T3" fmla="*/ 15593 h 368"/>
                <a:gd name="T4" fmla="*/ 222251 w 356"/>
                <a:gd name="T5" fmla="*/ 324849 h 368"/>
                <a:gd name="T6" fmla="*/ 48981 w 356"/>
                <a:gd name="T7" fmla="*/ 406267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he-IL"/>
            </a:p>
          </p:txBody>
        </p:sp>
      </p:grpSp>
      <p:grpSp>
        <p:nvGrpSpPr>
          <p:cNvPr id="130073" name="Group 27"/>
          <p:cNvGrpSpPr>
            <a:grpSpLocks/>
          </p:cNvGrpSpPr>
          <p:nvPr/>
        </p:nvGrpSpPr>
        <p:grpSpPr bwMode="auto">
          <a:xfrm>
            <a:off x="5845175" y="6358894"/>
            <a:ext cx="617537" cy="250825"/>
            <a:chOff x="2356" y="1300"/>
            <a:chExt cx="555" cy="194"/>
          </a:xfrm>
        </p:grpSpPr>
        <p:sp>
          <p:nvSpPr>
            <p:cNvPr id="130113"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he-IL" altLang="he-IL" sz="2400">
                <a:latin typeface="Times New Roman" panose="02020603050405020304" pitchFamily="18" charset="0"/>
                <a:cs typeface="Arial" panose="020B0604020202020204" pitchFamily="34" charset="0"/>
              </a:endParaRPr>
            </a:p>
          </p:txBody>
        </p:sp>
        <p:sp>
          <p:nvSpPr>
            <p:cNvPr id="130114"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endParaRPr lang="he-IL" altLang="he-IL" sz="2400">
                <a:latin typeface="Times New Roman" panose="02020603050405020304" pitchFamily="18" charset="0"/>
                <a:cs typeface="Arial" panose="020B0604020202020204" pitchFamily="34" charset="0"/>
              </a:endParaRPr>
            </a:p>
          </p:txBody>
        </p:sp>
        <p:sp>
          <p:nvSpPr>
            <p:cNvPr id="130115"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he-IL" altLang="he-IL" sz="2400">
                <a:latin typeface="Times New Roman" panose="02020603050405020304" pitchFamily="18" charset="0"/>
                <a:cs typeface="Arial" panose="020B0604020202020204" pitchFamily="34" charset="0"/>
              </a:endParaRPr>
            </a:p>
          </p:txBody>
        </p:sp>
        <p:grpSp>
          <p:nvGrpSpPr>
            <p:cNvPr id="130116" name="Group 31"/>
            <p:cNvGrpSpPr>
              <a:grpSpLocks/>
            </p:cNvGrpSpPr>
            <p:nvPr/>
          </p:nvGrpSpPr>
          <p:grpSpPr bwMode="auto">
            <a:xfrm>
              <a:off x="2468" y="1332"/>
              <a:ext cx="310" cy="60"/>
              <a:chOff x="2468" y="1332"/>
              <a:chExt cx="310" cy="60"/>
            </a:xfrm>
          </p:grpSpPr>
          <p:sp>
            <p:nvSpPr>
              <p:cNvPr id="130119" name="Freeform 32"/>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130120" name="Freeform 33"/>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grpSp>
        <p:sp>
          <p:nvSpPr>
            <p:cNvPr id="66629" name="Line 34"/>
            <p:cNvSpPr>
              <a:spLocks noChangeShapeType="1"/>
            </p:cNvSpPr>
            <p:nvPr/>
          </p:nvSpPr>
          <p:spPr bwMode="auto">
            <a:xfrm>
              <a:off x="2357" y="1361"/>
              <a:ext cx="0" cy="8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Arial" charset="0"/>
                <a:ea typeface="ＭＳ Ｐゴシック" charset="0"/>
              </a:endParaRPr>
            </a:p>
          </p:txBody>
        </p:sp>
        <p:sp>
          <p:nvSpPr>
            <p:cNvPr id="66630" name="Line 35"/>
            <p:cNvSpPr>
              <a:spLocks noChangeShapeType="1"/>
            </p:cNvSpPr>
            <p:nvPr/>
          </p:nvSpPr>
          <p:spPr bwMode="auto">
            <a:xfrm>
              <a:off x="2907" y="1363"/>
              <a:ext cx="0" cy="8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Arial" charset="0"/>
                <a:ea typeface="ＭＳ Ｐゴシック" charset="0"/>
              </a:endParaRPr>
            </a:p>
          </p:txBody>
        </p:sp>
      </p:grpSp>
      <p:grpSp>
        <p:nvGrpSpPr>
          <p:cNvPr id="130074" name="Group 36"/>
          <p:cNvGrpSpPr>
            <a:grpSpLocks/>
          </p:cNvGrpSpPr>
          <p:nvPr/>
        </p:nvGrpSpPr>
        <p:grpSpPr bwMode="auto">
          <a:xfrm>
            <a:off x="4876800" y="6087432"/>
            <a:ext cx="617537" cy="250825"/>
            <a:chOff x="2356" y="1300"/>
            <a:chExt cx="555" cy="194"/>
          </a:xfrm>
        </p:grpSpPr>
        <p:sp>
          <p:nvSpPr>
            <p:cNvPr id="130105"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he-IL" altLang="he-IL" sz="2400">
                <a:latin typeface="Times New Roman" panose="02020603050405020304" pitchFamily="18" charset="0"/>
                <a:cs typeface="Arial" panose="020B0604020202020204" pitchFamily="34" charset="0"/>
              </a:endParaRPr>
            </a:p>
          </p:txBody>
        </p:sp>
        <p:sp>
          <p:nvSpPr>
            <p:cNvPr id="130106"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endParaRPr lang="he-IL" altLang="he-IL" sz="2400">
                <a:latin typeface="Times New Roman" panose="02020603050405020304" pitchFamily="18" charset="0"/>
                <a:cs typeface="Arial" panose="020B0604020202020204" pitchFamily="34" charset="0"/>
              </a:endParaRPr>
            </a:p>
          </p:txBody>
        </p:sp>
        <p:sp>
          <p:nvSpPr>
            <p:cNvPr id="130107"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he-IL" altLang="he-IL" sz="2400">
                <a:latin typeface="Times New Roman" panose="02020603050405020304" pitchFamily="18" charset="0"/>
                <a:cs typeface="Arial" panose="020B0604020202020204" pitchFamily="34" charset="0"/>
              </a:endParaRPr>
            </a:p>
          </p:txBody>
        </p:sp>
        <p:grpSp>
          <p:nvGrpSpPr>
            <p:cNvPr id="130108" name="Group 40"/>
            <p:cNvGrpSpPr>
              <a:grpSpLocks/>
            </p:cNvGrpSpPr>
            <p:nvPr/>
          </p:nvGrpSpPr>
          <p:grpSpPr bwMode="auto">
            <a:xfrm>
              <a:off x="2468" y="1332"/>
              <a:ext cx="310" cy="60"/>
              <a:chOff x="2468" y="1332"/>
              <a:chExt cx="310" cy="60"/>
            </a:xfrm>
          </p:grpSpPr>
          <p:sp>
            <p:nvSpPr>
              <p:cNvPr id="130111" name="Freeform 41"/>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130112" name="Freeform 42"/>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grpSp>
        <p:sp>
          <p:nvSpPr>
            <p:cNvPr id="66621" name="Line 43"/>
            <p:cNvSpPr>
              <a:spLocks noChangeShapeType="1"/>
            </p:cNvSpPr>
            <p:nvPr/>
          </p:nvSpPr>
          <p:spPr bwMode="auto">
            <a:xfrm>
              <a:off x="2357" y="1361"/>
              <a:ext cx="0" cy="8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Arial" charset="0"/>
                <a:ea typeface="ＭＳ Ｐゴシック" charset="0"/>
              </a:endParaRPr>
            </a:p>
          </p:txBody>
        </p:sp>
        <p:sp>
          <p:nvSpPr>
            <p:cNvPr id="66622" name="Line 44"/>
            <p:cNvSpPr>
              <a:spLocks noChangeShapeType="1"/>
            </p:cNvSpPr>
            <p:nvPr/>
          </p:nvSpPr>
          <p:spPr bwMode="auto">
            <a:xfrm>
              <a:off x="2907" y="1363"/>
              <a:ext cx="0" cy="8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Arial" charset="0"/>
                <a:ea typeface="ＭＳ Ｐゴシック" charset="0"/>
              </a:endParaRPr>
            </a:p>
          </p:txBody>
        </p:sp>
      </p:grpSp>
      <p:grpSp>
        <p:nvGrpSpPr>
          <p:cNvPr id="130075" name="Group 45"/>
          <p:cNvGrpSpPr>
            <a:grpSpLocks/>
          </p:cNvGrpSpPr>
          <p:nvPr/>
        </p:nvGrpSpPr>
        <p:grpSpPr bwMode="auto">
          <a:xfrm>
            <a:off x="3725862" y="6296982"/>
            <a:ext cx="617538" cy="250825"/>
            <a:chOff x="2356" y="1300"/>
            <a:chExt cx="555" cy="194"/>
          </a:xfrm>
        </p:grpSpPr>
        <p:sp>
          <p:nvSpPr>
            <p:cNvPr id="130097"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he-IL" altLang="he-IL" sz="2400">
                <a:latin typeface="Times New Roman" panose="02020603050405020304" pitchFamily="18" charset="0"/>
                <a:cs typeface="Arial" panose="020B0604020202020204" pitchFamily="34" charset="0"/>
              </a:endParaRPr>
            </a:p>
          </p:txBody>
        </p:sp>
        <p:sp>
          <p:nvSpPr>
            <p:cNvPr id="130098"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endParaRPr lang="he-IL" altLang="he-IL" sz="2400">
                <a:latin typeface="Times New Roman" panose="02020603050405020304" pitchFamily="18" charset="0"/>
                <a:cs typeface="Arial" panose="020B0604020202020204" pitchFamily="34" charset="0"/>
              </a:endParaRPr>
            </a:p>
          </p:txBody>
        </p:sp>
        <p:sp>
          <p:nvSpPr>
            <p:cNvPr id="130099"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he-IL" altLang="he-IL" sz="2400">
                <a:latin typeface="Times New Roman" panose="02020603050405020304" pitchFamily="18" charset="0"/>
                <a:cs typeface="Arial" panose="020B0604020202020204" pitchFamily="34" charset="0"/>
              </a:endParaRPr>
            </a:p>
          </p:txBody>
        </p:sp>
        <p:grpSp>
          <p:nvGrpSpPr>
            <p:cNvPr id="130100" name="Group 49"/>
            <p:cNvGrpSpPr>
              <a:grpSpLocks/>
            </p:cNvGrpSpPr>
            <p:nvPr/>
          </p:nvGrpSpPr>
          <p:grpSpPr bwMode="auto">
            <a:xfrm>
              <a:off x="2468" y="1332"/>
              <a:ext cx="310" cy="60"/>
              <a:chOff x="2468" y="1332"/>
              <a:chExt cx="310" cy="60"/>
            </a:xfrm>
          </p:grpSpPr>
          <p:sp>
            <p:nvSpPr>
              <p:cNvPr id="130103" name="Freeform 5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130104" name="Freeform 5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grpSp>
        <p:sp>
          <p:nvSpPr>
            <p:cNvPr id="66613" name="Line 52"/>
            <p:cNvSpPr>
              <a:spLocks noChangeShapeType="1"/>
            </p:cNvSpPr>
            <p:nvPr/>
          </p:nvSpPr>
          <p:spPr bwMode="auto">
            <a:xfrm>
              <a:off x="2357" y="1361"/>
              <a:ext cx="0" cy="8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Arial" charset="0"/>
                <a:ea typeface="ＭＳ Ｐゴシック" charset="0"/>
              </a:endParaRPr>
            </a:p>
          </p:txBody>
        </p:sp>
        <p:sp>
          <p:nvSpPr>
            <p:cNvPr id="66614" name="Line 53"/>
            <p:cNvSpPr>
              <a:spLocks noChangeShapeType="1"/>
            </p:cNvSpPr>
            <p:nvPr/>
          </p:nvSpPr>
          <p:spPr bwMode="auto">
            <a:xfrm>
              <a:off x="2907" y="1363"/>
              <a:ext cx="0" cy="8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Arial" charset="0"/>
                <a:ea typeface="ＭＳ Ｐゴシック" charset="0"/>
              </a:endParaRPr>
            </a:p>
          </p:txBody>
        </p:sp>
      </p:grpSp>
      <p:grpSp>
        <p:nvGrpSpPr>
          <p:cNvPr id="130076" name="Group 54"/>
          <p:cNvGrpSpPr>
            <a:grpSpLocks/>
          </p:cNvGrpSpPr>
          <p:nvPr/>
        </p:nvGrpSpPr>
        <p:grpSpPr bwMode="auto">
          <a:xfrm>
            <a:off x="2724150" y="6050919"/>
            <a:ext cx="617537" cy="250825"/>
            <a:chOff x="2356" y="1300"/>
            <a:chExt cx="555" cy="194"/>
          </a:xfrm>
        </p:grpSpPr>
        <p:sp>
          <p:nvSpPr>
            <p:cNvPr id="130089"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he-IL" altLang="he-IL" sz="2400">
                <a:latin typeface="Times New Roman" panose="02020603050405020304" pitchFamily="18" charset="0"/>
                <a:cs typeface="Arial" panose="020B0604020202020204" pitchFamily="34" charset="0"/>
              </a:endParaRPr>
            </a:p>
          </p:txBody>
        </p:sp>
        <p:sp>
          <p:nvSpPr>
            <p:cNvPr id="130090"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endParaRPr lang="he-IL" altLang="he-IL" sz="2400">
                <a:latin typeface="Times New Roman" panose="02020603050405020304" pitchFamily="18" charset="0"/>
                <a:cs typeface="Arial" panose="020B0604020202020204" pitchFamily="34" charset="0"/>
              </a:endParaRPr>
            </a:p>
          </p:txBody>
        </p:sp>
        <p:sp>
          <p:nvSpPr>
            <p:cNvPr id="130091"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he-IL" altLang="he-IL" sz="2400">
                <a:latin typeface="Times New Roman" panose="02020603050405020304" pitchFamily="18" charset="0"/>
                <a:cs typeface="Arial" panose="020B0604020202020204" pitchFamily="34" charset="0"/>
              </a:endParaRPr>
            </a:p>
          </p:txBody>
        </p:sp>
        <p:grpSp>
          <p:nvGrpSpPr>
            <p:cNvPr id="130092" name="Group 58"/>
            <p:cNvGrpSpPr>
              <a:grpSpLocks/>
            </p:cNvGrpSpPr>
            <p:nvPr/>
          </p:nvGrpSpPr>
          <p:grpSpPr bwMode="auto">
            <a:xfrm>
              <a:off x="2468" y="1332"/>
              <a:ext cx="310" cy="60"/>
              <a:chOff x="2468" y="1332"/>
              <a:chExt cx="310" cy="60"/>
            </a:xfrm>
          </p:grpSpPr>
          <p:sp>
            <p:nvSpPr>
              <p:cNvPr id="130095" name="Freeform 5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130096" name="Freeform 6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grpSp>
        <p:sp>
          <p:nvSpPr>
            <p:cNvPr id="66605" name="Line 61"/>
            <p:cNvSpPr>
              <a:spLocks noChangeShapeType="1"/>
            </p:cNvSpPr>
            <p:nvPr/>
          </p:nvSpPr>
          <p:spPr bwMode="auto">
            <a:xfrm>
              <a:off x="2357" y="1361"/>
              <a:ext cx="0" cy="8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Arial" charset="0"/>
                <a:ea typeface="ＭＳ Ｐゴシック" charset="0"/>
              </a:endParaRPr>
            </a:p>
          </p:txBody>
        </p:sp>
        <p:sp>
          <p:nvSpPr>
            <p:cNvPr id="66606" name="Line 62"/>
            <p:cNvSpPr>
              <a:spLocks noChangeShapeType="1"/>
            </p:cNvSpPr>
            <p:nvPr/>
          </p:nvSpPr>
          <p:spPr bwMode="auto">
            <a:xfrm>
              <a:off x="2907" y="1363"/>
              <a:ext cx="0" cy="8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Arial" charset="0"/>
                <a:ea typeface="ＭＳ Ｐゴシック" charset="0"/>
              </a:endParaRPr>
            </a:p>
          </p:txBody>
        </p:sp>
      </p:grpSp>
      <p:grpSp>
        <p:nvGrpSpPr>
          <p:cNvPr id="130077" name="Group 63"/>
          <p:cNvGrpSpPr>
            <a:grpSpLocks/>
          </p:cNvGrpSpPr>
          <p:nvPr/>
        </p:nvGrpSpPr>
        <p:grpSpPr bwMode="auto">
          <a:xfrm>
            <a:off x="1849437" y="6317619"/>
            <a:ext cx="617538" cy="250825"/>
            <a:chOff x="2356" y="1300"/>
            <a:chExt cx="555" cy="194"/>
          </a:xfrm>
        </p:grpSpPr>
        <p:sp>
          <p:nvSpPr>
            <p:cNvPr id="130081"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he-IL" altLang="he-IL" sz="2400">
                <a:latin typeface="Times New Roman" panose="02020603050405020304" pitchFamily="18" charset="0"/>
                <a:cs typeface="Arial" panose="020B0604020202020204" pitchFamily="34" charset="0"/>
              </a:endParaRPr>
            </a:p>
          </p:txBody>
        </p:sp>
        <p:sp>
          <p:nvSpPr>
            <p:cNvPr id="130082"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endParaRPr lang="he-IL" altLang="he-IL" sz="2400">
                <a:latin typeface="Times New Roman" panose="02020603050405020304" pitchFamily="18" charset="0"/>
                <a:cs typeface="Arial" panose="020B0604020202020204" pitchFamily="34" charset="0"/>
              </a:endParaRPr>
            </a:p>
          </p:txBody>
        </p:sp>
        <p:sp>
          <p:nvSpPr>
            <p:cNvPr id="130083"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he-IL" altLang="he-IL" sz="2400">
                <a:latin typeface="Times New Roman" panose="02020603050405020304" pitchFamily="18" charset="0"/>
                <a:cs typeface="Arial" panose="020B0604020202020204" pitchFamily="34" charset="0"/>
              </a:endParaRPr>
            </a:p>
          </p:txBody>
        </p:sp>
        <p:grpSp>
          <p:nvGrpSpPr>
            <p:cNvPr id="130084" name="Group 67"/>
            <p:cNvGrpSpPr>
              <a:grpSpLocks/>
            </p:cNvGrpSpPr>
            <p:nvPr/>
          </p:nvGrpSpPr>
          <p:grpSpPr bwMode="auto">
            <a:xfrm>
              <a:off x="2468" y="1332"/>
              <a:ext cx="310" cy="60"/>
              <a:chOff x="2468" y="1332"/>
              <a:chExt cx="310" cy="60"/>
            </a:xfrm>
          </p:grpSpPr>
          <p:sp>
            <p:nvSpPr>
              <p:cNvPr id="130087" name="Freeform 6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130088" name="Freeform 6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grpSp>
        <p:sp>
          <p:nvSpPr>
            <p:cNvPr id="66597" name="Line 70"/>
            <p:cNvSpPr>
              <a:spLocks noChangeShapeType="1"/>
            </p:cNvSpPr>
            <p:nvPr/>
          </p:nvSpPr>
          <p:spPr bwMode="auto">
            <a:xfrm>
              <a:off x="2357" y="1361"/>
              <a:ext cx="0" cy="8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Arial" charset="0"/>
                <a:ea typeface="ＭＳ Ｐゴシック" charset="0"/>
              </a:endParaRPr>
            </a:p>
          </p:txBody>
        </p:sp>
        <p:sp>
          <p:nvSpPr>
            <p:cNvPr id="66598" name="Line 71"/>
            <p:cNvSpPr>
              <a:spLocks noChangeShapeType="1"/>
            </p:cNvSpPr>
            <p:nvPr/>
          </p:nvSpPr>
          <p:spPr bwMode="auto">
            <a:xfrm>
              <a:off x="2907" y="1363"/>
              <a:ext cx="0" cy="8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Arial" charset="0"/>
                <a:ea typeface="ＭＳ Ｐゴシック" charset="0"/>
              </a:endParaRPr>
            </a:p>
          </p:txBody>
        </p:sp>
      </p:grpSp>
      <p:sp>
        <p:nvSpPr>
          <p:cNvPr id="83247" name="Freeform 303"/>
          <p:cNvSpPr>
            <a:spLocks/>
          </p:cNvSpPr>
          <p:nvPr/>
        </p:nvSpPr>
        <p:spPr bwMode="auto">
          <a:xfrm>
            <a:off x="1589087" y="6104894"/>
            <a:ext cx="2247900" cy="403225"/>
          </a:xfrm>
          <a:custGeom>
            <a:avLst/>
            <a:gdLst>
              <a:gd name="T0" fmla="*/ 2147483646 w 1416"/>
              <a:gd name="T1" fmla="*/ 2147483646 h 254"/>
              <a:gd name="T2" fmla="*/ 2147483646 w 1416"/>
              <a:gd name="T3" fmla="*/ 2147483646 h 254"/>
              <a:gd name="T4" fmla="*/ 2147483646 w 1416"/>
              <a:gd name="T5" fmla="*/ 2147483646 h 254"/>
              <a:gd name="T6" fmla="*/ 2147483646 w 1416"/>
              <a:gd name="T7" fmla="*/ 2147483646 h 254"/>
              <a:gd name="T8" fmla="*/ 2147483646 w 1416"/>
              <a:gd name="T9" fmla="*/ 2147483646 h 254"/>
              <a:gd name="T10" fmla="*/ 2147483646 w 1416"/>
              <a:gd name="T11" fmla="*/ 2147483646 h 254"/>
              <a:gd name="T12" fmla="*/ 0 w 1416"/>
              <a:gd name="T13" fmla="*/ 2147483646 h 254"/>
              <a:gd name="T14" fmla="*/ 0 60000 65536"/>
              <a:gd name="T15" fmla="*/ 0 60000 65536"/>
              <a:gd name="T16" fmla="*/ 0 60000 65536"/>
              <a:gd name="T17" fmla="*/ 0 60000 65536"/>
              <a:gd name="T18" fmla="*/ 0 60000 65536"/>
              <a:gd name="T19" fmla="*/ 0 60000 65536"/>
              <a:gd name="T20" fmla="*/ 0 60000 65536"/>
              <a:gd name="T21" fmla="*/ 0 w 1416"/>
              <a:gd name="T22" fmla="*/ 0 h 254"/>
              <a:gd name="T23" fmla="*/ 1416 w 1416"/>
              <a:gd name="T24" fmla="*/ 254 h 25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16" h="254">
                <a:moveTo>
                  <a:pt x="76" y="30"/>
                </a:moveTo>
                <a:cubicBezTo>
                  <a:pt x="137" y="11"/>
                  <a:pt x="200" y="170"/>
                  <a:pt x="324" y="170"/>
                </a:cubicBezTo>
                <a:cubicBezTo>
                  <a:pt x="461" y="165"/>
                  <a:pt x="717" y="0"/>
                  <a:pt x="896" y="2"/>
                </a:cubicBezTo>
                <a:cubicBezTo>
                  <a:pt x="1075" y="4"/>
                  <a:pt x="1416" y="122"/>
                  <a:pt x="1400" y="182"/>
                </a:cubicBezTo>
                <a:cubicBezTo>
                  <a:pt x="1384" y="242"/>
                  <a:pt x="1073" y="63"/>
                  <a:pt x="896" y="74"/>
                </a:cubicBezTo>
                <a:cubicBezTo>
                  <a:pt x="719" y="85"/>
                  <a:pt x="489" y="254"/>
                  <a:pt x="340" y="250"/>
                </a:cubicBezTo>
                <a:cubicBezTo>
                  <a:pt x="191" y="246"/>
                  <a:pt x="62" y="32"/>
                  <a:pt x="0" y="50"/>
                </a:cubicBezTo>
              </a:path>
            </a:pathLst>
          </a:custGeom>
          <a:noFill/>
          <a:ln w="28575">
            <a:solidFill>
              <a:srgbClr val="CC0000"/>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he-IL"/>
          </a:p>
        </p:txBody>
      </p:sp>
      <p:sp>
        <p:nvSpPr>
          <p:cNvPr id="83243" name="Freeform 299"/>
          <p:cNvSpPr>
            <a:spLocks/>
          </p:cNvSpPr>
          <p:nvPr/>
        </p:nvSpPr>
        <p:spPr bwMode="auto">
          <a:xfrm>
            <a:off x="1620837" y="6141407"/>
            <a:ext cx="419100" cy="419100"/>
          </a:xfrm>
          <a:custGeom>
            <a:avLst/>
            <a:gdLst>
              <a:gd name="T0" fmla="*/ 2147483646 w 264"/>
              <a:gd name="T1" fmla="*/ 0 h 264"/>
              <a:gd name="T2" fmla="*/ 2147483646 w 264"/>
              <a:gd name="T3" fmla="*/ 2147483646 h 264"/>
              <a:gd name="T4" fmla="*/ 0 w 264"/>
              <a:gd name="T5" fmla="*/ 2147483646 h 264"/>
              <a:gd name="T6" fmla="*/ 0 60000 65536"/>
              <a:gd name="T7" fmla="*/ 0 60000 65536"/>
              <a:gd name="T8" fmla="*/ 0 60000 65536"/>
              <a:gd name="T9" fmla="*/ 0 w 264"/>
              <a:gd name="T10" fmla="*/ 0 h 264"/>
              <a:gd name="T11" fmla="*/ 264 w 264"/>
              <a:gd name="T12" fmla="*/ 264 h 264"/>
            </a:gdLst>
            <a:ahLst/>
            <a:cxnLst>
              <a:cxn ang="T6">
                <a:pos x="T0" y="T1"/>
              </a:cxn>
              <a:cxn ang="T7">
                <a:pos x="T2" y="T3"/>
              </a:cxn>
              <a:cxn ang="T8">
                <a:pos x="T4" y="T5"/>
              </a:cxn>
            </a:cxnLst>
            <a:rect l="T9" t="T10" r="T11" b="T12"/>
            <a:pathLst>
              <a:path w="264" h="264">
                <a:moveTo>
                  <a:pt x="60" y="0"/>
                </a:moveTo>
                <a:cubicBezTo>
                  <a:pt x="86" y="31"/>
                  <a:pt x="264" y="176"/>
                  <a:pt x="228" y="220"/>
                </a:cubicBezTo>
                <a:cubicBezTo>
                  <a:pt x="192" y="264"/>
                  <a:pt x="60" y="109"/>
                  <a:pt x="0" y="88"/>
                </a:cubicBezTo>
              </a:path>
            </a:pathLst>
          </a:custGeom>
          <a:noFill/>
          <a:ln w="28575">
            <a:solidFill>
              <a:srgbClr val="CC0000"/>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he-IL"/>
          </a:p>
        </p:txBody>
      </p:sp>
      <p:sp>
        <p:nvSpPr>
          <p:cNvPr id="83245" name="Freeform 301"/>
          <p:cNvSpPr>
            <a:spLocks/>
          </p:cNvSpPr>
          <p:nvPr/>
        </p:nvSpPr>
        <p:spPr bwMode="auto">
          <a:xfrm>
            <a:off x="1614487" y="6055682"/>
            <a:ext cx="1346200" cy="474662"/>
          </a:xfrm>
          <a:custGeom>
            <a:avLst/>
            <a:gdLst>
              <a:gd name="T0" fmla="*/ 2147483646 w 848"/>
              <a:gd name="T1" fmla="*/ 2147483646 h 299"/>
              <a:gd name="T2" fmla="*/ 2147483646 w 848"/>
              <a:gd name="T3" fmla="*/ 2147483646 h 299"/>
              <a:gd name="T4" fmla="*/ 2147483646 w 848"/>
              <a:gd name="T5" fmla="*/ 2147483646 h 299"/>
              <a:gd name="T6" fmla="*/ 2147483646 w 848"/>
              <a:gd name="T7" fmla="*/ 2147483646 h 299"/>
              <a:gd name="T8" fmla="*/ 0 w 848"/>
              <a:gd name="T9" fmla="*/ 2147483646 h 299"/>
              <a:gd name="T10" fmla="*/ 0 60000 65536"/>
              <a:gd name="T11" fmla="*/ 0 60000 65536"/>
              <a:gd name="T12" fmla="*/ 0 60000 65536"/>
              <a:gd name="T13" fmla="*/ 0 60000 65536"/>
              <a:gd name="T14" fmla="*/ 0 60000 65536"/>
              <a:gd name="T15" fmla="*/ 0 w 848"/>
              <a:gd name="T16" fmla="*/ 0 h 299"/>
              <a:gd name="T17" fmla="*/ 848 w 848"/>
              <a:gd name="T18" fmla="*/ 299 h 299"/>
            </a:gdLst>
            <a:ahLst/>
            <a:cxnLst>
              <a:cxn ang="T10">
                <a:pos x="T0" y="T1"/>
              </a:cxn>
              <a:cxn ang="T11">
                <a:pos x="T2" y="T3"/>
              </a:cxn>
              <a:cxn ang="T12">
                <a:pos x="T4" y="T5"/>
              </a:cxn>
              <a:cxn ang="T13">
                <a:pos x="T6" y="T7"/>
              </a:cxn>
              <a:cxn ang="T14">
                <a:pos x="T8" y="T9"/>
              </a:cxn>
            </a:cxnLst>
            <a:rect l="T15" t="T16" r="T17" b="T18"/>
            <a:pathLst>
              <a:path w="848" h="299">
                <a:moveTo>
                  <a:pt x="76" y="76"/>
                </a:moveTo>
                <a:cubicBezTo>
                  <a:pt x="137" y="57"/>
                  <a:pt x="200" y="216"/>
                  <a:pt x="324" y="216"/>
                </a:cubicBezTo>
                <a:cubicBezTo>
                  <a:pt x="448" y="216"/>
                  <a:pt x="792" y="0"/>
                  <a:pt x="820" y="76"/>
                </a:cubicBezTo>
                <a:cubicBezTo>
                  <a:pt x="848" y="152"/>
                  <a:pt x="469" y="245"/>
                  <a:pt x="340" y="296"/>
                </a:cubicBezTo>
                <a:cubicBezTo>
                  <a:pt x="203" y="299"/>
                  <a:pt x="62" y="78"/>
                  <a:pt x="0" y="96"/>
                </a:cubicBezTo>
              </a:path>
            </a:pathLst>
          </a:custGeom>
          <a:noFill/>
          <a:ln w="28575">
            <a:solidFill>
              <a:srgbClr val="CC0000"/>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he-IL"/>
          </a:p>
        </p:txBody>
      </p:sp>
    </p:spTree>
    <p:extLst>
      <p:ext uri="{BB962C8B-B14F-4D97-AF65-F5344CB8AC3E}">
        <p14:creationId xmlns:p14="http://schemas.microsoft.com/office/powerpoint/2010/main" val="387542362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3243"/>
                                        </p:tgtEl>
                                        <p:attrNameLst>
                                          <p:attrName>style.visibility</p:attrName>
                                        </p:attrNameLst>
                                      </p:cBhvr>
                                      <p:to>
                                        <p:strVal val="visible"/>
                                      </p:to>
                                    </p:set>
                                  </p:childTnLst>
                                  <p:subTnLst>
                                    <p:set>
                                      <p:cBhvr override="childStyle">
                                        <p:cTn dur="1" fill="hold" display="0" masterRel="nextClick" afterEffect="1"/>
                                        <p:tgtEl>
                                          <p:spTgt spid="83243"/>
                                        </p:tgtEl>
                                        <p:attrNameLst>
                                          <p:attrName>style.visibility</p:attrName>
                                        </p:attrNameLst>
                                      </p:cBhvr>
                                      <p:to>
                                        <p:strVal val="hidden"/>
                                      </p:to>
                                    </p:set>
                                  </p:subTnLst>
                                </p:cTn>
                              </p:par>
                              <p:par>
                                <p:cTn id="7" presetID="1" presetClass="entr" presetSubtype="0" fill="hold" grpId="0" nodeType="withEffect">
                                  <p:stCondLst>
                                    <p:cond delay="0"/>
                                  </p:stCondLst>
                                  <p:childTnLst>
                                    <p:set>
                                      <p:cBhvr>
                                        <p:cTn id="8" dur="1" fill="hold">
                                          <p:stCondLst>
                                            <p:cond delay="0"/>
                                          </p:stCondLst>
                                        </p:cTn>
                                        <p:tgtEl>
                                          <p:spTgt spid="83244"/>
                                        </p:tgtEl>
                                        <p:attrNameLst>
                                          <p:attrName>style.visibility</p:attrName>
                                        </p:attrNameLst>
                                      </p:cBhvr>
                                      <p:to>
                                        <p:strVal val="visible"/>
                                      </p:to>
                                    </p:set>
                                  </p:childTnLst>
                                  <p:subTnLst>
                                    <p:set>
                                      <p:cBhvr override="childStyle">
                                        <p:cTn dur="1" fill="hold" display="0" masterRel="nextClick" afterEffect="1"/>
                                        <p:tgtEl>
                                          <p:spTgt spid="83244"/>
                                        </p:tgtEl>
                                        <p:attrNameLst>
                                          <p:attrName>style.visibility</p:attrName>
                                        </p:attrNameLst>
                                      </p:cBhvr>
                                      <p:to>
                                        <p:strVal val="hidden"/>
                                      </p:to>
                                    </p:set>
                                  </p:sub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3245"/>
                                        </p:tgtEl>
                                        <p:attrNameLst>
                                          <p:attrName>style.visibility</p:attrName>
                                        </p:attrNameLst>
                                      </p:cBhvr>
                                      <p:to>
                                        <p:strVal val="visible"/>
                                      </p:to>
                                    </p:set>
                                  </p:childTnLst>
                                  <p:subTnLst>
                                    <p:set>
                                      <p:cBhvr override="childStyle">
                                        <p:cTn dur="1" fill="hold" display="0" masterRel="nextClick" afterEffect="1"/>
                                        <p:tgtEl>
                                          <p:spTgt spid="83245"/>
                                        </p:tgtEl>
                                        <p:attrNameLst>
                                          <p:attrName>style.visibility</p:attrName>
                                        </p:attrNameLst>
                                      </p:cBhvr>
                                      <p:to>
                                        <p:strVal val="hidden"/>
                                      </p:to>
                                    </p:set>
                                  </p:subTnLst>
                                </p:cTn>
                              </p:par>
                              <p:par>
                                <p:cTn id="13" presetID="1" presetClass="entr" presetSubtype="0" fill="hold" grpId="0" nodeType="withEffect">
                                  <p:stCondLst>
                                    <p:cond delay="0"/>
                                  </p:stCondLst>
                                  <p:childTnLst>
                                    <p:set>
                                      <p:cBhvr>
                                        <p:cTn id="14" dur="1" fill="hold">
                                          <p:stCondLst>
                                            <p:cond delay="0"/>
                                          </p:stCondLst>
                                        </p:cTn>
                                        <p:tgtEl>
                                          <p:spTgt spid="83246"/>
                                        </p:tgtEl>
                                        <p:attrNameLst>
                                          <p:attrName>style.visibility</p:attrName>
                                        </p:attrNameLst>
                                      </p:cBhvr>
                                      <p:to>
                                        <p:strVal val="visible"/>
                                      </p:to>
                                    </p:set>
                                  </p:childTnLst>
                                  <p:subTnLst>
                                    <p:set>
                                      <p:cBhvr override="childStyle">
                                        <p:cTn dur="1" fill="hold" display="0" masterRel="nextClick" afterEffect="1"/>
                                        <p:tgtEl>
                                          <p:spTgt spid="83246"/>
                                        </p:tgtEl>
                                        <p:attrNameLst>
                                          <p:attrName>style.visibility</p:attrName>
                                        </p:attrNameLst>
                                      </p:cBhvr>
                                      <p:to>
                                        <p:strVal val="hidden"/>
                                      </p:to>
                                    </p:set>
                                  </p:sub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324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3248"/>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655365"/>
                                        </p:tgtEl>
                                        <p:attrNameLst>
                                          <p:attrName>style.visibility</p:attrName>
                                        </p:attrNameLst>
                                      </p:cBhvr>
                                      <p:to>
                                        <p:strVal val="visible"/>
                                      </p:to>
                                    </p:set>
                                    <p:animEffect transition="in" filter="dissolve">
                                      <p:cBhvr>
                                        <p:cTn id="25" dur="500"/>
                                        <p:tgtEl>
                                          <p:spTgt spid="6553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5365" grpId="0"/>
      <p:bldP spid="83244" grpId="0"/>
      <p:bldP spid="83246" grpId="0"/>
      <p:bldP spid="83248" grpId="0"/>
      <p:bldP spid="83247" grpId="0" animBg="1"/>
      <p:bldP spid="83243" grpId="0" animBg="1"/>
      <p:bldP spid="83245"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6" name="Rectangle 3"/>
          <p:cNvSpPr>
            <a:spLocks noGrp="1" noChangeArrowheads="1"/>
          </p:cNvSpPr>
          <p:nvPr>
            <p:ph type="title"/>
          </p:nvPr>
        </p:nvSpPr>
        <p:spPr/>
        <p:txBody>
          <a:bodyPr lIns="92089" tIns="46044" rIns="92089" bIns="46044" anchor="b"/>
          <a:lstStyle/>
          <a:p>
            <a:pPr defTabSz="457200" eaLnBrk="1" hangingPunct="1">
              <a:tabLst>
                <a:tab pos="0" algn="l"/>
                <a:tab pos="358775" algn="l"/>
                <a:tab pos="1077913" algn="l"/>
                <a:tab pos="1797050" algn="l"/>
                <a:tab pos="2516188" algn="l"/>
                <a:tab pos="3235325" algn="l"/>
                <a:tab pos="3954463" algn="l"/>
                <a:tab pos="4673600" algn="l"/>
                <a:tab pos="5392738" algn="l"/>
                <a:tab pos="6111875" algn="l"/>
                <a:tab pos="6831013" algn="l"/>
                <a:tab pos="7550150" algn="l"/>
                <a:tab pos="8269288" algn="l"/>
                <a:tab pos="8988425" algn="l"/>
                <a:tab pos="9707563" algn="l"/>
                <a:tab pos="10426700" algn="l"/>
              </a:tabLst>
              <a:defRPr/>
            </a:pPr>
            <a:r>
              <a:rPr lang="en-GB" smtClean="0"/>
              <a:t>Traceroute </a:t>
            </a:r>
            <a:r>
              <a:rPr lang="en-GB" sz="2800" i="1" smtClean="0"/>
              <a:t>(cont’d)</a:t>
            </a:r>
          </a:p>
        </p:txBody>
      </p:sp>
      <p:sp>
        <p:nvSpPr>
          <p:cNvPr id="131075" name="Line 2"/>
          <p:cNvSpPr>
            <a:spLocks noChangeShapeType="1"/>
          </p:cNvSpPr>
          <p:nvPr/>
        </p:nvSpPr>
        <p:spPr bwMode="auto">
          <a:xfrm>
            <a:off x="1447800" y="2514600"/>
            <a:ext cx="6324600" cy="1588"/>
          </a:xfrm>
          <a:prstGeom prst="line">
            <a:avLst/>
          </a:prstGeom>
          <a:noFill/>
          <a:ln w="12600">
            <a:solidFill>
              <a:srgbClr val="000000"/>
            </a:solidFill>
            <a:round/>
            <a:headEnd/>
            <a:tailEnd/>
          </a:ln>
          <a:extLst>
            <a:ext uri="{909E8E84-426E-40DD-AFC4-6F175D3DCCD1}">
              <a14:hiddenFill xmlns:a14="http://schemas.microsoft.com/office/drawing/2010/main">
                <a:noFill/>
              </a14:hiddenFill>
            </a:ext>
          </a:extLst>
        </p:spPr>
        <p:txBody>
          <a:bodyPr/>
          <a:lstStyle/>
          <a:p>
            <a:endParaRPr lang="he-IL"/>
          </a:p>
        </p:txBody>
      </p:sp>
      <p:grpSp>
        <p:nvGrpSpPr>
          <p:cNvPr id="131077" name="Group 4"/>
          <p:cNvGrpSpPr>
            <a:grpSpLocks/>
          </p:cNvGrpSpPr>
          <p:nvPr/>
        </p:nvGrpSpPr>
        <p:grpSpPr bwMode="auto">
          <a:xfrm>
            <a:off x="2590800" y="2235200"/>
            <a:ext cx="301625" cy="557213"/>
            <a:chOff x="1799" y="1552"/>
            <a:chExt cx="210" cy="387"/>
          </a:xfrm>
        </p:grpSpPr>
        <p:sp>
          <p:nvSpPr>
            <p:cNvPr id="131142" name="AutoShape 5"/>
            <p:cNvSpPr>
              <a:spLocks noChangeArrowheads="1"/>
            </p:cNvSpPr>
            <p:nvPr/>
          </p:nvSpPr>
          <p:spPr bwMode="auto">
            <a:xfrm>
              <a:off x="1799" y="1694"/>
              <a:ext cx="211" cy="104"/>
            </a:xfrm>
            <a:prstGeom prst="roundRect">
              <a:avLst>
                <a:gd name="adj" fmla="val 958"/>
              </a:avLst>
            </a:prstGeom>
            <a:solidFill>
              <a:srgbClr val="CCECFF"/>
            </a:solidFill>
            <a:ln w="12600">
              <a:solidFill>
                <a:srgbClr val="000000"/>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he-IL" altLang="he-IL" sz="1800">
                <a:latin typeface="Arial" panose="020B0604020202020204" pitchFamily="34" charset="0"/>
              </a:endParaRPr>
            </a:p>
          </p:txBody>
        </p:sp>
        <p:grpSp>
          <p:nvGrpSpPr>
            <p:cNvPr id="131143" name="Group 6"/>
            <p:cNvGrpSpPr>
              <a:grpSpLocks/>
            </p:cNvGrpSpPr>
            <p:nvPr/>
          </p:nvGrpSpPr>
          <p:grpSpPr bwMode="auto">
            <a:xfrm>
              <a:off x="1799" y="1552"/>
              <a:ext cx="210" cy="387"/>
              <a:chOff x="1799" y="1552"/>
              <a:chExt cx="210" cy="387"/>
            </a:xfrm>
          </p:grpSpPr>
          <p:sp>
            <p:nvSpPr>
              <p:cNvPr id="131144" name="AutoShape 7"/>
              <p:cNvSpPr>
                <a:spLocks noChangeArrowheads="1"/>
              </p:cNvSpPr>
              <p:nvPr/>
            </p:nvSpPr>
            <p:spPr bwMode="auto">
              <a:xfrm>
                <a:off x="1799" y="1694"/>
                <a:ext cx="211" cy="104"/>
              </a:xfrm>
              <a:prstGeom prst="roundRect">
                <a:avLst>
                  <a:gd name="adj" fmla="val 958"/>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he-IL" altLang="he-IL" sz="1800">
                  <a:latin typeface="Arial" panose="020B0604020202020204" pitchFamily="34" charset="0"/>
                </a:endParaRPr>
              </a:p>
            </p:txBody>
          </p:sp>
          <p:sp>
            <p:nvSpPr>
              <p:cNvPr id="131145" name="Text Box 8"/>
              <p:cNvSpPr txBox="1">
                <a:spLocks noChangeArrowheads="1"/>
              </p:cNvSpPr>
              <p:nvPr/>
            </p:nvSpPr>
            <p:spPr bwMode="auto">
              <a:xfrm>
                <a:off x="1799" y="1552"/>
                <a:ext cx="211" cy="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129" tIns="46698" rIns="90129" bIns="46698" anchor="ctr" anchorCtr="1"/>
              <a:lstStyle>
                <a:lvl1pPr defTabSz="414338">
                  <a:lnSpc>
                    <a:spcPct val="85000"/>
                  </a:lnSpc>
                  <a:spcBef>
                    <a:spcPct val="20000"/>
                  </a:spcBef>
                  <a:buClr>
                    <a:srgbClr val="000099"/>
                  </a:buClr>
                  <a:buSzPct val="65000"/>
                  <a:buFont typeface="Wingdings" panose="05000000000000000000" pitchFamily="2" charset="2"/>
                  <a:buChar char="v"/>
                  <a:tabLst>
                    <a:tab pos="0" algn="l"/>
                    <a:tab pos="650875" algn="l"/>
                    <a:tab pos="1303338" algn="l"/>
                    <a:tab pos="1955800" algn="l"/>
                    <a:tab pos="2608263" algn="l"/>
                    <a:tab pos="3260725" algn="l"/>
                    <a:tab pos="3913188" algn="l"/>
                    <a:tab pos="4565650" algn="l"/>
                    <a:tab pos="5216525" algn="l"/>
                    <a:tab pos="5868988" algn="l"/>
                    <a:tab pos="6521450" algn="l"/>
                    <a:tab pos="7173913" algn="l"/>
                    <a:tab pos="7826375" algn="l"/>
                    <a:tab pos="8478838" algn="l"/>
                    <a:tab pos="9131300" algn="l"/>
                    <a:tab pos="9783763" algn="l"/>
                  </a:tabLst>
                  <a:defRPr sz="2800">
                    <a:solidFill>
                      <a:schemeClr val="tx1"/>
                    </a:solidFill>
                    <a:latin typeface="Gill Sans MT" panose="020B0502020104020203" pitchFamily="34" charset="0"/>
                    <a:ea typeface="MS PGothic" panose="020B0600070205080204" pitchFamily="34" charset="-128"/>
                  </a:defRPr>
                </a:lvl1pPr>
                <a:lvl2pPr marL="742950" indent="-285750" defTabSz="414338">
                  <a:lnSpc>
                    <a:spcPct val="85000"/>
                  </a:lnSpc>
                  <a:spcBef>
                    <a:spcPct val="20000"/>
                  </a:spcBef>
                  <a:buClr>
                    <a:srgbClr val="000099"/>
                  </a:buClr>
                  <a:buFont typeface="Wingdings" panose="05000000000000000000" pitchFamily="2" charset="2"/>
                  <a:buChar char="§"/>
                  <a:tabLst>
                    <a:tab pos="0" algn="l"/>
                    <a:tab pos="650875" algn="l"/>
                    <a:tab pos="1303338" algn="l"/>
                    <a:tab pos="1955800" algn="l"/>
                    <a:tab pos="2608263" algn="l"/>
                    <a:tab pos="3260725" algn="l"/>
                    <a:tab pos="3913188" algn="l"/>
                    <a:tab pos="4565650" algn="l"/>
                    <a:tab pos="5216525" algn="l"/>
                    <a:tab pos="5868988" algn="l"/>
                    <a:tab pos="6521450" algn="l"/>
                    <a:tab pos="7173913" algn="l"/>
                    <a:tab pos="7826375" algn="l"/>
                    <a:tab pos="8478838" algn="l"/>
                    <a:tab pos="9131300" algn="l"/>
                    <a:tab pos="9783763" algn="l"/>
                  </a:tabLst>
                  <a:defRPr sz="2400">
                    <a:solidFill>
                      <a:schemeClr val="tx1"/>
                    </a:solidFill>
                    <a:latin typeface="Gill Sans MT" panose="020B0502020104020203" pitchFamily="34" charset="0"/>
                    <a:ea typeface="MS PGothic" panose="020B0600070205080204" pitchFamily="34" charset="-128"/>
                  </a:defRPr>
                </a:lvl2pPr>
                <a:lvl3pPr marL="1143000" indent="-228600" defTabSz="414338">
                  <a:spcBef>
                    <a:spcPct val="20000"/>
                  </a:spcBef>
                  <a:buChar char="•"/>
                  <a:tabLst>
                    <a:tab pos="0" algn="l"/>
                    <a:tab pos="650875" algn="l"/>
                    <a:tab pos="1303338" algn="l"/>
                    <a:tab pos="1955800" algn="l"/>
                    <a:tab pos="2608263" algn="l"/>
                    <a:tab pos="3260725" algn="l"/>
                    <a:tab pos="3913188" algn="l"/>
                    <a:tab pos="4565650" algn="l"/>
                    <a:tab pos="5216525" algn="l"/>
                    <a:tab pos="5868988" algn="l"/>
                    <a:tab pos="6521450" algn="l"/>
                    <a:tab pos="7173913" algn="l"/>
                    <a:tab pos="7826375" algn="l"/>
                    <a:tab pos="8478838" algn="l"/>
                    <a:tab pos="9131300" algn="l"/>
                    <a:tab pos="9783763" algn="l"/>
                  </a:tabLst>
                  <a:defRPr sz="2000">
                    <a:solidFill>
                      <a:schemeClr val="tx1"/>
                    </a:solidFill>
                    <a:latin typeface="Comic Sans MS" panose="030F0702030302020204" pitchFamily="66" charset="0"/>
                    <a:ea typeface="MS PGothic" panose="020B0600070205080204" pitchFamily="34" charset="-128"/>
                  </a:defRPr>
                </a:lvl3pPr>
                <a:lvl4pPr marL="1600200" indent="-228600" defTabSz="414338">
                  <a:spcBef>
                    <a:spcPct val="20000"/>
                  </a:spcBef>
                  <a:buChar char="–"/>
                  <a:tabLst>
                    <a:tab pos="0" algn="l"/>
                    <a:tab pos="650875" algn="l"/>
                    <a:tab pos="1303338" algn="l"/>
                    <a:tab pos="1955800" algn="l"/>
                    <a:tab pos="2608263" algn="l"/>
                    <a:tab pos="3260725" algn="l"/>
                    <a:tab pos="3913188" algn="l"/>
                    <a:tab pos="4565650" algn="l"/>
                    <a:tab pos="5216525" algn="l"/>
                    <a:tab pos="5868988" algn="l"/>
                    <a:tab pos="6521450" algn="l"/>
                    <a:tab pos="7173913" algn="l"/>
                    <a:tab pos="7826375" algn="l"/>
                    <a:tab pos="8478838" algn="l"/>
                    <a:tab pos="9131300" algn="l"/>
                    <a:tab pos="9783763" algn="l"/>
                  </a:tabLst>
                  <a:defRPr sz="2000">
                    <a:solidFill>
                      <a:schemeClr val="tx1"/>
                    </a:solidFill>
                    <a:latin typeface="Times New Roman" panose="02020603050405020304" pitchFamily="18" charset="0"/>
                    <a:ea typeface="MS PGothic" panose="020B0600070205080204" pitchFamily="34" charset="-128"/>
                  </a:defRPr>
                </a:lvl4pPr>
                <a:lvl5pPr marL="2057400" indent="-228600" defTabSz="414338">
                  <a:spcBef>
                    <a:spcPct val="20000"/>
                  </a:spcBef>
                  <a:buChar char="»"/>
                  <a:tabLst>
                    <a:tab pos="0" algn="l"/>
                    <a:tab pos="650875" algn="l"/>
                    <a:tab pos="1303338" algn="l"/>
                    <a:tab pos="1955800" algn="l"/>
                    <a:tab pos="2608263" algn="l"/>
                    <a:tab pos="3260725" algn="l"/>
                    <a:tab pos="3913188" algn="l"/>
                    <a:tab pos="4565650" algn="l"/>
                    <a:tab pos="5216525" algn="l"/>
                    <a:tab pos="5868988" algn="l"/>
                    <a:tab pos="6521450" algn="l"/>
                    <a:tab pos="7173913" algn="l"/>
                    <a:tab pos="7826375" algn="l"/>
                    <a:tab pos="8478838" algn="l"/>
                    <a:tab pos="9131300" algn="l"/>
                    <a:tab pos="9783763" algn="l"/>
                  </a:tabLst>
                  <a:defRPr sz="2000">
                    <a:solidFill>
                      <a:schemeClr val="tx1"/>
                    </a:solidFill>
                    <a:latin typeface="Times New Roman" panose="02020603050405020304" pitchFamily="18" charset="0"/>
                    <a:ea typeface="MS PGothic" panose="020B0600070205080204" pitchFamily="34" charset="-128"/>
                  </a:defRPr>
                </a:lvl5pPr>
                <a:lvl6pPr marL="2514600" indent="-228600" algn="l" defTabSz="414338" rtl="0" eaLnBrk="0" fontAlgn="base" hangingPunct="0">
                  <a:spcBef>
                    <a:spcPct val="20000"/>
                  </a:spcBef>
                  <a:spcAft>
                    <a:spcPct val="0"/>
                  </a:spcAft>
                  <a:buChar char="»"/>
                  <a:tabLst>
                    <a:tab pos="0" algn="l"/>
                    <a:tab pos="650875" algn="l"/>
                    <a:tab pos="1303338" algn="l"/>
                    <a:tab pos="1955800" algn="l"/>
                    <a:tab pos="2608263" algn="l"/>
                    <a:tab pos="3260725" algn="l"/>
                    <a:tab pos="3913188" algn="l"/>
                    <a:tab pos="4565650" algn="l"/>
                    <a:tab pos="5216525" algn="l"/>
                    <a:tab pos="5868988" algn="l"/>
                    <a:tab pos="6521450" algn="l"/>
                    <a:tab pos="7173913" algn="l"/>
                    <a:tab pos="7826375" algn="l"/>
                    <a:tab pos="8478838" algn="l"/>
                    <a:tab pos="9131300" algn="l"/>
                    <a:tab pos="9783763" algn="l"/>
                  </a:tabLst>
                  <a:defRPr sz="2000">
                    <a:solidFill>
                      <a:schemeClr val="tx1"/>
                    </a:solidFill>
                    <a:latin typeface="Times New Roman" panose="02020603050405020304" pitchFamily="18" charset="0"/>
                    <a:ea typeface="MS PGothic" panose="020B0600070205080204" pitchFamily="34" charset="-128"/>
                  </a:defRPr>
                </a:lvl6pPr>
                <a:lvl7pPr marL="2971800" indent="-228600" algn="l" defTabSz="414338" rtl="0" eaLnBrk="0" fontAlgn="base" hangingPunct="0">
                  <a:spcBef>
                    <a:spcPct val="20000"/>
                  </a:spcBef>
                  <a:spcAft>
                    <a:spcPct val="0"/>
                  </a:spcAft>
                  <a:buChar char="»"/>
                  <a:tabLst>
                    <a:tab pos="0" algn="l"/>
                    <a:tab pos="650875" algn="l"/>
                    <a:tab pos="1303338" algn="l"/>
                    <a:tab pos="1955800" algn="l"/>
                    <a:tab pos="2608263" algn="l"/>
                    <a:tab pos="3260725" algn="l"/>
                    <a:tab pos="3913188" algn="l"/>
                    <a:tab pos="4565650" algn="l"/>
                    <a:tab pos="5216525" algn="l"/>
                    <a:tab pos="5868988" algn="l"/>
                    <a:tab pos="6521450" algn="l"/>
                    <a:tab pos="7173913" algn="l"/>
                    <a:tab pos="7826375" algn="l"/>
                    <a:tab pos="8478838" algn="l"/>
                    <a:tab pos="9131300" algn="l"/>
                    <a:tab pos="9783763" algn="l"/>
                  </a:tabLst>
                  <a:defRPr sz="2000">
                    <a:solidFill>
                      <a:schemeClr val="tx1"/>
                    </a:solidFill>
                    <a:latin typeface="Times New Roman" panose="02020603050405020304" pitchFamily="18" charset="0"/>
                    <a:ea typeface="MS PGothic" panose="020B0600070205080204" pitchFamily="34" charset="-128"/>
                  </a:defRPr>
                </a:lvl7pPr>
                <a:lvl8pPr marL="3429000" indent="-228600" algn="l" defTabSz="414338" rtl="0" eaLnBrk="0" fontAlgn="base" hangingPunct="0">
                  <a:spcBef>
                    <a:spcPct val="20000"/>
                  </a:spcBef>
                  <a:spcAft>
                    <a:spcPct val="0"/>
                  </a:spcAft>
                  <a:buChar char="»"/>
                  <a:tabLst>
                    <a:tab pos="0" algn="l"/>
                    <a:tab pos="650875" algn="l"/>
                    <a:tab pos="1303338" algn="l"/>
                    <a:tab pos="1955800" algn="l"/>
                    <a:tab pos="2608263" algn="l"/>
                    <a:tab pos="3260725" algn="l"/>
                    <a:tab pos="3913188" algn="l"/>
                    <a:tab pos="4565650" algn="l"/>
                    <a:tab pos="5216525" algn="l"/>
                    <a:tab pos="5868988" algn="l"/>
                    <a:tab pos="6521450" algn="l"/>
                    <a:tab pos="7173913" algn="l"/>
                    <a:tab pos="7826375" algn="l"/>
                    <a:tab pos="8478838" algn="l"/>
                    <a:tab pos="9131300" algn="l"/>
                    <a:tab pos="9783763" algn="l"/>
                  </a:tabLst>
                  <a:defRPr sz="2000">
                    <a:solidFill>
                      <a:schemeClr val="tx1"/>
                    </a:solidFill>
                    <a:latin typeface="Times New Roman" panose="02020603050405020304" pitchFamily="18" charset="0"/>
                    <a:ea typeface="MS PGothic" panose="020B0600070205080204" pitchFamily="34" charset="-128"/>
                  </a:defRPr>
                </a:lvl8pPr>
                <a:lvl9pPr marL="3886200" indent="-228600" algn="l" defTabSz="414338" rtl="0" eaLnBrk="0" fontAlgn="base" hangingPunct="0">
                  <a:spcBef>
                    <a:spcPct val="20000"/>
                  </a:spcBef>
                  <a:spcAft>
                    <a:spcPct val="0"/>
                  </a:spcAft>
                  <a:buChar char="»"/>
                  <a:tabLst>
                    <a:tab pos="0" algn="l"/>
                    <a:tab pos="650875" algn="l"/>
                    <a:tab pos="1303338" algn="l"/>
                    <a:tab pos="1955800" algn="l"/>
                    <a:tab pos="2608263" algn="l"/>
                    <a:tab pos="3260725" algn="l"/>
                    <a:tab pos="3913188" algn="l"/>
                    <a:tab pos="4565650" algn="l"/>
                    <a:tab pos="5216525" algn="l"/>
                    <a:tab pos="5868988" algn="l"/>
                    <a:tab pos="6521450" algn="l"/>
                    <a:tab pos="7173913" algn="l"/>
                    <a:tab pos="7826375" algn="l"/>
                    <a:tab pos="8478838" algn="l"/>
                    <a:tab pos="9131300" algn="l"/>
                    <a:tab pos="9783763" algn="l"/>
                  </a:tabLst>
                  <a:defRPr sz="2000">
                    <a:solidFill>
                      <a:schemeClr val="tx1"/>
                    </a:solidFill>
                    <a:latin typeface="Times New Roman" panose="02020603050405020304" pitchFamily="18" charset="0"/>
                    <a:ea typeface="MS PGothic" panose="020B0600070205080204" pitchFamily="34" charset="-128"/>
                  </a:defRPr>
                </a:lvl9pPr>
              </a:lstStyle>
              <a:p>
                <a:pPr algn="ctr" eaLnBrk="1" hangingPunct="1">
                  <a:lnSpc>
                    <a:spcPct val="93000"/>
                  </a:lnSpc>
                  <a:spcBef>
                    <a:spcPct val="0"/>
                  </a:spcBef>
                  <a:buClr>
                    <a:srgbClr val="000000"/>
                  </a:buClr>
                  <a:buSzPct val="45000"/>
                  <a:buFont typeface="Wingdings" panose="05000000000000000000" pitchFamily="2" charset="2"/>
                  <a:buNone/>
                </a:pPr>
                <a:r>
                  <a:rPr lang="en-GB" altLang="he-IL" sz="1600">
                    <a:solidFill>
                      <a:srgbClr val="000000"/>
                    </a:solidFill>
                    <a:latin typeface="Arial" panose="020B0604020202020204" pitchFamily="34" charset="0"/>
                  </a:rPr>
                  <a:t>R1</a:t>
                </a:r>
              </a:p>
            </p:txBody>
          </p:sp>
        </p:grpSp>
      </p:grpSp>
      <p:grpSp>
        <p:nvGrpSpPr>
          <p:cNvPr id="131078" name="Group 9"/>
          <p:cNvGrpSpPr>
            <a:grpSpLocks/>
          </p:cNvGrpSpPr>
          <p:nvPr/>
        </p:nvGrpSpPr>
        <p:grpSpPr bwMode="auto">
          <a:xfrm>
            <a:off x="4343400" y="2235200"/>
            <a:ext cx="301625" cy="557213"/>
            <a:chOff x="3016" y="1552"/>
            <a:chExt cx="210" cy="387"/>
          </a:xfrm>
        </p:grpSpPr>
        <p:sp>
          <p:nvSpPr>
            <p:cNvPr id="131138" name="AutoShape 10"/>
            <p:cNvSpPr>
              <a:spLocks noChangeArrowheads="1"/>
            </p:cNvSpPr>
            <p:nvPr/>
          </p:nvSpPr>
          <p:spPr bwMode="auto">
            <a:xfrm>
              <a:off x="3016" y="1694"/>
              <a:ext cx="211" cy="104"/>
            </a:xfrm>
            <a:prstGeom prst="roundRect">
              <a:avLst>
                <a:gd name="adj" fmla="val 958"/>
              </a:avLst>
            </a:prstGeom>
            <a:solidFill>
              <a:srgbClr val="CCECFF"/>
            </a:solidFill>
            <a:ln w="12600">
              <a:solidFill>
                <a:srgbClr val="000000"/>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he-IL" altLang="he-IL" sz="1800">
                <a:latin typeface="Arial" panose="020B0604020202020204" pitchFamily="34" charset="0"/>
              </a:endParaRPr>
            </a:p>
          </p:txBody>
        </p:sp>
        <p:grpSp>
          <p:nvGrpSpPr>
            <p:cNvPr id="131139" name="Group 11"/>
            <p:cNvGrpSpPr>
              <a:grpSpLocks/>
            </p:cNvGrpSpPr>
            <p:nvPr/>
          </p:nvGrpSpPr>
          <p:grpSpPr bwMode="auto">
            <a:xfrm>
              <a:off x="3016" y="1552"/>
              <a:ext cx="210" cy="387"/>
              <a:chOff x="3016" y="1552"/>
              <a:chExt cx="210" cy="387"/>
            </a:xfrm>
          </p:grpSpPr>
          <p:sp>
            <p:nvSpPr>
              <p:cNvPr id="131140" name="AutoShape 12"/>
              <p:cNvSpPr>
                <a:spLocks noChangeArrowheads="1"/>
              </p:cNvSpPr>
              <p:nvPr/>
            </p:nvSpPr>
            <p:spPr bwMode="auto">
              <a:xfrm>
                <a:off x="3016" y="1694"/>
                <a:ext cx="211" cy="104"/>
              </a:xfrm>
              <a:prstGeom prst="roundRect">
                <a:avLst>
                  <a:gd name="adj" fmla="val 958"/>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he-IL" altLang="he-IL" sz="1800">
                  <a:latin typeface="Arial" panose="020B0604020202020204" pitchFamily="34" charset="0"/>
                </a:endParaRPr>
              </a:p>
            </p:txBody>
          </p:sp>
          <p:sp>
            <p:nvSpPr>
              <p:cNvPr id="131141" name="Text Box 13"/>
              <p:cNvSpPr txBox="1">
                <a:spLocks noChangeArrowheads="1"/>
              </p:cNvSpPr>
              <p:nvPr/>
            </p:nvSpPr>
            <p:spPr bwMode="auto">
              <a:xfrm>
                <a:off x="3016" y="1552"/>
                <a:ext cx="211" cy="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129" tIns="46698" rIns="90129" bIns="46698" anchor="ctr" anchorCtr="1"/>
              <a:lstStyle>
                <a:lvl1pPr defTabSz="414338">
                  <a:lnSpc>
                    <a:spcPct val="85000"/>
                  </a:lnSpc>
                  <a:spcBef>
                    <a:spcPct val="20000"/>
                  </a:spcBef>
                  <a:buClr>
                    <a:srgbClr val="000099"/>
                  </a:buClr>
                  <a:buSzPct val="65000"/>
                  <a:buFont typeface="Wingdings" panose="05000000000000000000" pitchFamily="2" charset="2"/>
                  <a:buChar char="v"/>
                  <a:tabLst>
                    <a:tab pos="0" algn="l"/>
                    <a:tab pos="650875" algn="l"/>
                    <a:tab pos="1303338" algn="l"/>
                    <a:tab pos="1955800" algn="l"/>
                    <a:tab pos="2608263" algn="l"/>
                    <a:tab pos="3260725" algn="l"/>
                    <a:tab pos="3913188" algn="l"/>
                    <a:tab pos="4565650" algn="l"/>
                    <a:tab pos="5216525" algn="l"/>
                    <a:tab pos="5868988" algn="l"/>
                    <a:tab pos="6521450" algn="l"/>
                    <a:tab pos="7173913" algn="l"/>
                    <a:tab pos="7826375" algn="l"/>
                    <a:tab pos="8478838" algn="l"/>
                    <a:tab pos="9131300" algn="l"/>
                    <a:tab pos="9783763" algn="l"/>
                  </a:tabLst>
                  <a:defRPr sz="2800">
                    <a:solidFill>
                      <a:schemeClr val="tx1"/>
                    </a:solidFill>
                    <a:latin typeface="Gill Sans MT" panose="020B0502020104020203" pitchFamily="34" charset="0"/>
                    <a:ea typeface="MS PGothic" panose="020B0600070205080204" pitchFamily="34" charset="-128"/>
                  </a:defRPr>
                </a:lvl1pPr>
                <a:lvl2pPr marL="742950" indent="-285750" defTabSz="414338">
                  <a:lnSpc>
                    <a:spcPct val="85000"/>
                  </a:lnSpc>
                  <a:spcBef>
                    <a:spcPct val="20000"/>
                  </a:spcBef>
                  <a:buClr>
                    <a:srgbClr val="000099"/>
                  </a:buClr>
                  <a:buFont typeface="Wingdings" panose="05000000000000000000" pitchFamily="2" charset="2"/>
                  <a:buChar char="§"/>
                  <a:tabLst>
                    <a:tab pos="0" algn="l"/>
                    <a:tab pos="650875" algn="l"/>
                    <a:tab pos="1303338" algn="l"/>
                    <a:tab pos="1955800" algn="l"/>
                    <a:tab pos="2608263" algn="l"/>
                    <a:tab pos="3260725" algn="l"/>
                    <a:tab pos="3913188" algn="l"/>
                    <a:tab pos="4565650" algn="l"/>
                    <a:tab pos="5216525" algn="l"/>
                    <a:tab pos="5868988" algn="l"/>
                    <a:tab pos="6521450" algn="l"/>
                    <a:tab pos="7173913" algn="l"/>
                    <a:tab pos="7826375" algn="l"/>
                    <a:tab pos="8478838" algn="l"/>
                    <a:tab pos="9131300" algn="l"/>
                    <a:tab pos="9783763" algn="l"/>
                  </a:tabLst>
                  <a:defRPr sz="2400">
                    <a:solidFill>
                      <a:schemeClr val="tx1"/>
                    </a:solidFill>
                    <a:latin typeface="Gill Sans MT" panose="020B0502020104020203" pitchFamily="34" charset="0"/>
                    <a:ea typeface="MS PGothic" panose="020B0600070205080204" pitchFamily="34" charset="-128"/>
                  </a:defRPr>
                </a:lvl2pPr>
                <a:lvl3pPr marL="1143000" indent="-228600" defTabSz="414338">
                  <a:spcBef>
                    <a:spcPct val="20000"/>
                  </a:spcBef>
                  <a:buChar char="•"/>
                  <a:tabLst>
                    <a:tab pos="0" algn="l"/>
                    <a:tab pos="650875" algn="l"/>
                    <a:tab pos="1303338" algn="l"/>
                    <a:tab pos="1955800" algn="l"/>
                    <a:tab pos="2608263" algn="l"/>
                    <a:tab pos="3260725" algn="l"/>
                    <a:tab pos="3913188" algn="l"/>
                    <a:tab pos="4565650" algn="l"/>
                    <a:tab pos="5216525" algn="l"/>
                    <a:tab pos="5868988" algn="l"/>
                    <a:tab pos="6521450" algn="l"/>
                    <a:tab pos="7173913" algn="l"/>
                    <a:tab pos="7826375" algn="l"/>
                    <a:tab pos="8478838" algn="l"/>
                    <a:tab pos="9131300" algn="l"/>
                    <a:tab pos="9783763" algn="l"/>
                  </a:tabLst>
                  <a:defRPr sz="2000">
                    <a:solidFill>
                      <a:schemeClr val="tx1"/>
                    </a:solidFill>
                    <a:latin typeface="Comic Sans MS" panose="030F0702030302020204" pitchFamily="66" charset="0"/>
                    <a:ea typeface="MS PGothic" panose="020B0600070205080204" pitchFamily="34" charset="-128"/>
                  </a:defRPr>
                </a:lvl3pPr>
                <a:lvl4pPr marL="1600200" indent="-228600" defTabSz="414338">
                  <a:spcBef>
                    <a:spcPct val="20000"/>
                  </a:spcBef>
                  <a:buChar char="–"/>
                  <a:tabLst>
                    <a:tab pos="0" algn="l"/>
                    <a:tab pos="650875" algn="l"/>
                    <a:tab pos="1303338" algn="l"/>
                    <a:tab pos="1955800" algn="l"/>
                    <a:tab pos="2608263" algn="l"/>
                    <a:tab pos="3260725" algn="l"/>
                    <a:tab pos="3913188" algn="l"/>
                    <a:tab pos="4565650" algn="l"/>
                    <a:tab pos="5216525" algn="l"/>
                    <a:tab pos="5868988" algn="l"/>
                    <a:tab pos="6521450" algn="l"/>
                    <a:tab pos="7173913" algn="l"/>
                    <a:tab pos="7826375" algn="l"/>
                    <a:tab pos="8478838" algn="l"/>
                    <a:tab pos="9131300" algn="l"/>
                    <a:tab pos="9783763" algn="l"/>
                  </a:tabLst>
                  <a:defRPr sz="2000">
                    <a:solidFill>
                      <a:schemeClr val="tx1"/>
                    </a:solidFill>
                    <a:latin typeface="Times New Roman" panose="02020603050405020304" pitchFamily="18" charset="0"/>
                    <a:ea typeface="MS PGothic" panose="020B0600070205080204" pitchFamily="34" charset="-128"/>
                  </a:defRPr>
                </a:lvl4pPr>
                <a:lvl5pPr marL="2057400" indent="-228600" defTabSz="414338">
                  <a:spcBef>
                    <a:spcPct val="20000"/>
                  </a:spcBef>
                  <a:buChar char="»"/>
                  <a:tabLst>
                    <a:tab pos="0" algn="l"/>
                    <a:tab pos="650875" algn="l"/>
                    <a:tab pos="1303338" algn="l"/>
                    <a:tab pos="1955800" algn="l"/>
                    <a:tab pos="2608263" algn="l"/>
                    <a:tab pos="3260725" algn="l"/>
                    <a:tab pos="3913188" algn="l"/>
                    <a:tab pos="4565650" algn="l"/>
                    <a:tab pos="5216525" algn="l"/>
                    <a:tab pos="5868988" algn="l"/>
                    <a:tab pos="6521450" algn="l"/>
                    <a:tab pos="7173913" algn="l"/>
                    <a:tab pos="7826375" algn="l"/>
                    <a:tab pos="8478838" algn="l"/>
                    <a:tab pos="9131300" algn="l"/>
                    <a:tab pos="9783763" algn="l"/>
                  </a:tabLst>
                  <a:defRPr sz="2000">
                    <a:solidFill>
                      <a:schemeClr val="tx1"/>
                    </a:solidFill>
                    <a:latin typeface="Times New Roman" panose="02020603050405020304" pitchFamily="18" charset="0"/>
                    <a:ea typeface="MS PGothic" panose="020B0600070205080204" pitchFamily="34" charset="-128"/>
                  </a:defRPr>
                </a:lvl5pPr>
                <a:lvl6pPr marL="2514600" indent="-228600" algn="l" defTabSz="414338" rtl="0" eaLnBrk="0" fontAlgn="base" hangingPunct="0">
                  <a:spcBef>
                    <a:spcPct val="20000"/>
                  </a:spcBef>
                  <a:spcAft>
                    <a:spcPct val="0"/>
                  </a:spcAft>
                  <a:buChar char="»"/>
                  <a:tabLst>
                    <a:tab pos="0" algn="l"/>
                    <a:tab pos="650875" algn="l"/>
                    <a:tab pos="1303338" algn="l"/>
                    <a:tab pos="1955800" algn="l"/>
                    <a:tab pos="2608263" algn="l"/>
                    <a:tab pos="3260725" algn="l"/>
                    <a:tab pos="3913188" algn="l"/>
                    <a:tab pos="4565650" algn="l"/>
                    <a:tab pos="5216525" algn="l"/>
                    <a:tab pos="5868988" algn="l"/>
                    <a:tab pos="6521450" algn="l"/>
                    <a:tab pos="7173913" algn="l"/>
                    <a:tab pos="7826375" algn="l"/>
                    <a:tab pos="8478838" algn="l"/>
                    <a:tab pos="9131300" algn="l"/>
                    <a:tab pos="9783763" algn="l"/>
                  </a:tabLst>
                  <a:defRPr sz="2000">
                    <a:solidFill>
                      <a:schemeClr val="tx1"/>
                    </a:solidFill>
                    <a:latin typeface="Times New Roman" panose="02020603050405020304" pitchFamily="18" charset="0"/>
                    <a:ea typeface="MS PGothic" panose="020B0600070205080204" pitchFamily="34" charset="-128"/>
                  </a:defRPr>
                </a:lvl6pPr>
                <a:lvl7pPr marL="2971800" indent="-228600" algn="l" defTabSz="414338" rtl="0" eaLnBrk="0" fontAlgn="base" hangingPunct="0">
                  <a:spcBef>
                    <a:spcPct val="20000"/>
                  </a:spcBef>
                  <a:spcAft>
                    <a:spcPct val="0"/>
                  </a:spcAft>
                  <a:buChar char="»"/>
                  <a:tabLst>
                    <a:tab pos="0" algn="l"/>
                    <a:tab pos="650875" algn="l"/>
                    <a:tab pos="1303338" algn="l"/>
                    <a:tab pos="1955800" algn="l"/>
                    <a:tab pos="2608263" algn="l"/>
                    <a:tab pos="3260725" algn="l"/>
                    <a:tab pos="3913188" algn="l"/>
                    <a:tab pos="4565650" algn="l"/>
                    <a:tab pos="5216525" algn="l"/>
                    <a:tab pos="5868988" algn="l"/>
                    <a:tab pos="6521450" algn="l"/>
                    <a:tab pos="7173913" algn="l"/>
                    <a:tab pos="7826375" algn="l"/>
                    <a:tab pos="8478838" algn="l"/>
                    <a:tab pos="9131300" algn="l"/>
                    <a:tab pos="9783763" algn="l"/>
                  </a:tabLst>
                  <a:defRPr sz="2000">
                    <a:solidFill>
                      <a:schemeClr val="tx1"/>
                    </a:solidFill>
                    <a:latin typeface="Times New Roman" panose="02020603050405020304" pitchFamily="18" charset="0"/>
                    <a:ea typeface="MS PGothic" panose="020B0600070205080204" pitchFamily="34" charset="-128"/>
                  </a:defRPr>
                </a:lvl7pPr>
                <a:lvl8pPr marL="3429000" indent="-228600" algn="l" defTabSz="414338" rtl="0" eaLnBrk="0" fontAlgn="base" hangingPunct="0">
                  <a:spcBef>
                    <a:spcPct val="20000"/>
                  </a:spcBef>
                  <a:spcAft>
                    <a:spcPct val="0"/>
                  </a:spcAft>
                  <a:buChar char="»"/>
                  <a:tabLst>
                    <a:tab pos="0" algn="l"/>
                    <a:tab pos="650875" algn="l"/>
                    <a:tab pos="1303338" algn="l"/>
                    <a:tab pos="1955800" algn="l"/>
                    <a:tab pos="2608263" algn="l"/>
                    <a:tab pos="3260725" algn="l"/>
                    <a:tab pos="3913188" algn="l"/>
                    <a:tab pos="4565650" algn="l"/>
                    <a:tab pos="5216525" algn="l"/>
                    <a:tab pos="5868988" algn="l"/>
                    <a:tab pos="6521450" algn="l"/>
                    <a:tab pos="7173913" algn="l"/>
                    <a:tab pos="7826375" algn="l"/>
                    <a:tab pos="8478838" algn="l"/>
                    <a:tab pos="9131300" algn="l"/>
                    <a:tab pos="9783763" algn="l"/>
                  </a:tabLst>
                  <a:defRPr sz="2000">
                    <a:solidFill>
                      <a:schemeClr val="tx1"/>
                    </a:solidFill>
                    <a:latin typeface="Times New Roman" panose="02020603050405020304" pitchFamily="18" charset="0"/>
                    <a:ea typeface="MS PGothic" panose="020B0600070205080204" pitchFamily="34" charset="-128"/>
                  </a:defRPr>
                </a:lvl8pPr>
                <a:lvl9pPr marL="3886200" indent="-228600" algn="l" defTabSz="414338" rtl="0" eaLnBrk="0" fontAlgn="base" hangingPunct="0">
                  <a:spcBef>
                    <a:spcPct val="20000"/>
                  </a:spcBef>
                  <a:spcAft>
                    <a:spcPct val="0"/>
                  </a:spcAft>
                  <a:buChar char="»"/>
                  <a:tabLst>
                    <a:tab pos="0" algn="l"/>
                    <a:tab pos="650875" algn="l"/>
                    <a:tab pos="1303338" algn="l"/>
                    <a:tab pos="1955800" algn="l"/>
                    <a:tab pos="2608263" algn="l"/>
                    <a:tab pos="3260725" algn="l"/>
                    <a:tab pos="3913188" algn="l"/>
                    <a:tab pos="4565650" algn="l"/>
                    <a:tab pos="5216525" algn="l"/>
                    <a:tab pos="5868988" algn="l"/>
                    <a:tab pos="6521450" algn="l"/>
                    <a:tab pos="7173913" algn="l"/>
                    <a:tab pos="7826375" algn="l"/>
                    <a:tab pos="8478838" algn="l"/>
                    <a:tab pos="9131300" algn="l"/>
                    <a:tab pos="9783763" algn="l"/>
                  </a:tabLst>
                  <a:defRPr sz="2000">
                    <a:solidFill>
                      <a:schemeClr val="tx1"/>
                    </a:solidFill>
                    <a:latin typeface="Times New Roman" panose="02020603050405020304" pitchFamily="18" charset="0"/>
                    <a:ea typeface="MS PGothic" panose="020B0600070205080204" pitchFamily="34" charset="-128"/>
                  </a:defRPr>
                </a:lvl9pPr>
              </a:lstStyle>
              <a:p>
                <a:pPr algn="ctr" eaLnBrk="1" hangingPunct="1">
                  <a:lnSpc>
                    <a:spcPct val="93000"/>
                  </a:lnSpc>
                  <a:spcBef>
                    <a:spcPct val="0"/>
                  </a:spcBef>
                  <a:buClr>
                    <a:srgbClr val="000000"/>
                  </a:buClr>
                  <a:buSzPct val="45000"/>
                  <a:buFont typeface="Wingdings" panose="05000000000000000000" pitchFamily="2" charset="2"/>
                  <a:buNone/>
                </a:pPr>
                <a:r>
                  <a:rPr lang="en-GB" altLang="he-IL" sz="1600">
                    <a:solidFill>
                      <a:srgbClr val="000000"/>
                    </a:solidFill>
                    <a:latin typeface="Arial" panose="020B0604020202020204" pitchFamily="34" charset="0"/>
                  </a:rPr>
                  <a:t>R2</a:t>
                </a:r>
              </a:p>
            </p:txBody>
          </p:sp>
        </p:grpSp>
      </p:grpSp>
      <p:grpSp>
        <p:nvGrpSpPr>
          <p:cNvPr id="131079" name="Group 14"/>
          <p:cNvGrpSpPr>
            <a:grpSpLocks/>
          </p:cNvGrpSpPr>
          <p:nvPr/>
        </p:nvGrpSpPr>
        <p:grpSpPr bwMode="auto">
          <a:xfrm>
            <a:off x="6096000" y="2235200"/>
            <a:ext cx="301625" cy="557213"/>
            <a:chOff x="4233" y="1552"/>
            <a:chExt cx="210" cy="387"/>
          </a:xfrm>
        </p:grpSpPr>
        <p:sp>
          <p:nvSpPr>
            <p:cNvPr id="131134" name="AutoShape 15"/>
            <p:cNvSpPr>
              <a:spLocks noChangeArrowheads="1"/>
            </p:cNvSpPr>
            <p:nvPr/>
          </p:nvSpPr>
          <p:spPr bwMode="auto">
            <a:xfrm>
              <a:off x="4233" y="1694"/>
              <a:ext cx="211" cy="104"/>
            </a:xfrm>
            <a:prstGeom prst="roundRect">
              <a:avLst>
                <a:gd name="adj" fmla="val 958"/>
              </a:avLst>
            </a:prstGeom>
            <a:solidFill>
              <a:srgbClr val="CCECFF"/>
            </a:solidFill>
            <a:ln w="12600">
              <a:solidFill>
                <a:srgbClr val="000000"/>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he-IL" altLang="he-IL" sz="1800">
                <a:latin typeface="Arial" panose="020B0604020202020204" pitchFamily="34" charset="0"/>
              </a:endParaRPr>
            </a:p>
          </p:txBody>
        </p:sp>
        <p:grpSp>
          <p:nvGrpSpPr>
            <p:cNvPr id="131135" name="Group 16"/>
            <p:cNvGrpSpPr>
              <a:grpSpLocks/>
            </p:cNvGrpSpPr>
            <p:nvPr/>
          </p:nvGrpSpPr>
          <p:grpSpPr bwMode="auto">
            <a:xfrm>
              <a:off x="4233" y="1552"/>
              <a:ext cx="210" cy="387"/>
              <a:chOff x="4233" y="1552"/>
              <a:chExt cx="210" cy="387"/>
            </a:xfrm>
          </p:grpSpPr>
          <p:sp>
            <p:nvSpPr>
              <p:cNvPr id="131136" name="AutoShape 17"/>
              <p:cNvSpPr>
                <a:spLocks noChangeArrowheads="1"/>
              </p:cNvSpPr>
              <p:nvPr/>
            </p:nvSpPr>
            <p:spPr bwMode="auto">
              <a:xfrm>
                <a:off x="4233" y="1694"/>
                <a:ext cx="211" cy="104"/>
              </a:xfrm>
              <a:prstGeom prst="roundRect">
                <a:avLst>
                  <a:gd name="adj" fmla="val 958"/>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he-IL" altLang="he-IL" sz="1800">
                  <a:latin typeface="Arial" panose="020B0604020202020204" pitchFamily="34" charset="0"/>
                </a:endParaRPr>
              </a:p>
            </p:txBody>
          </p:sp>
          <p:sp>
            <p:nvSpPr>
              <p:cNvPr id="131137" name="Text Box 18"/>
              <p:cNvSpPr txBox="1">
                <a:spLocks noChangeArrowheads="1"/>
              </p:cNvSpPr>
              <p:nvPr/>
            </p:nvSpPr>
            <p:spPr bwMode="auto">
              <a:xfrm>
                <a:off x="4233" y="1552"/>
                <a:ext cx="211" cy="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129" tIns="46698" rIns="90129" bIns="46698" anchor="ctr" anchorCtr="1"/>
              <a:lstStyle>
                <a:lvl1pPr defTabSz="414338">
                  <a:lnSpc>
                    <a:spcPct val="85000"/>
                  </a:lnSpc>
                  <a:spcBef>
                    <a:spcPct val="20000"/>
                  </a:spcBef>
                  <a:buClr>
                    <a:srgbClr val="000099"/>
                  </a:buClr>
                  <a:buSzPct val="65000"/>
                  <a:buFont typeface="Wingdings" panose="05000000000000000000" pitchFamily="2" charset="2"/>
                  <a:buChar char="v"/>
                  <a:tabLst>
                    <a:tab pos="0" algn="l"/>
                    <a:tab pos="650875" algn="l"/>
                    <a:tab pos="1303338" algn="l"/>
                    <a:tab pos="1955800" algn="l"/>
                    <a:tab pos="2608263" algn="l"/>
                    <a:tab pos="3260725" algn="l"/>
                    <a:tab pos="3913188" algn="l"/>
                    <a:tab pos="4565650" algn="l"/>
                    <a:tab pos="5216525" algn="l"/>
                    <a:tab pos="5868988" algn="l"/>
                    <a:tab pos="6521450" algn="l"/>
                    <a:tab pos="7173913" algn="l"/>
                    <a:tab pos="7826375" algn="l"/>
                    <a:tab pos="8478838" algn="l"/>
                    <a:tab pos="9131300" algn="l"/>
                    <a:tab pos="9783763" algn="l"/>
                  </a:tabLst>
                  <a:defRPr sz="2800">
                    <a:solidFill>
                      <a:schemeClr val="tx1"/>
                    </a:solidFill>
                    <a:latin typeface="Gill Sans MT" panose="020B0502020104020203" pitchFamily="34" charset="0"/>
                    <a:ea typeface="MS PGothic" panose="020B0600070205080204" pitchFamily="34" charset="-128"/>
                  </a:defRPr>
                </a:lvl1pPr>
                <a:lvl2pPr marL="742950" indent="-285750" defTabSz="414338">
                  <a:lnSpc>
                    <a:spcPct val="85000"/>
                  </a:lnSpc>
                  <a:spcBef>
                    <a:spcPct val="20000"/>
                  </a:spcBef>
                  <a:buClr>
                    <a:srgbClr val="000099"/>
                  </a:buClr>
                  <a:buFont typeface="Wingdings" panose="05000000000000000000" pitchFamily="2" charset="2"/>
                  <a:buChar char="§"/>
                  <a:tabLst>
                    <a:tab pos="0" algn="l"/>
                    <a:tab pos="650875" algn="l"/>
                    <a:tab pos="1303338" algn="l"/>
                    <a:tab pos="1955800" algn="l"/>
                    <a:tab pos="2608263" algn="l"/>
                    <a:tab pos="3260725" algn="l"/>
                    <a:tab pos="3913188" algn="l"/>
                    <a:tab pos="4565650" algn="l"/>
                    <a:tab pos="5216525" algn="l"/>
                    <a:tab pos="5868988" algn="l"/>
                    <a:tab pos="6521450" algn="l"/>
                    <a:tab pos="7173913" algn="l"/>
                    <a:tab pos="7826375" algn="l"/>
                    <a:tab pos="8478838" algn="l"/>
                    <a:tab pos="9131300" algn="l"/>
                    <a:tab pos="9783763" algn="l"/>
                  </a:tabLst>
                  <a:defRPr sz="2400">
                    <a:solidFill>
                      <a:schemeClr val="tx1"/>
                    </a:solidFill>
                    <a:latin typeface="Gill Sans MT" panose="020B0502020104020203" pitchFamily="34" charset="0"/>
                    <a:ea typeface="MS PGothic" panose="020B0600070205080204" pitchFamily="34" charset="-128"/>
                  </a:defRPr>
                </a:lvl2pPr>
                <a:lvl3pPr marL="1143000" indent="-228600" defTabSz="414338">
                  <a:spcBef>
                    <a:spcPct val="20000"/>
                  </a:spcBef>
                  <a:buChar char="•"/>
                  <a:tabLst>
                    <a:tab pos="0" algn="l"/>
                    <a:tab pos="650875" algn="l"/>
                    <a:tab pos="1303338" algn="l"/>
                    <a:tab pos="1955800" algn="l"/>
                    <a:tab pos="2608263" algn="l"/>
                    <a:tab pos="3260725" algn="l"/>
                    <a:tab pos="3913188" algn="l"/>
                    <a:tab pos="4565650" algn="l"/>
                    <a:tab pos="5216525" algn="l"/>
                    <a:tab pos="5868988" algn="l"/>
                    <a:tab pos="6521450" algn="l"/>
                    <a:tab pos="7173913" algn="l"/>
                    <a:tab pos="7826375" algn="l"/>
                    <a:tab pos="8478838" algn="l"/>
                    <a:tab pos="9131300" algn="l"/>
                    <a:tab pos="9783763" algn="l"/>
                  </a:tabLst>
                  <a:defRPr sz="2000">
                    <a:solidFill>
                      <a:schemeClr val="tx1"/>
                    </a:solidFill>
                    <a:latin typeface="Comic Sans MS" panose="030F0702030302020204" pitchFamily="66" charset="0"/>
                    <a:ea typeface="MS PGothic" panose="020B0600070205080204" pitchFamily="34" charset="-128"/>
                  </a:defRPr>
                </a:lvl3pPr>
                <a:lvl4pPr marL="1600200" indent="-228600" defTabSz="414338">
                  <a:spcBef>
                    <a:spcPct val="20000"/>
                  </a:spcBef>
                  <a:buChar char="–"/>
                  <a:tabLst>
                    <a:tab pos="0" algn="l"/>
                    <a:tab pos="650875" algn="l"/>
                    <a:tab pos="1303338" algn="l"/>
                    <a:tab pos="1955800" algn="l"/>
                    <a:tab pos="2608263" algn="l"/>
                    <a:tab pos="3260725" algn="l"/>
                    <a:tab pos="3913188" algn="l"/>
                    <a:tab pos="4565650" algn="l"/>
                    <a:tab pos="5216525" algn="l"/>
                    <a:tab pos="5868988" algn="l"/>
                    <a:tab pos="6521450" algn="l"/>
                    <a:tab pos="7173913" algn="l"/>
                    <a:tab pos="7826375" algn="l"/>
                    <a:tab pos="8478838" algn="l"/>
                    <a:tab pos="9131300" algn="l"/>
                    <a:tab pos="9783763" algn="l"/>
                  </a:tabLst>
                  <a:defRPr sz="2000">
                    <a:solidFill>
                      <a:schemeClr val="tx1"/>
                    </a:solidFill>
                    <a:latin typeface="Times New Roman" panose="02020603050405020304" pitchFamily="18" charset="0"/>
                    <a:ea typeface="MS PGothic" panose="020B0600070205080204" pitchFamily="34" charset="-128"/>
                  </a:defRPr>
                </a:lvl4pPr>
                <a:lvl5pPr marL="2057400" indent="-228600" defTabSz="414338">
                  <a:spcBef>
                    <a:spcPct val="20000"/>
                  </a:spcBef>
                  <a:buChar char="»"/>
                  <a:tabLst>
                    <a:tab pos="0" algn="l"/>
                    <a:tab pos="650875" algn="l"/>
                    <a:tab pos="1303338" algn="l"/>
                    <a:tab pos="1955800" algn="l"/>
                    <a:tab pos="2608263" algn="l"/>
                    <a:tab pos="3260725" algn="l"/>
                    <a:tab pos="3913188" algn="l"/>
                    <a:tab pos="4565650" algn="l"/>
                    <a:tab pos="5216525" algn="l"/>
                    <a:tab pos="5868988" algn="l"/>
                    <a:tab pos="6521450" algn="l"/>
                    <a:tab pos="7173913" algn="l"/>
                    <a:tab pos="7826375" algn="l"/>
                    <a:tab pos="8478838" algn="l"/>
                    <a:tab pos="9131300" algn="l"/>
                    <a:tab pos="9783763" algn="l"/>
                  </a:tabLst>
                  <a:defRPr sz="2000">
                    <a:solidFill>
                      <a:schemeClr val="tx1"/>
                    </a:solidFill>
                    <a:latin typeface="Times New Roman" panose="02020603050405020304" pitchFamily="18" charset="0"/>
                    <a:ea typeface="MS PGothic" panose="020B0600070205080204" pitchFamily="34" charset="-128"/>
                  </a:defRPr>
                </a:lvl5pPr>
                <a:lvl6pPr marL="2514600" indent="-228600" algn="l" defTabSz="414338" rtl="0" eaLnBrk="0" fontAlgn="base" hangingPunct="0">
                  <a:spcBef>
                    <a:spcPct val="20000"/>
                  </a:spcBef>
                  <a:spcAft>
                    <a:spcPct val="0"/>
                  </a:spcAft>
                  <a:buChar char="»"/>
                  <a:tabLst>
                    <a:tab pos="0" algn="l"/>
                    <a:tab pos="650875" algn="l"/>
                    <a:tab pos="1303338" algn="l"/>
                    <a:tab pos="1955800" algn="l"/>
                    <a:tab pos="2608263" algn="l"/>
                    <a:tab pos="3260725" algn="l"/>
                    <a:tab pos="3913188" algn="l"/>
                    <a:tab pos="4565650" algn="l"/>
                    <a:tab pos="5216525" algn="l"/>
                    <a:tab pos="5868988" algn="l"/>
                    <a:tab pos="6521450" algn="l"/>
                    <a:tab pos="7173913" algn="l"/>
                    <a:tab pos="7826375" algn="l"/>
                    <a:tab pos="8478838" algn="l"/>
                    <a:tab pos="9131300" algn="l"/>
                    <a:tab pos="9783763" algn="l"/>
                  </a:tabLst>
                  <a:defRPr sz="2000">
                    <a:solidFill>
                      <a:schemeClr val="tx1"/>
                    </a:solidFill>
                    <a:latin typeface="Times New Roman" panose="02020603050405020304" pitchFamily="18" charset="0"/>
                    <a:ea typeface="MS PGothic" panose="020B0600070205080204" pitchFamily="34" charset="-128"/>
                  </a:defRPr>
                </a:lvl6pPr>
                <a:lvl7pPr marL="2971800" indent="-228600" algn="l" defTabSz="414338" rtl="0" eaLnBrk="0" fontAlgn="base" hangingPunct="0">
                  <a:spcBef>
                    <a:spcPct val="20000"/>
                  </a:spcBef>
                  <a:spcAft>
                    <a:spcPct val="0"/>
                  </a:spcAft>
                  <a:buChar char="»"/>
                  <a:tabLst>
                    <a:tab pos="0" algn="l"/>
                    <a:tab pos="650875" algn="l"/>
                    <a:tab pos="1303338" algn="l"/>
                    <a:tab pos="1955800" algn="l"/>
                    <a:tab pos="2608263" algn="l"/>
                    <a:tab pos="3260725" algn="l"/>
                    <a:tab pos="3913188" algn="l"/>
                    <a:tab pos="4565650" algn="l"/>
                    <a:tab pos="5216525" algn="l"/>
                    <a:tab pos="5868988" algn="l"/>
                    <a:tab pos="6521450" algn="l"/>
                    <a:tab pos="7173913" algn="l"/>
                    <a:tab pos="7826375" algn="l"/>
                    <a:tab pos="8478838" algn="l"/>
                    <a:tab pos="9131300" algn="l"/>
                    <a:tab pos="9783763" algn="l"/>
                  </a:tabLst>
                  <a:defRPr sz="2000">
                    <a:solidFill>
                      <a:schemeClr val="tx1"/>
                    </a:solidFill>
                    <a:latin typeface="Times New Roman" panose="02020603050405020304" pitchFamily="18" charset="0"/>
                    <a:ea typeface="MS PGothic" panose="020B0600070205080204" pitchFamily="34" charset="-128"/>
                  </a:defRPr>
                </a:lvl7pPr>
                <a:lvl8pPr marL="3429000" indent="-228600" algn="l" defTabSz="414338" rtl="0" eaLnBrk="0" fontAlgn="base" hangingPunct="0">
                  <a:spcBef>
                    <a:spcPct val="20000"/>
                  </a:spcBef>
                  <a:spcAft>
                    <a:spcPct val="0"/>
                  </a:spcAft>
                  <a:buChar char="»"/>
                  <a:tabLst>
                    <a:tab pos="0" algn="l"/>
                    <a:tab pos="650875" algn="l"/>
                    <a:tab pos="1303338" algn="l"/>
                    <a:tab pos="1955800" algn="l"/>
                    <a:tab pos="2608263" algn="l"/>
                    <a:tab pos="3260725" algn="l"/>
                    <a:tab pos="3913188" algn="l"/>
                    <a:tab pos="4565650" algn="l"/>
                    <a:tab pos="5216525" algn="l"/>
                    <a:tab pos="5868988" algn="l"/>
                    <a:tab pos="6521450" algn="l"/>
                    <a:tab pos="7173913" algn="l"/>
                    <a:tab pos="7826375" algn="l"/>
                    <a:tab pos="8478838" algn="l"/>
                    <a:tab pos="9131300" algn="l"/>
                    <a:tab pos="9783763" algn="l"/>
                  </a:tabLst>
                  <a:defRPr sz="2000">
                    <a:solidFill>
                      <a:schemeClr val="tx1"/>
                    </a:solidFill>
                    <a:latin typeface="Times New Roman" panose="02020603050405020304" pitchFamily="18" charset="0"/>
                    <a:ea typeface="MS PGothic" panose="020B0600070205080204" pitchFamily="34" charset="-128"/>
                  </a:defRPr>
                </a:lvl8pPr>
                <a:lvl9pPr marL="3886200" indent="-228600" algn="l" defTabSz="414338" rtl="0" eaLnBrk="0" fontAlgn="base" hangingPunct="0">
                  <a:spcBef>
                    <a:spcPct val="20000"/>
                  </a:spcBef>
                  <a:spcAft>
                    <a:spcPct val="0"/>
                  </a:spcAft>
                  <a:buChar char="»"/>
                  <a:tabLst>
                    <a:tab pos="0" algn="l"/>
                    <a:tab pos="650875" algn="l"/>
                    <a:tab pos="1303338" algn="l"/>
                    <a:tab pos="1955800" algn="l"/>
                    <a:tab pos="2608263" algn="l"/>
                    <a:tab pos="3260725" algn="l"/>
                    <a:tab pos="3913188" algn="l"/>
                    <a:tab pos="4565650" algn="l"/>
                    <a:tab pos="5216525" algn="l"/>
                    <a:tab pos="5868988" algn="l"/>
                    <a:tab pos="6521450" algn="l"/>
                    <a:tab pos="7173913" algn="l"/>
                    <a:tab pos="7826375" algn="l"/>
                    <a:tab pos="8478838" algn="l"/>
                    <a:tab pos="9131300" algn="l"/>
                    <a:tab pos="9783763" algn="l"/>
                  </a:tabLst>
                  <a:defRPr sz="2000">
                    <a:solidFill>
                      <a:schemeClr val="tx1"/>
                    </a:solidFill>
                    <a:latin typeface="Times New Roman" panose="02020603050405020304" pitchFamily="18" charset="0"/>
                    <a:ea typeface="MS PGothic" panose="020B0600070205080204" pitchFamily="34" charset="-128"/>
                  </a:defRPr>
                </a:lvl9pPr>
              </a:lstStyle>
              <a:p>
                <a:pPr algn="ctr" eaLnBrk="1" hangingPunct="1">
                  <a:lnSpc>
                    <a:spcPct val="93000"/>
                  </a:lnSpc>
                  <a:spcBef>
                    <a:spcPct val="0"/>
                  </a:spcBef>
                  <a:buClr>
                    <a:srgbClr val="000000"/>
                  </a:buClr>
                  <a:buSzPct val="45000"/>
                  <a:buFont typeface="Wingdings" panose="05000000000000000000" pitchFamily="2" charset="2"/>
                  <a:buNone/>
                </a:pPr>
                <a:r>
                  <a:rPr lang="en-GB" altLang="he-IL" sz="1600">
                    <a:solidFill>
                      <a:srgbClr val="000000"/>
                    </a:solidFill>
                    <a:latin typeface="Arial" panose="020B0604020202020204" pitchFamily="34" charset="0"/>
                  </a:rPr>
                  <a:t>R3</a:t>
                </a:r>
              </a:p>
            </p:txBody>
          </p:sp>
        </p:grpSp>
      </p:grpSp>
      <p:grpSp>
        <p:nvGrpSpPr>
          <p:cNvPr id="131080" name="Group 19"/>
          <p:cNvGrpSpPr>
            <a:grpSpLocks/>
          </p:cNvGrpSpPr>
          <p:nvPr/>
        </p:nvGrpSpPr>
        <p:grpSpPr bwMode="auto">
          <a:xfrm>
            <a:off x="1143000" y="2336800"/>
            <a:ext cx="303213" cy="352425"/>
            <a:chOff x="794" y="1623"/>
            <a:chExt cx="210" cy="244"/>
          </a:xfrm>
        </p:grpSpPr>
        <p:sp>
          <p:nvSpPr>
            <p:cNvPr id="131130" name="Oval 20"/>
            <p:cNvSpPr>
              <a:spLocks noChangeArrowheads="1"/>
            </p:cNvSpPr>
            <p:nvPr/>
          </p:nvSpPr>
          <p:spPr bwMode="auto">
            <a:xfrm>
              <a:off x="794" y="1667"/>
              <a:ext cx="211" cy="158"/>
            </a:xfrm>
            <a:prstGeom prst="ellipse">
              <a:avLst/>
            </a:prstGeom>
            <a:solidFill>
              <a:srgbClr val="CCECFF"/>
            </a:solidFill>
            <a:ln w="12600">
              <a:solidFill>
                <a:srgbClr val="000000"/>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he-IL" altLang="he-IL" sz="1800">
                <a:latin typeface="Arial" panose="020B0604020202020204" pitchFamily="34" charset="0"/>
              </a:endParaRPr>
            </a:p>
          </p:txBody>
        </p:sp>
        <p:grpSp>
          <p:nvGrpSpPr>
            <p:cNvPr id="131131" name="Group 21"/>
            <p:cNvGrpSpPr>
              <a:grpSpLocks/>
            </p:cNvGrpSpPr>
            <p:nvPr/>
          </p:nvGrpSpPr>
          <p:grpSpPr bwMode="auto">
            <a:xfrm>
              <a:off x="825" y="1623"/>
              <a:ext cx="149" cy="244"/>
              <a:chOff x="825" y="1623"/>
              <a:chExt cx="149" cy="244"/>
            </a:xfrm>
          </p:grpSpPr>
          <p:sp>
            <p:nvSpPr>
              <p:cNvPr id="131132" name="AutoShape 22"/>
              <p:cNvSpPr>
                <a:spLocks noChangeArrowheads="1"/>
              </p:cNvSpPr>
              <p:nvPr/>
            </p:nvSpPr>
            <p:spPr bwMode="auto">
              <a:xfrm>
                <a:off x="825" y="1690"/>
                <a:ext cx="150" cy="111"/>
              </a:xfrm>
              <a:prstGeom prst="roundRect">
                <a:avLst>
                  <a:gd name="adj" fmla="val 90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he-IL" altLang="he-IL" sz="1800">
                  <a:latin typeface="Arial" panose="020B0604020202020204" pitchFamily="34" charset="0"/>
                </a:endParaRPr>
              </a:p>
            </p:txBody>
          </p:sp>
          <p:sp>
            <p:nvSpPr>
              <p:cNvPr id="131133" name="Text Box 23"/>
              <p:cNvSpPr txBox="1">
                <a:spLocks noChangeArrowheads="1"/>
              </p:cNvSpPr>
              <p:nvPr/>
            </p:nvSpPr>
            <p:spPr bwMode="auto">
              <a:xfrm>
                <a:off x="825" y="1623"/>
                <a:ext cx="149" cy="2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129" tIns="46698" rIns="90129" bIns="46698" anchor="ctr" anchorCtr="1"/>
              <a:lstStyle>
                <a:lvl1pPr defTabSz="414338">
                  <a:lnSpc>
                    <a:spcPct val="85000"/>
                  </a:lnSpc>
                  <a:spcBef>
                    <a:spcPct val="20000"/>
                  </a:spcBef>
                  <a:buClr>
                    <a:srgbClr val="000099"/>
                  </a:buClr>
                  <a:buSzPct val="65000"/>
                  <a:buFont typeface="Wingdings" panose="05000000000000000000" pitchFamily="2" charset="2"/>
                  <a:buChar char="v"/>
                  <a:tabLst>
                    <a:tab pos="0" algn="l"/>
                    <a:tab pos="650875" algn="l"/>
                    <a:tab pos="1303338" algn="l"/>
                    <a:tab pos="1955800" algn="l"/>
                    <a:tab pos="2608263" algn="l"/>
                    <a:tab pos="3260725" algn="l"/>
                    <a:tab pos="3913188" algn="l"/>
                    <a:tab pos="4565650" algn="l"/>
                    <a:tab pos="5216525" algn="l"/>
                    <a:tab pos="5868988" algn="l"/>
                    <a:tab pos="6521450" algn="l"/>
                    <a:tab pos="7173913" algn="l"/>
                    <a:tab pos="7826375" algn="l"/>
                    <a:tab pos="8478838" algn="l"/>
                    <a:tab pos="9131300" algn="l"/>
                    <a:tab pos="9783763" algn="l"/>
                  </a:tabLst>
                  <a:defRPr sz="2800">
                    <a:solidFill>
                      <a:schemeClr val="tx1"/>
                    </a:solidFill>
                    <a:latin typeface="Gill Sans MT" panose="020B0502020104020203" pitchFamily="34" charset="0"/>
                    <a:ea typeface="MS PGothic" panose="020B0600070205080204" pitchFamily="34" charset="-128"/>
                  </a:defRPr>
                </a:lvl1pPr>
                <a:lvl2pPr marL="742950" indent="-285750" defTabSz="414338">
                  <a:lnSpc>
                    <a:spcPct val="85000"/>
                  </a:lnSpc>
                  <a:spcBef>
                    <a:spcPct val="20000"/>
                  </a:spcBef>
                  <a:buClr>
                    <a:srgbClr val="000099"/>
                  </a:buClr>
                  <a:buFont typeface="Wingdings" panose="05000000000000000000" pitchFamily="2" charset="2"/>
                  <a:buChar char="§"/>
                  <a:tabLst>
                    <a:tab pos="0" algn="l"/>
                    <a:tab pos="650875" algn="l"/>
                    <a:tab pos="1303338" algn="l"/>
                    <a:tab pos="1955800" algn="l"/>
                    <a:tab pos="2608263" algn="l"/>
                    <a:tab pos="3260725" algn="l"/>
                    <a:tab pos="3913188" algn="l"/>
                    <a:tab pos="4565650" algn="l"/>
                    <a:tab pos="5216525" algn="l"/>
                    <a:tab pos="5868988" algn="l"/>
                    <a:tab pos="6521450" algn="l"/>
                    <a:tab pos="7173913" algn="l"/>
                    <a:tab pos="7826375" algn="l"/>
                    <a:tab pos="8478838" algn="l"/>
                    <a:tab pos="9131300" algn="l"/>
                    <a:tab pos="9783763" algn="l"/>
                  </a:tabLst>
                  <a:defRPr sz="2400">
                    <a:solidFill>
                      <a:schemeClr val="tx1"/>
                    </a:solidFill>
                    <a:latin typeface="Gill Sans MT" panose="020B0502020104020203" pitchFamily="34" charset="0"/>
                    <a:ea typeface="MS PGothic" panose="020B0600070205080204" pitchFamily="34" charset="-128"/>
                  </a:defRPr>
                </a:lvl2pPr>
                <a:lvl3pPr marL="1143000" indent="-228600" defTabSz="414338">
                  <a:spcBef>
                    <a:spcPct val="20000"/>
                  </a:spcBef>
                  <a:buChar char="•"/>
                  <a:tabLst>
                    <a:tab pos="0" algn="l"/>
                    <a:tab pos="650875" algn="l"/>
                    <a:tab pos="1303338" algn="l"/>
                    <a:tab pos="1955800" algn="l"/>
                    <a:tab pos="2608263" algn="l"/>
                    <a:tab pos="3260725" algn="l"/>
                    <a:tab pos="3913188" algn="l"/>
                    <a:tab pos="4565650" algn="l"/>
                    <a:tab pos="5216525" algn="l"/>
                    <a:tab pos="5868988" algn="l"/>
                    <a:tab pos="6521450" algn="l"/>
                    <a:tab pos="7173913" algn="l"/>
                    <a:tab pos="7826375" algn="l"/>
                    <a:tab pos="8478838" algn="l"/>
                    <a:tab pos="9131300" algn="l"/>
                    <a:tab pos="9783763" algn="l"/>
                  </a:tabLst>
                  <a:defRPr sz="2000">
                    <a:solidFill>
                      <a:schemeClr val="tx1"/>
                    </a:solidFill>
                    <a:latin typeface="Comic Sans MS" panose="030F0702030302020204" pitchFamily="66" charset="0"/>
                    <a:ea typeface="MS PGothic" panose="020B0600070205080204" pitchFamily="34" charset="-128"/>
                  </a:defRPr>
                </a:lvl3pPr>
                <a:lvl4pPr marL="1600200" indent="-228600" defTabSz="414338">
                  <a:spcBef>
                    <a:spcPct val="20000"/>
                  </a:spcBef>
                  <a:buChar char="–"/>
                  <a:tabLst>
                    <a:tab pos="0" algn="l"/>
                    <a:tab pos="650875" algn="l"/>
                    <a:tab pos="1303338" algn="l"/>
                    <a:tab pos="1955800" algn="l"/>
                    <a:tab pos="2608263" algn="l"/>
                    <a:tab pos="3260725" algn="l"/>
                    <a:tab pos="3913188" algn="l"/>
                    <a:tab pos="4565650" algn="l"/>
                    <a:tab pos="5216525" algn="l"/>
                    <a:tab pos="5868988" algn="l"/>
                    <a:tab pos="6521450" algn="l"/>
                    <a:tab pos="7173913" algn="l"/>
                    <a:tab pos="7826375" algn="l"/>
                    <a:tab pos="8478838" algn="l"/>
                    <a:tab pos="9131300" algn="l"/>
                    <a:tab pos="9783763" algn="l"/>
                  </a:tabLst>
                  <a:defRPr sz="2000">
                    <a:solidFill>
                      <a:schemeClr val="tx1"/>
                    </a:solidFill>
                    <a:latin typeface="Times New Roman" panose="02020603050405020304" pitchFamily="18" charset="0"/>
                    <a:ea typeface="MS PGothic" panose="020B0600070205080204" pitchFamily="34" charset="-128"/>
                  </a:defRPr>
                </a:lvl4pPr>
                <a:lvl5pPr marL="2057400" indent="-228600" defTabSz="414338">
                  <a:spcBef>
                    <a:spcPct val="20000"/>
                  </a:spcBef>
                  <a:buChar char="»"/>
                  <a:tabLst>
                    <a:tab pos="0" algn="l"/>
                    <a:tab pos="650875" algn="l"/>
                    <a:tab pos="1303338" algn="l"/>
                    <a:tab pos="1955800" algn="l"/>
                    <a:tab pos="2608263" algn="l"/>
                    <a:tab pos="3260725" algn="l"/>
                    <a:tab pos="3913188" algn="l"/>
                    <a:tab pos="4565650" algn="l"/>
                    <a:tab pos="5216525" algn="l"/>
                    <a:tab pos="5868988" algn="l"/>
                    <a:tab pos="6521450" algn="l"/>
                    <a:tab pos="7173913" algn="l"/>
                    <a:tab pos="7826375" algn="l"/>
                    <a:tab pos="8478838" algn="l"/>
                    <a:tab pos="9131300" algn="l"/>
                    <a:tab pos="9783763" algn="l"/>
                  </a:tabLst>
                  <a:defRPr sz="2000">
                    <a:solidFill>
                      <a:schemeClr val="tx1"/>
                    </a:solidFill>
                    <a:latin typeface="Times New Roman" panose="02020603050405020304" pitchFamily="18" charset="0"/>
                    <a:ea typeface="MS PGothic" panose="020B0600070205080204" pitchFamily="34" charset="-128"/>
                  </a:defRPr>
                </a:lvl5pPr>
                <a:lvl6pPr marL="2514600" indent="-228600" algn="l" defTabSz="414338" rtl="0" eaLnBrk="0" fontAlgn="base" hangingPunct="0">
                  <a:spcBef>
                    <a:spcPct val="20000"/>
                  </a:spcBef>
                  <a:spcAft>
                    <a:spcPct val="0"/>
                  </a:spcAft>
                  <a:buChar char="»"/>
                  <a:tabLst>
                    <a:tab pos="0" algn="l"/>
                    <a:tab pos="650875" algn="l"/>
                    <a:tab pos="1303338" algn="l"/>
                    <a:tab pos="1955800" algn="l"/>
                    <a:tab pos="2608263" algn="l"/>
                    <a:tab pos="3260725" algn="l"/>
                    <a:tab pos="3913188" algn="l"/>
                    <a:tab pos="4565650" algn="l"/>
                    <a:tab pos="5216525" algn="l"/>
                    <a:tab pos="5868988" algn="l"/>
                    <a:tab pos="6521450" algn="l"/>
                    <a:tab pos="7173913" algn="l"/>
                    <a:tab pos="7826375" algn="l"/>
                    <a:tab pos="8478838" algn="l"/>
                    <a:tab pos="9131300" algn="l"/>
                    <a:tab pos="9783763" algn="l"/>
                  </a:tabLst>
                  <a:defRPr sz="2000">
                    <a:solidFill>
                      <a:schemeClr val="tx1"/>
                    </a:solidFill>
                    <a:latin typeface="Times New Roman" panose="02020603050405020304" pitchFamily="18" charset="0"/>
                    <a:ea typeface="MS PGothic" panose="020B0600070205080204" pitchFamily="34" charset="-128"/>
                  </a:defRPr>
                </a:lvl6pPr>
                <a:lvl7pPr marL="2971800" indent="-228600" algn="l" defTabSz="414338" rtl="0" eaLnBrk="0" fontAlgn="base" hangingPunct="0">
                  <a:spcBef>
                    <a:spcPct val="20000"/>
                  </a:spcBef>
                  <a:spcAft>
                    <a:spcPct val="0"/>
                  </a:spcAft>
                  <a:buChar char="»"/>
                  <a:tabLst>
                    <a:tab pos="0" algn="l"/>
                    <a:tab pos="650875" algn="l"/>
                    <a:tab pos="1303338" algn="l"/>
                    <a:tab pos="1955800" algn="l"/>
                    <a:tab pos="2608263" algn="l"/>
                    <a:tab pos="3260725" algn="l"/>
                    <a:tab pos="3913188" algn="l"/>
                    <a:tab pos="4565650" algn="l"/>
                    <a:tab pos="5216525" algn="l"/>
                    <a:tab pos="5868988" algn="l"/>
                    <a:tab pos="6521450" algn="l"/>
                    <a:tab pos="7173913" algn="l"/>
                    <a:tab pos="7826375" algn="l"/>
                    <a:tab pos="8478838" algn="l"/>
                    <a:tab pos="9131300" algn="l"/>
                    <a:tab pos="9783763" algn="l"/>
                  </a:tabLst>
                  <a:defRPr sz="2000">
                    <a:solidFill>
                      <a:schemeClr val="tx1"/>
                    </a:solidFill>
                    <a:latin typeface="Times New Roman" panose="02020603050405020304" pitchFamily="18" charset="0"/>
                    <a:ea typeface="MS PGothic" panose="020B0600070205080204" pitchFamily="34" charset="-128"/>
                  </a:defRPr>
                </a:lvl7pPr>
                <a:lvl8pPr marL="3429000" indent="-228600" algn="l" defTabSz="414338" rtl="0" eaLnBrk="0" fontAlgn="base" hangingPunct="0">
                  <a:spcBef>
                    <a:spcPct val="20000"/>
                  </a:spcBef>
                  <a:spcAft>
                    <a:spcPct val="0"/>
                  </a:spcAft>
                  <a:buChar char="»"/>
                  <a:tabLst>
                    <a:tab pos="0" algn="l"/>
                    <a:tab pos="650875" algn="l"/>
                    <a:tab pos="1303338" algn="l"/>
                    <a:tab pos="1955800" algn="l"/>
                    <a:tab pos="2608263" algn="l"/>
                    <a:tab pos="3260725" algn="l"/>
                    <a:tab pos="3913188" algn="l"/>
                    <a:tab pos="4565650" algn="l"/>
                    <a:tab pos="5216525" algn="l"/>
                    <a:tab pos="5868988" algn="l"/>
                    <a:tab pos="6521450" algn="l"/>
                    <a:tab pos="7173913" algn="l"/>
                    <a:tab pos="7826375" algn="l"/>
                    <a:tab pos="8478838" algn="l"/>
                    <a:tab pos="9131300" algn="l"/>
                    <a:tab pos="9783763" algn="l"/>
                  </a:tabLst>
                  <a:defRPr sz="2000">
                    <a:solidFill>
                      <a:schemeClr val="tx1"/>
                    </a:solidFill>
                    <a:latin typeface="Times New Roman" panose="02020603050405020304" pitchFamily="18" charset="0"/>
                    <a:ea typeface="MS PGothic" panose="020B0600070205080204" pitchFamily="34" charset="-128"/>
                  </a:defRPr>
                </a:lvl8pPr>
                <a:lvl9pPr marL="3886200" indent="-228600" algn="l" defTabSz="414338" rtl="0" eaLnBrk="0" fontAlgn="base" hangingPunct="0">
                  <a:spcBef>
                    <a:spcPct val="20000"/>
                  </a:spcBef>
                  <a:spcAft>
                    <a:spcPct val="0"/>
                  </a:spcAft>
                  <a:buChar char="»"/>
                  <a:tabLst>
                    <a:tab pos="0" algn="l"/>
                    <a:tab pos="650875" algn="l"/>
                    <a:tab pos="1303338" algn="l"/>
                    <a:tab pos="1955800" algn="l"/>
                    <a:tab pos="2608263" algn="l"/>
                    <a:tab pos="3260725" algn="l"/>
                    <a:tab pos="3913188" algn="l"/>
                    <a:tab pos="4565650" algn="l"/>
                    <a:tab pos="5216525" algn="l"/>
                    <a:tab pos="5868988" algn="l"/>
                    <a:tab pos="6521450" algn="l"/>
                    <a:tab pos="7173913" algn="l"/>
                    <a:tab pos="7826375" algn="l"/>
                    <a:tab pos="8478838" algn="l"/>
                    <a:tab pos="9131300" algn="l"/>
                    <a:tab pos="9783763" algn="l"/>
                  </a:tabLst>
                  <a:defRPr sz="2000">
                    <a:solidFill>
                      <a:schemeClr val="tx1"/>
                    </a:solidFill>
                    <a:latin typeface="Times New Roman" panose="02020603050405020304" pitchFamily="18" charset="0"/>
                    <a:ea typeface="MS PGothic" panose="020B0600070205080204" pitchFamily="34" charset="-128"/>
                  </a:defRPr>
                </a:lvl9pPr>
              </a:lstStyle>
              <a:p>
                <a:pPr algn="ctr" eaLnBrk="1" hangingPunct="1">
                  <a:lnSpc>
                    <a:spcPct val="93000"/>
                  </a:lnSpc>
                  <a:spcBef>
                    <a:spcPct val="0"/>
                  </a:spcBef>
                  <a:buClr>
                    <a:srgbClr val="000000"/>
                  </a:buClr>
                  <a:buSzPct val="45000"/>
                  <a:buFont typeface="Wingdings" panose="05000000000000000000" pitchFamily="2" charset="2"/>
                  <a:buNone/>
                </a:pPr>
                <a:r>
                  <a:rPr lang="en-GB" altLang="he-IL" sz="1800">
                    <a:solidFill>
                      <a:srgbClr val="000000"/>
                    </a:solidFill>
                    <a:latin typeface="Arial" panose="020B0604020202020204" pitchFamily="34" charset="0"/>
                  </a:rPr>
                  <a:t>A</a:t>
                </a:r>
              </a:p>
            </p:txBody>
          </p:sp>
        </p:grpSp>
      </p:grpSp>
      <p:grpSp>
        <p:nvGrpSpPr>
          <p:cNvPr id="131081" name="Group 24"/>
          <p:cNvGrpSpPr>
            <a:grpSpLocks/>
          </p:cNvGrpSpPr>
          <p:nvPr/>
        </p:nvGrpSpPr>
        <p:grpSpPr bwMode="auto">
          <a:xfrm>
            <a:off x="7620000" y="2336800"/>
            <a:ext cx="301625" cy="352425"/>
            <a:chOff x="5292" y="1623"/>
            <a:chExt cx="209" cy="244"/>
          </a:xfrm>
        </p:grpSpPr>
        <p:sp>
          <p:nvSpPr>
            <p:cNvPr id="131126" name="Oval 25"/>
            <p:cNvSpPr>
              <a:spLocks noChangeArrowheads="1"/>
            </p:cNvSpPr>
            <p:nvPr/>
          </p:nvSpPr>
          <p:spPr bwMode="auto">
            <a:xfrm>
              <a:off x="5292" y="1667"/>
              <a:ext cx="210" cy="158"/>
            </a:xfrm>
            <a:prstGeom prst="ellipse">
              <a:avLst/>
            </a:prstGeom>
            <a:solidFill>
              <a:srgbClr val="CCECFF"/>
            </a:solidFill>
            <a:ln w="12600">
              <a:solidFill>
                <a:srgbClr val="000000"/>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he-IL" altLang="he-IL" sz="1800">
                <a:latin typeface="Arial" panose="020B0604020202020204" pitchFamily="34" charset="0"/>
              </a:endParaRPr>
            </a:p>
          </p:txBody>
        </p:sp>
        <p:grpSp>
          <p:nvGrpSpPr>
            <p:cNvPr id="131127" name="Group 26"/>
            <p:cNvGrpSpPr>
              <a:grpSpLocks/>
            </p:cNvGrpSpPr>
            <p:nvPr/>
          </p:nvGrpSpPr>
          <p:grpSpPr bwMode="auto">
            <a:xfrm>
              <a:off x="5323" y="1623"/>
              <a:ext cx="147" cy="244"/>
              <a:chOff x="5323" y="1623"/>
              <a:chExt cx="147" cy="244"/>
            </a:xfrm>
          </p:grpSpPr>
          <p:sp>
            <p:nvSpPr>
              <p:cNvPr id="131128" name="AutoShape 27"/>
              <p:cNvSpPr>
                <a:spLocks noChangeArrowheads="1"/>
              </p:cNvSpPr>
              <p:nvPr/>
            </p:nvSpPr>
            <p:spPr bwMode="auto">
              <a:xfrm>
                <a:off x="5323" y="1690"/>
                <a:ext cx="148" cy="111"/>
              </a:xfrm>
              <a:prstGeom prst="roundRect">
                <a:avLst>
                  <a:gd name="adj" fmla="val 90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he-IL" altLang="he-IL" sz="1800">
                  <a:latin typeface="Arial" panose="020B0604020202020204" pitchFamily="34" charset="0"/>
                </a:endParaRPr>
              </a:p>
            </p:txBody>
          </p:sp>
          <p:sp>
            <p:nvSpPr>
              <p:cNvPr id="131129" name="Text Box 28"/>
              <p:cNvSpPr txBox="1">
                <a:spLocks noChangeArrowheads="1"/>
              </p:cNvSpPr>
              <p:nvPr/>
            </p:nvSpPr>
            <p:spPr bwMode="auto">
              <a:xfrm>
                <a:off x="5323" y="1623"/>
                <a:ext cx="147" cy="2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129" tIns="46698" rIns="90129" bIns="46698" anchor="ctr" anchorCtr="1"/>
              <a:lstStyle>
                <a:lvl1pPr defTabSz="414338">
                  <a:lnSpc>
                    <a:spcPct val="85000"/>
                  </a:lnSpc>
                  <a:spcBef>
                    <a:spcPct val="20000"/>
                  </a:spcBef>
                  <a:buClr>
                    <a:srgbClr val="000099"/>
                  </a:buClr>
                  <a:buSzPct val="65000"/>
                  <a:buFont typeface="Wingdings" panose="05000000000000000000" pitchFamily="2" charset="2"/>
                  <a:buChar char="v"/>
                  <a:tabLst>
                    <a:tab pos="0" algn="l"/>
                    <a:tab pos="650875" algn="l"/>
                    <a:tab pos="1303338" algn="l"/>
                    <a:tab pos="1955800" algn="l"/>
                    <a:tab pos="2608263" algn="l"/>
                    <a:tab pos="3260725" algn="l"/>
                    <a:tab pos="3913188" algn="l"/>
                    <a:tab pos="4565650" algn="l"/>
                    <a:tab pos="5216525" algn="l"/>
                    <a:tab pos="5868988" algn="l"/>
                    <a:tab pos="6521450" algn="l"/>
                    <a:tab pos="7173913" algn="l"/>
                    <a:tab pos="7826375" algn="l"/>
                    <a:tab pos="8478838" algn="l"/>
                    <a:tab pos="9131300" algn="l"/>
                    <a:tab pos="9783763" algn="l"/>
                  </a:tabLst>
                  <a:defRPr sz="2800">
                    <a:solidFill>
                      <a:schemeClr val="tx1"/>
                    </a:solidFill>
                    <a:latin typeface="Gill Sans MT" panose="020B0502020104020203" pitchFamily="34" charset="0"/>
                    <a:ea typeface="MS PGothic" panose="020B0600070205080204" pitchFamily="34" charset="-128"/>
                  </a:defRPr>
                </a:lvl1pPr>
                <a:lvl2pPr marL="742950" indent="-285750" defTabSz="414338">
                  <a:lnSpc>
                    <a:spcPct val="85000"/>
                  </a:lnSpc>
                  <a:spcBef>
                    <a:spcPct val="20000"/>
                  </a:spcBef>
                  <a:buClr>
                    <a:srgbClr val="000099"/>
                  </a:buClr>
                  <a:buFont typeface="Wingdings" panose="05000000000000000000" pitchFamily="2" charset="2"/>
                  <a:buChar char="§"/>
                  <a:tabLst>
                    <a:tab pos="0" algn="l"/>
                    <a:tab pos="650875" algn="l"/>
                    <a:tab pos="1303338" algn="l"/>
                    <a:tab pos="1955800" algn="l"/>
                    <a:tab pos="2608263" algn="l"/>
                    <a:tab pos="3260725" algn="l"/>
                    <a:tab pos="3913188" algn="l"/>
                    <a:tab pos="4565650" algn="l"/>
                    <a:tab pos="5216525" algn="l"/>
                    <a:tab pos="5868988" algn="l"/>
                    <a:tab pos="6521450" algn="l"/>
                    <a:tab pos="7173913" algn="l"/>
                    <a:tab pos="7826375" algn="l"/>
                    <a:tab pos="8478838" algn="l"/>
                    <a:tab pos="9131300" algn="l"/>
                    <a:tab pos="9783763" algn="l"/>
                  </a:tabLst>
                  <a:defRPr sz="2400">
                    <a:solidFill>
                      <a:schemeClr val="tx1"/>
                    </a:solidFill>
                    <a:latin typeface="Gill Sans MT" panose="020B0502020104020203" pitchFamily="34" charset="0"/>
                    <a:ea typeface="MS PGothic" panose="020B0600070205080204" pitchFamily="34" charset="-128"/>
                  </a:defRPr>
                </a:lvl2pPr>
                <a:lvl3pPr marL="1143000" indent="-228600" defTabSz="414338">
                  <a:spcBef>
                    <a:spcPct val="20000"/>
                  </a:spcBef>
                  <a:buChar char="•"/>
                  <a:tabLst>
                    <a:tab pos="0" algn="l"/>
                    <a:tab pos="650875" algn="l"/>
                    <a:tab pos="1303338" algn="l"/>
                    <a:tab pos="1955800" algn="l"/>
                    <a:tab pos="2608263" algn="l"/>
                    <a:tab pos="3260725" algn="l"/>
                    <a:tab pos="3913188" algn="l"/>
                    <a:tab pos="4565650" algn="l"/>
                    <a:tab pos="5216525" algn="l"/>
                    <a:tab pos="5868988" algn="l"/>
                    <a:tab pos="6521450" algn="l"/>
                    <a:tab pos="7173913" algn="l"/>
                    <a:tab pos="7826375" algn="l"/>
                    <a:tab pos="8478838" algn="l"/>
                    <a:tab pos="9131300" algn="l"/>
                    <a:tab pos="9783763" algn="l"/>
                  </a:tabLst>
                  <a:defRPr sz="2000">
                    <a:solidFill>
                      <a:schemeClr val="tx1"/>
                    </a:solidFill>
                    <a:latin typeface="Comic Sans MS" panose="030F0702030302020204" pitchFamily="66" charset="0"/>
                    <a:ea typeface="MS PGothic" panose="020B0600070205080204" pitchFamily="34" charset="-128"/>
                  </a:defRPr>
                </a:lvl3pPr>
                <a:lvl4pPr marL="1600200" indent="-228600" defTabSz="414338">
                  <a:spcBef>
                    <a:spcPct val="20000"/>
                  </a:spcBef>
                  <a:buChar char="–"/>
                  <a:tabLst>
                    <a:tab pos="0" algn="l"/>
                    <a:tab pos="650875" algn="l"/>
                    <a:tab pos="1303338" algn="l"/>
                    <a:tab pos="1955800" algn="l"/>
                    <a:tab pos="2608263" algn="l"/>
                    <a:tab pos="3260725" algn="l"/>
                    <a:tab pos="3913188" algn="l"/>
                    <a:tab pos="4565650" algn="l"/>
                    <a:tab pos="5216525" algn="l"/>
                    <a:tab pos="5868988" algn="l"/>
                    <a:tab pos="6521450" algn="l"/>
                    <a:tab pos="7173913" algn="l"/>
                    <a:tab pos="7826375" algn="l"/>
                    <a:tab pos="8478838" algn="l"/>
                    <a:tab pos="9131300" algn="l"/>
                    <a:tab pos="9783763" algn="l"/>
                  </a:tabLst>
                  <a:defRPr sz="2000">
                    <a:solidFill>
                      <a:schemeClr val="tx1"/>
                    </a:solidFill>
                    <a:latin typeface="Times New Roman" panose="02020603050405020304" pitchFamily="18" charset="0"/>
                    <a:ea typeface="MS PGothic" panose="020B0600070205080204" pitchFamily="34" charset="-128"/>
                  </a:defRPr>
                </a:lvl4pPr>
                <a:lvl5pPr marL="2057400" indent="-228600" defTabSz="414338">
                  <a:spcBef>
                    <a:spcPct val="20000"/>
                  </a:spcBef>
                  <a:buChar char="»"/>
                  <a:tabLst>
                    <a:tab pos="0" algn="l"/>
                    <a:tab pos="650875" algn="l"/>
                    <a:tab pos="1303338" algn="l"/>
                    <a:tab pos="1955800" algn="l"/>
                    <a:tab pos="2608263" algn="l"/>
                    <a:tab pos="3260725" algn="l"/>
                    <a:tab pos="3913188" algn="l"/>
                    <a:tab pos="4565650" algn="l"/>
                    <a:tab pos="5216525" algn="l"/>
                    <a:tab pos="5868988" algn="l"/>
                    <a:tab pos="6521450" algn="l"/>
                    <a:tab pos="7173913" algn="l"/>
                    <a:tab pos="7826375" algn="l"/>
                    <a:tab pos="8478838" algn="l"/>
                    <a:tab pos="9131300" algn="l"/>
                    <a:tab pos="9783763" algn="l"/>
                  </a:tabLst>
                  <a:defRPr sz="2000">
                    <a:solidFill>
                      <a:schemeClr val="tx1"/>
                    </a:solidFill>
                    <a:latin typeface="Times New Roman" panose="02020603050405020304" pitchFamily="18" charset="0"/>
                    <a:ea typeface="MS PGothic" panose="020B0600070205080204" pitchFamily="34" charset="-128"/>
                  </a:defRPr>
                </a:lvl5pPr>
                <a:lvl6pPr marL="2514600" indent="-228600" algn="l" defTabSz="414338" rtl="0" eaLnBrk="0" fontAlgn="base" hangingPunct="0">
                  <a:spcBef>
                    <a:spcPct val="20000"/>
                  </a:spcBef>
                  <a:spcAft>
                    <a:spcPct val="0"/>
                  </a:spcAft>
                  <a:buChar char="»"/>
                  <a:tabLst>
                    <a:tab pos="0" algn="l"/>
                    <a:tab pos="650875" algn="l"/>
                    <a:tab pos="1303338" algn="l"/>
                    <a:tab pos="1955800" algn="l"/>
                    <a:tab pos="2608263" algn="l"/>
                    <a:tab pos="3260725" algn="l"/>
                    <a:tab pos="3913188" algn="l"/>
                    <a:tab pos="4565650" algn="l"/>
                    <a:tab pos="5216525" algn="l"/>
                    <a:tab pos="5868988" algn="l"/>
                    <a:tab pos="6521450" algn="l"/>
                    <a:tab pos="7173913" algn="l"/>
                    <a:tab pos="7826375" algn="l"/>
                    <a:tab pos="8478838" algn="l"/>
                    <a:tab pos="9131300" algn="l"/>
                    <a:tab pos="9783763" algn="l"/>
                  </a:tabLst>
                  <a:defRPr sz="2000">
                    <a:solidFill>
                      <a:schemeClr val="tx1"/>
                    </a:solidFill>
                    <a:latin typeface="Times New Roman" panose="02020603050405020304" pitchFamily="18" charset="0"/>
                    <a:ea typeface="MS PGothic" panose="020B0600070205080204" pitchFamily="34" charset="-128"/>
                  </a:defRPr>
                </a:lvl6pPr>
                <a:lvl7pPr marL="2971800" indent="-228600" algn="l" defTabSz="414338" rtl="0" eaLnBrk="0" fontAlgn="base" hangingPunct="0">
                  <a:spcBef>
                    <a:spcPct val="20000"/>
                  </a:spcBef>
                  <a:spcAft>
                    <a:spcPct val="0"/>
                  </a:spcAft>
                  <a:buChar char="»"/>
                  <a:tabLst>
                    <a:tab pos="0" algn="l"/>
                    <a:tab pos="650875" algn="l"/>
                    <a:tab pos="1303338" algn="l"/>
                    <a:tab pos="1955800" algn="l"/>
                    <a:tab pos="2608263" algn="l"/>
                    <a:tab pos="3260725" algn="l"/>
                    <a:tab pos="3913188" algn="l"/>
                    <a:tab pos="4565650" algn="l"/>
                    <a:tab pos="5216525" algn="l"/>
                    <a:tab pos="5868988" algn="l"/>
                    <a:tab pos="6521450" algn="l"/>
                    <a:tab pos="7173913" algn="l"/>
                    <a:tab pos="7826375" algn="l"/>
                    <a:tab pos="8478838" algn="l"/>
                    <a:tab pos="9131300" algn="l"/>
                    <a:tab pos="9783763" algn="l"/>
                  </a:tabLst>
                  <a:defRPr sz="2000">
                    <a:solidFill>
                      <a:schemeClr val="tx1"/>
                    </a:solidFill>
                    <a:latin typeface="Times New Roman" panose="02020603050405020304" pitchFamily="18" charset="0"/>
                    <a:ea typeface="MS PGothic" panose="020B0600070205080204" pitchFamily="34" charset="-128"/>
                  </a:defRPr>
                </a:lvl7pPr>
                <a:lvl8pPr marL="3429000" indent="-228600" algn="l" defTabSz="414338" rtl="0" eaLnBrk="0" fontAlgn="base" hangingPunct="0">
                  <a:spcBef>
                    <a:spcPct val="20000"/>
                  </a:spcBef>
                  <a:spcAft>
                    <a:spcPct val="0"/>
                  </a:spcAft>
                  <a:buChar char="»"/>
                  <a:tabLst>
                    <a:tab pos="0" algn="l"/>
                    <a:tab pos="650875" algn="l"/>
                    <a:tab pos="1303338" algn="l"/>
                    <a:tab pos="1955800" algn="l"/>
                    <a:tab pos="2608263" algn="l"/>
                    <a:tab pos="3260725" algn="l"/>
                    <a:tab pos="3913188" algn="l"/>
                    <a:tab pos="4565650" algn="l"/>
                    <a:tab pos="5216525" algn="l"/>
                    <a:tab pos="5868988" algn="l"/>
                    <a:tab pos="6521450" algn="l"/>
                    <a:tab pos="7173913" algn="l"/>
                    <a:tab pos="7826375" algn="l"/>
                    <a:tab pos="8478838" algn="l"/>
                    <a:tab pos="9131300" algn="l"/>
                    <a:tab pos="9783763" algn="l"/>
                  </a:tabLst>
                  <a:defRPr sz="2000">
                    <a:solidFill>
                      <a:schemeClr val="tx1"/>
                    </a:solidFill>
                    <a:latin typeface="Times New Roman" panose="02020603050405020304" pitchFamily="18" charset="0"/>
                    <a:ea typeface="MS PGothic" panose="020B0600070205080204" pitchFamily="34" charset="-128"/>
                  </a:defRPr>
                </a:lvl8pPr>
                <a:lvl9pPr marL="3886200" indent="-228600" algn="l" defTabSz="414338" rtl="0" eaLnBrk="0" fontAlgn="base" hangingPunct="0">
                  <a:spcBef>
                    <a:spcPct val="20000"/>
                  </a:spcBef>
                  <a:spcAft>
                    <a:spcPct val="0"/>
                  </a:spcAft>
                  <a:buChar char="»"/>
                  <a:tabLst>
                    <a:tab pos="0" algn="l"/>
                    <a:tab pos="650875" algn="l"/>
                    <a:tab pos="1303338" algn="l"/>
                    <a:tab pos="1955800" algn="l"/>
                    <a:tab pos="2608263" algn="l"/>
                    <a:tab pos="3260725" algn="l"/>
                    <a:tab pos="3913188" algn="l"/>
                    <a:tab pos="4565650" algn="l"/>
                    <a:tab pos="5216525" algn="l"/>
                    <a:tab pos="5868988" algn="l"/>
                    <a:tab pos="6521450" algn="l"/>
                    <a:tab pos="7173913" algn="l"/>
                    <a:tab pos="7826375" algn="l"/>
                    <a:tab pos="8478838" algn="l"/>
                    <a:tab pos="9131300" algn="l"/>
                    <a:tab pos="9783763" algn="l"/>
                  </a:tabLst>
                  <a:defRPr sz="2000">
                    <a:solidFill>
                      <a:schemeClr val="tx1"/>
                    </a:solidFill>
                    <a:latin typeface="Times New Roman" panose="02020603050405020304" pitchFamily="18" charset="0"/>
                    <a:ea typeface="MS PGothic" panose="020B0600070205080204" pitchFamily="34" charset="-128"/>
                  </a:defRPr>
                </a:lvl9pPr>
              </a:lstStyle>
              <a:p>
                <a:pPr algn="ctr" eaLnBrk="1" hangingPunct="1">
                  <a:lnSpc>
                    <a:spcPct val="93000"/>
                  </a:lnSpc>
                  <a:spcBef>
                    <a:spcPct val="0"/>
                  </a:spcBef>
                  <a:buClr>
                    <a:srgbClr val="000000"/>
                  </a:buClr>
                  <a:buSzPct val="45000"/>
                  <a:buFont typeface="Wingdings" panose="05000000000000000000" pitchFamily="2" charset="2"/>
                  <a:buNone/>
                </a:pPr>
                <a:r>
                  <a:rPr lang="en-GB" altLang="he-IL" sz="1800">
                    <a:solidFill>
                      <a:srgbClr val="000000"/>
                    </a:solidFill>
                    <a:latin typeface="Arial" panose="020B0604020202020204" pitchFamily="34" charset="0"/>
                  </a:rPr>
                  <a:t>B</a:t>
                </a:r>
              </a:p>
            </p:txBody>
          </p:sp>
        </p:grpSp>
      </p:grpSp>
      <p:sp>
        <p:nvSpPr>
          <p:cNvPr id="131082" name="Line 29"/>
          <p:cNvSpPr>
            <a:spLocks noChangeShapeType="1"/>
          </p:cNvSpPr>
          <p:nvPr/>
        </p:nvSpPr>
        <p:spPr bwMode="auto">
          <a:xfrm>
            <a:off x="1295400" y="2895600"/>
            <a:ext cx="1588" cy="3581400"/>
          </a:xfrm>
          <a:prstGeom prst="line">
            <a:avLst/>
          </a:prstGeom>
          <a:noFill/>
          <a:ln w="12600">
            <a:solidFill>
              <a:srgbClr val="000000"/>
            </a:solidFill>
            <a:round/>
            <a:headEnd/>
            <a:tailEnd/>
          </a:ln>
          <a:extLst>
            <a:ext uri="{909E8E84-426E-40DD-AFC4-6F175D3DCCD1}">
              <a14:hiddenFill xmlns:a14="http://schemas.microsoft.com/office/drawing/2010/main">
                <a:noFill/>
              </a14:hiddenFill>
            </a:ext>
          </a:extLst>
        </p:spPr>
        <p:txBody>
          <a:bodyPr/>
          <a:lstStyle/>
          <a:p>
            <a:endParaRPr lang="he-IL"/>
          </a:p>
        </p:txBody>
      </p:sp>
      <p:sp>
        <p:nvSpPr>
          <p:cNvPr id="131083" name="Line 30"/>
          <p:cNvSpPr>
            <a:spLocks noChangeShapeType="1"/>
          </p:cNvSpPr>
          <p:nvPr/>
        </p:nvSpPr>
        <p:spPr bwMode="auto">
          <a:xfrm>
            <a:off x="2743200" y="2895600"/>
            <a:ext cx="1588" cy="3581400"/>
          </a:xfrm>
          <a:prstGeom prst="line">
            <a:avLst/>
          </a:prstGeom>
          <a:noFill/>
          <a:ln w="12600">
            <a:solidFill>
              <a:srgbClr val="000000"/>
            </a:solidFill>
            <a:round/>
            <a:headEnd/>
            <a:tailEnd/>
          </a:ln>
          <a:extLst>
            <a:ext uri="{909E8E84-426E-40DD-AFC4-6F175D3DCCD1}">
              <a14:hiddenFill xmlns:a14="http://schemas.microsoft.com/office/drawing/2010/main">
                <a:noFill/>
              </a14:hiddenFill>
            </a:ext>
          </a:extLst>
        </p:spPr>
        <p:txBody>
          <a:bodyPr/>
          <a:lstStyle/>
          <a:p>
            <a:endParaRPr lang="he-IL"/>
          </a:p>
        </p:txBody>
      </p:sp>
      <p:sp>
        <p:nvSpPr>
          <p:cNvPr id="131084" name="Line 31"/>
          <p:cNvSpPr>
            <a:spLocks noChangeShapeType="1"/>
          </p:cNvSpPr>
          <p:nvPr/>
        </p:nvSpPr>
        <p:spPr bwMode="auto">
          <a:xfrm>
            <a:off x="4495800" y="2895600"/>
            <a:ext cx="1588" cy="3581400"/>
          </a:xfrm>
          <a:prstGeom prst="line">
            <a:avLst/>
          </a:prstGeom>
          <a:noFill/>
          <a:ln w="12600">
            <a:solidFill>
              <a:srgbClr val="000000"/>
            </a:solidFill>
            <a:round/>
            <a:headEnd/>
            <a:tailEnd/>
          </a:ln>
          <a:extLst>
            <a:ext uri="{909E8E84-426E-40DD-AFC4-6F175D3DCCD1}">
              <a14:hiddenFill xmlns:a14="http://schemas.microsoft.com/office/drawing/2010/main">
                <a:noFill/>
              </a14:hiddenFill>
            </a:ext>
          </a:extLst>
        </p:spPr>
        <p:txBody>
          <a:bodyPr/>
          <a:lstStyle/>
          <a:p>
            <a:endParaRPr lang="he-IL"/>
          </a:p>
        </p:txBody>
      </p:sp>
      <p:sp>
        <p:nvSpPr>
          <p:cNvPr id="131085" name="Line 32"/>
          <p:cNvSpPr>
            <a:spLocks noChangeShapeType="1"/>
          </p:cNvSpPr>
          <p:nvPr/>
        </p:nvSpPr>
        <p:spPr bwMode="auto">
          <a:xfrm>
            <a:off x="6248400" y="2895600"/>
            <a:ext cx="1588" cy="3581400"/>
          </a:xfrm>
          <a:prstGeom prst="line">
            <a:avLst/>
          </a:prstGeom>
          <a:noFill/>
          <a:ln w="12600">
            <a:solidFill>
              <a:srgbClr val="000000"/>
            </a:solidFill>
            <a:round/>
            <a:headEnd/>
            <a:tailEnd/>
          </a:ln>
          <a:extLst>
            <a:ext uri="{909E8E84-426E-40DD-AFC4-6F175D3DCCD1}">
              <a14:hiddenFill xmlns:a14="http://schemas.microsoft.com/office/drawing/2010/main">
                <a:noFill/>
              </a14:hiddenFill>
            </a:ext>
          </a:extLst>
        </p:spPr>
        <p:txBody>
          <a:bodyPr/>
          <a:lstStyle/>
          <a:p>
            <a:endParaRPr lang="he-IL"/>
          </a:p>
        </p:txBody>
      </p:sp>
      <p:sp>
        <p:nvSpPr>
          <p:cNvPr id="131086" name="Line 33"/>
          <p:cNvSpPr>
            <a:spLocks noChangeShapeType="1"/>
          </p:cNvSpPr>
          <p:nvPr/>
        </p:nvSpPr>
        <p:spPr bwMode="auto">
          <a:xfrm>
            <a:off x="7772400" y="2895600"/>
            <a:ext cx="1588" cy="3581400"/>
          </a:xfrm>
          <a:prstGeom prst="line">
            <a:avLst/>
          </a:prstGeom>
          <a:noFill/>
          <a:ln w="12600">
            <a:solidFill>
              <a:srgbClr val="000000"/>
            </a:solidFill>
            <a:round/>
            <a:headEnd/>
            <a:tailEnd/>
          </a:ln>
          <a:extLst>
            <a:ext uri="{909E8E84-426E-40DD-AFC4-6F175D3DCCD1}">
              <a14:hiddenFill xmlns:a14="http://schemas.microsoft.com/office/drawing/2010/main">
                <a:noFill/>
              </a14:hiddenFill>
            </a:ext>
          </a:extLst>
        </p:spPr>
        <p:txBody>
          <a:bodyPr/>
          <a:lstStyle/>
          <a:p>
            <a:endParaRPr lang="he-IL"/>
          </a:p>
        </p:txBody>
      </p:sp>
      <p:sp>
        <p:nvSpPr>
          <p:cNvPr id="131087" name="Line 34"/>
          <p:cNvSpPr>
            <a:spLocks noChangeShapeType="1"/>
          </p:cNvSpPr>
          <p:nvPr/>
        </p:nvSpPr>
        <p:spPr bwMode="auto">
          <a:xfrm>
            <a:off x="1295400" y="3124200"/>
            <a:ext cx="1447800" cy="152400"/>
          </a:xfrm>
          <a:prstGeom prst="line">
            <a:avLst/>
          </a:prstGeom>
          <a:noFill/>
          <a:ln w="1260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he-IL"/>
          </a:p>
        </p:txBody>
      </p:sp>
      <p:sp>
        <p:nvSpPr>
          <p:cNvPr id="131088" name="Line 35"/>
          <p:cNvSpPr>
            <a:spLocks noChangeShapeType="1"/>
          </p:cNvSpPr>
          <p:nvPr/>
        </p:nvSpPr>
        <p:spPr bwMode="auto">
          <a:xfrm flipH="1">
            <a:off x="1292225" y="3276600"/>
            <a:ext cx="1454150" cy="152400"/>
          </a:xfrm>
          <a:prstGeom prst="line">
            <a:avLst/>
          </a:prstGeom>
          <a:noFill/>
          <a:ln w="1260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he-IL"/>
          </a:p>
        </p:txBody>
      </p:sp>
      <p:sp>
        <p:nvSpPr>
          <p:cNvPr id="131089" name="Line 36"/>
          <p:cNvSpPr>
            <a:spLocks noChangeShapeType="1"/>
          </p:cNvSpPr>
          <p:nvPr/>
        </p:nvSpPr>
        <p:spPr bwMode="auto">
          <a:xfrm>
            <a:off x="1295400" y="3657600"/>
            <a:ext cx="3200400" cy="304800"/>
          </a:xfrm>
          <a:prstGeom prst="line">
            <a:avLst/>
          </a:prstGeom>
          <a:noFill/>
          <a:ln w="1260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he-IL"/>
          </a:p>
        </p:txBody>
      </p:sp>
      <p:sp>
        <p:nvSpPr>
          <p:cNvPr id="131090" name="Line 37"/>
          <p:cNvSpPr>
            <a:spLocks noChangeShapeType="1"/>
          </p:cNvSpPr>
          <p:nvPr/>
        </p:nvSpPr>
        <p:spPr bwMode="auto">
          <a:xfrm flipH="1">
            <a:off x="1292225" y="4876800"/>
            <a:ext cx="4959350" cy="457200"/>
          </a:xfrm>
          <a:prstGeom prst="line">
            <a:avLst/>
          </a:prstGeom>
          <a:noFill/>
          <a:ln w="1260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he-IL"/>
          </a:p>
        </p:txBody>
      </p:sp>
      <p:sp>
        <p:nvSpPr>
          <p:cNvPr id="131091" name="Line 38"/>
          <p:cNvSpPr>
            <a:spLocks noChangeShapeType="1"/>
          </p:cNvSpPr>
          <p:nvPr/>
        </p:nvSpPr>
        <p:spPr bwMode="auto">
          <a:xfrm>
            <a:off x="1295400" y="4343400"/>
            <a:ext cx="4953000" cy="533400"/>
          </a:xfrm>
          <a:prstGeom prst="line">
            <a:avLst/>
          </a:prstGeom>
          <a:noFill/>
          <a:ln w="1260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he-IL"/>
          </a:p>
        </p:txBody>
      </p:sp>
      <p:sp>
        <p:nvSpPr>
          <p:cNvPr id="131092" name="Line 39"/>
          <p:cNvSpPr>
            <a:spLocks noChangeShapeType="1"/>
          </p:cNvSpPr>
          <p:nvPr/>
        </p:nvSpPr>
        <p:spPr bwMode="auto">
          <a:xfrm flipH="1">
            <a:off x="1292225" y="3962400"/>
            <a:ext cx="3206750" cy="304800"/>
          </a:xfrm>
          <a:prstGeom prst="line">
            <a:avLst/>
          </a:prstGeom>
          <a:noFill/>
          <a:ln w="1260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he-IL"/>
          </a:p>
        </p:txBody>
      </p:sp>
      <p:sp>
        <p:nvSpPr>
          <p:cNvPr id="131093" name="Line 40"/>
          <p:cNvSpPr>
            <a:spLocks noChangeShapeType="1"/>
          </p:cNvSpPr>
          <p:nvPr/>
        </p:nvSpPr>
        <p:spPr bwMode="auto">
          <a:xfrm>
            <a:off x="1295400" y="5410200"/>
            <a:ext cx="6477000" cy="457200"/>
          </a:xfrm>
          <a:prstGeom prst="line">
            <a:avLst/>
          </a:prstGeom>
          <a:noFill/>
          <a:ln w="1260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he-IL"/>
          </a:p>
        </p:txBody>
      </p:sp>
      <p:sp>
        <p:nvSpPr>
          <p:cNvPr id="131094" name="Line 41"/>
          <p:cNvSpPr>
            <a:spLocks noChangeShapeType="1"/>
          </p:cNvSpPr>
          <p:nvPr/>
        </p:nvSpPr>
        <p:spPr bwMode="auto">
          <a:xfrm flipH="1">
            <a:off x="1292225" y="5867400"/>
            <a:ext cx="6407150" cy="533400"/>
          </a:xfrm>
          <a:prstGeom prst="line">
            <a:avLst/>
          </a:prstGeom>
          <a:noFill/>
          <a:ln w="1260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he-IL"/>
          </a:p>
        </p:txBody>
      </p:sp>
      <p:grpSp>
        <p:nvGrpSpPr>
          <p:cNvPr id="131095" name="Group 42"/>
          <p:cNvGrpSpPr>
            <a:grpSpLocks/>
          </p:cNvGrpSpPr>
          <p:nvPr/>
        </p:nvGrpSpPr>
        <p:grpSpPr bwMode="auto">
          <a:xfrm>
            <a:off x="1447800" y="2743200"/>
            <a:ext cx="1387475" cy="455613"/>
            <a:chOff x="1005" y="1905"/>
            <a:chExt cx="964" cy="316"/>
          </a:xfrm>
        </p:grpSpPr>
        <p:sp>
          <p:nvSpPr>
            <p:cNvPr id="131124" name="AutoShape 43"/>
            <p:cNvSpPr>
              <a:spLocks noChangeArrowheads="1"/>
            </p:cNvSpPr>
            <p:nvPr/>
          </p:nvSpPr>
          <p:spPr bwMode="auto">
            <a:xfrm>
              <a:off x="1005" y="1905"/>
              <a:ext cx="965" cy="317"/>
            </a:xfrm>
            <a:prstGeom prst="roundRect">
              <a:avLst>
                <a:gd name="adj" fmla="val 315"/>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he-IL" altLang="he-IL" sz="1800">
                <a:latin typeface="Arial" panose="020B0604020202020204" pitchFamily="34" charset="0"/>
              </a:endParaRPr>
            </a:p>
          </p:txBody>
        </p:sp>
        <p:sp>
          <p:nvSpPr>
            <p:cNvPr id="131125" name="AutoShape 44"/>
            <p:cNvSpPr>
              <a:spLocks noChangeArrowheads="1"/>
            </p:cNvSpPr>
            <p:nvPr/>
          </p:nvSpPr>
          <p:spPr bwMode="auto">
            <a:xfrm>
              <a:off x="1005" y="1905"/>
              <a:ext cx="965" cy="317"/>
            </a:xfrm>
            <a:prstGeom prst="roundRect">
              <a:avLst>
                <a:gd name="adj" fmla="val 315"/>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129" tIns="46698" rIns="90129" bIns="46698"/>
            <a:lstStyle>
              <a:lvl1pPr defTabSz="414338">
                <a:lnSpc>
                  <a:spcPct val="85000"/>
                </a:lnSpc>
                <a:spcBef>
                  <a:spcPct val="20000"/>
                </a:spcBef>
                <a:buClr>
                  <a:srgbClr val="000099"/>
                </a:buClr>
                <a:buSzPct val="65000"/>
                <a:buFont typeface="Wingdings" panose="05000000000000000000" pitchFamily="2" charset="2"/>
                <a:buChar char="v"/>
                <a:tabLst>
                  <a:tab pos="0" algn="l"/>
                  <a:tab pos="650875" algn="l"/>
                  <a:tab pos="1303338" algn="l"/>
                  <a:tab pos="1955800" algn="l"/>
                  <a:tab pos="2608263" algn="l"/>
                  <a:tab pos="3260725" algn="l"/>
                  <a:tab pos="3913188" algn="l"/>
                  <a:tab pos="4565650" algn="l"/>
                  <a:tab pos="5216525" algn="l"/>
                  <a:tab pos="5868988" algn="l"/>
                  <a:tab pos="6521450" algn="l"/>
                  <a:tab pos="7173913" algn="l"/>
                  <a:tab pos="7826375" algn="l"/>
                  <a:tab pos="8478838" algn="l"/>
                  <a:tab pos="9131300" algn="l"/>
                  <a:tab pos="9783763" algn="l"/>
                </a:tabLst>
                <a:defRPr sz="2800">
                  <a:solidFill>
                    <a:schemeClr val="tx1"/>
                  </a:solidFill>
                  <a:latin typeface="Gill Sans MT" panose="020B0502020104020203" pitchFamily="34" charset="0"/>
                  <a:ea typeface="MS PGothic" panose="020B0600070205080204" pitchFamily="34" charset="-128"/>
                </a:defRPr>
              </a:lvl1pPr>
              <a:lvl2pPr marL="742950" indent="-285750" defTabSz="414338">
                <a:lnSpc>
                  <a:spcPct val="85000"/>
                </a:lnSpc>
                <a:spcBef>
                  <a:spcPct val="20000"/>
                </a:spcBef>
                <a:buClr>
                  <a:srgbClr val="000099"/>
                </a:buClr>
                <a:buFont typeface="Wingdings" panose="05000000000000000000" pitchFamily="2" charset="2"/>
                <a:buChar char="§"/>
                <a:tabLst>
                  <a:tab pos="0" algn="l"/>
                  <a:tab pos="650875" algn="l"/>
                  <a:tab pos="1303338" algn="l"/>
                  <a:tab pos="1955800" algn="l"/>
                  <a:tab pos="2608263" algn="l"/>
                  <a:tab pos="3260725" algn="l"/>
                  <a:tab pos="3913188" algn="l"/>
                  <a:tab pos="4565650" algn="l"/>
                  <a:tab pos="5216525" algn="l"/>
                  <a:tab pos="5868988" algn="l"/>
                  <a:tab pos="6521450" algn="l"/>
                  <a:tab pos="7173913" algn="l"/>
                  <a:tab pos="7826375" algn="l"/>
                  <a:tab pos="8478838" algn="l"/>
                  <a:tab pos="9131300" algn="l"/>
                  <a:tab pos="9783763" algn="l"/>
                </a:tabLst>
                <a:defRPr sz="2400">
                  <a:solidFill>
                    <a:schemeClr val="tx1"/>
                  </a:solidFill>
                  <a:latin typeface="Gill Sans MT" panose="020B0502020104020203" pitchFamily="34" charset="0"/>
                  <a:ea typeface="MS PGothic" panose="020B0600070205080204" pitchFamily="34" charset="-128"/>
                </a:defRPr>
              </a:lvl2pPr>
              <a:lvl3pPr marL="1143000" indent="-228600" defTabSz="414338">
                <a:spcBef>
                  <a:spcPct val="20000"/>
                </a:spcBef>
                <a:buChar char="•"/>
                <a:tabLst>
                  <a:tab pos="0" algn="l"/>
                  <a:tab pos="650875" algn="l"/>
                  <a:tab pos="1303338" algn="l"/>
                  <a:tab pos="1955800" algn="l"/>
                  <a:tab pos="2608263" algn="l"/>
                  <a:tab pos="3260725" algn="l"/>
                  <a:tab pos="3913188" algn="l"/>
                  <a:tab pos="4565650" algn="l"/>
                  <a:tab pos="5216525" algn="l"/>
                  <a:tab pos="5868988" algn="l"/>
                  <a:tab pos="6521450" algn="l"/>
                  <a:tab pos="7173913" algn="l"/>
                  <a:tab pos="7826375" algn="l"/>
                  <a:tab pos="8478838" algn="l"/>
                  <a:tab pos="9131300" algn="l"/>
                  <a:tab pos="9783763" algn="l"/>
                </a:tabLst>
                <a:defRPr sz="2000">
                  <a:solidFill>
                    <a:schemeClr val="tx1"/>
                  </a:solidFill>
                  <a:latin typeface="Comic Sans MS" panose="030F0702030302020204" pitchFamily="66" charset="0"/>
                  <a:ea typeface="MS PGothic" panose="020B0600070205080204" pitchFamily="34" charset="-128"/>
                </a:defRPr>
              </a:lvl3pPr>
              <a:lvl4pPr marL="1600200" indent="-228600" defTabSz="414338">
                <a:spcBef>
                  <a:spcPct val="20000"/>
                </a:spcBef>
                <a:buChar char="–"/>
                <a:tabLst>
                  <a:tab pos="0" algn="l"/>
                  <a:tab pos="650875" algn="l"/>
                  <a:tab pos="1303338" algn="l"/>
                  <a:tab pos="1955800" algn="l"/>
                  <a:tab pos="2608263" algn="l"/>
                  <a:tab pos="3260725" algn="l"/>
                  <a:tab pos="3913188" algn="l"/>
                  <a:tab pos="4565650" algn="l"/>
                  <a:tab pos="5216525" algn="l"/>
                  <a:tab pos="5868988" algn="l"/>
                  <a:tab pos="6521450" algn="l"/>
                  <a:tab pos="7173913" algn="l"/>
                  <a:tab pos="7826375" algn="l"/>
                  <a:tab pos="8478838" algn="l"/>
                  <a:tab pos="9131300" algn="l"/>
                  <a:tab pos="9783763" algn="l"/>
                </a:tabLst>
                <a:defRPr sz="2000">
                  <a:solidFill>
                    <a:schemeClr val="tx1"/>
                  </a:solidFill>
                  <a:latin typeface="Times New Roman" panose="02020603050405020304" pitchFamily="18" charset="0"/>
                  <a:ea typeface="MS PGothic" panose="020B0600070205080204" pitchFamily="34" charset="-128"/>
                </a:defRPr>
              </a:lvl4pPr>
              <a:lvl5pPr marL="2057400" indent="-228600" defTabSz="414338">
                <a:spcBef>
                  <a:spcPct val="20000"/>
                </a:spcBef>
                <a:buChar char="»"/>
                <a:tabLst>
                  <a:tab pos="0" algn="l"/>
                  <a:tab pos="650875" algn="l"/>
                  <a:tab pos="1303338" algn="l"/>
                  <a:tab pos="1955800" algn="l"/>
                  <a:tab pos="2608263" algn="l"/>
                  <a:tab pos="3260725" algn="l"/>
                  <a:tab pos="3913188" algn="l"/>
                  <a:tab pos="4565650" algn="l"/>
                  <a:tab pos="5216525" algn="l"/>
                  <a:tab pos="5868988" algn="l"/>
                  <a:tab pos="6521450" algn="l"/>
                  <a:tab pos="7173913" algn="l"/>
                  <a:tab pos="7826375" algn="l"/>
                  <a:tab pos="8478838" algn="l"/>
                  <a:tab pos="9131300" algn="l"/>
                  <a:tab pos="9783763" algn="l"/>
                </a:tabLst>
                <a:defRPr sz="2000">
                  <a:solidFill>
                    <a:schemeClr val="tx1"/>
                  </a:solidFill>
                  <a:latin typeface="Times New Roman" panose="02020603050405020304" pitchFamily="18" charset="0"/>
                  <a:ea typeface="MS PGothic" panose="020B0600070205080204" pitchFamily="34" charset="-128"/>
                </a:defRPr>
              </a:lvl5pPr>
              <a:lvl6pPr marL="2514600" indent="-228600" algn="l" defTabSz="414338" rtl="0" eaLnBrk="0" fontAlgn="base" hangingPunct="0">
                <a:spcBef>
                  <a:spcPct val="20000"/>
                </a:spcBef>
                <a:spcAft>
                  <a:spcPct val="0"/>
                </a:spcAft>
                <a:buChar char="»"/>
                <a:tabLst>
                  <a:tab pos="0" algn="l"/>
                  <a:tab pos="650875" algn="l"/>
                  <a:tab pos="1303338" algn="l"/>
                  <a:tab pos="1955800" algn="l"/>
                  <a:tab pos="2608263" algn="l"/>
                  <a:tab pos="3260725" algn="l"/>
                  <a:tab pos="3913188" algn="l"/>
                  <a:tab pos="4565650" algn="l"/>
                  <a:tab pos="5216525" algn="l"/>
                  <a:tab pos="5868988" algn="l"/>
                  <a:tab pos="6521450" algn="l"/>
                  <a:tab pos="7173913" algn="l"/>
                  <a:tab pos="7826375" algn="l"/>
                  <a:tab pos="8478838" algn="l"/>
                  <a:tab pos="9131300" algn="l"/>
                  <a:tab pos="9783763" algn="l"/>
                </a:tabLst>
                <a:defRPr sz="2000">
                  <a:solidFill>
                    <a:schemeClr val="tx1"/>
                  </a:solidFill>
                  <a:latin typeface="Times New Roman" panose="02020603050405020304" pitchFamily="18" charset="0"/>
                  <a:ea typeface="MS PGothic" panose="020B0600070205080204" pitchFamily="34" charset="-128"/>
                </a:defRPr>
              </a:lvl6pPr>
              <a:lvl7pPr marL="2971800" indent="-228600" algn="l" defTabSz="414338" rtl="0" eaLnBrk="0" fontAlgn="base" hangingPunct="0">
                <a:spcBef>
                  <a:spcPct val="20000"/>
                </a:spcBef>
                <a:spcAft>
                  <a:spcPct val="0"/>
                </a:spcAft>
                <a:buChar char="»"/>
                <a:tabLst>
                  <a:tab pos="0" algn="l"/>
                  <a:tab pos="650875" algn="l"/>
                  <a:tab pos="1303338" algn="l"/>
                  <a:tab pos="1955800" algn="l"/>
                  <a:tab pos="2608263" algn="l"/>
                  <a:tab pos="3260725" algn="l"/>
                  <a:tab pos="3913188" algn="l"/>
                  <a:tab pos="4565650" algn="l"/>
                  <a:tab pos="5216525" algn="l"/>
                  <a:tab pos="5868988" algn="l"/>
                  <a:tab pos="6521450" algn="l"/>
                  <a:tab pos="7173913" algn="l"/>
                  <a:tab pos="7826375" algn="l"/>
                  <a:tab pos="8478838" algn="l"/>
                  <a:tab pos="9131300" algn="l"/>
                  <a:tab pos="9783763" algn="l"/>
                </a:tabLst>
                <a:defRPr sz="2000">
                  <a:solidFill>
                    <a:schemeClr val="tx1"/>
                  </a:solidFill>
                  <a:latin typeface="Times New Roman" panose="02020603050405020304" pitchFamily="18" charset="0"/>
                  <a:ea typeface="MS PGothic" panose="020B0600070205080204" pitchFamily="34" charset="-128"/>
                </a:defRPr>
              </a:lvl7pPr>
              <a:lvl8pPr marL="3429000" indent="-228600" algn="l" defTabSz="414338" rtl="0" eaLnBrk="0" fontAlgn="base" hangingPunct="0">
                <a:spcBef>
                  <a:spcPct val="20000"/>
                </a:spcBef>
                <a:spcAft>
                  <a:spcPct val="0"/>
                </a:spcAft>
                <a:buChar char="»"/>
                <a:tabLst>
                  <a:tab pos="0" algn="l"/>
                  <a:tab pos="650875" algn="l"/>
                  <a:tab pos="1303338" algn="l"/>
                  <a:tab pos="1955800" algn="l"/>
                  <a:tab pos="2608263" algn="l"/>
                  <a:tab pos="3260725" algn="l"/>
                  <a:tab pos="3913188" algn="l"/>
                  <a:tab pos="4565650" algn="l"/>
                  <a:tab pos="5216525" algn="l"/>
                  <a:tab pos="5868988" algn="l"/>
                  <a:tab pos="6521450" algn="l"/>
                  <a:tab pos="7173913" algn="l"/>
                  <a:tab pos="7826375" algn="l"/>
                  <a:tab pos="8478838" algn="l"/>
                  <a:tab pos="9131300" algn="l"/>
                  <a:tab pos="9783763" algn="l"/>
                </a:tabLst>
                <a:defRPr sz="2000">
                  <a:solidFill>
                    <a:schemeClr val="tx1"/>
                  </a:solidFill>
                  <a:latin typeface="Times New Roman" panose="02020603050405020304" pitchFamily="18" charset="0"/>
                  <a:ea typeface="MS PGothic" panose="020B0600070205080204" pitchFamily="34" charset="-128"/>
                </a:defRPr>
              </a:lvl8pPr>
              <a:lvl9pPr marL="3886200" indent="-228600" algn="l" defTabSz="414338" rtl="0" eaLnBrk="0" fontAlgn="base" hangingPunct="0">
                <a:spcBef>
                  <a:spcPct val="20000"/>
                </a:spcBef>
                <a:spcAft>
                  <a:spcPct val="0"/>
                </a:spcAft>
                <a:buChar char="»"/>
                <a:tabLst>
                  <a:tab pos="0" algn="l"/>
                  <a:tab pos="650875" algn="l"/>
                  <a:tab pos="1303338" algn="l"/>
                  <a:tab pos="1955800" algn="l"/>
                  <a:tab pos="2608263" algn="l"/>
                  <a:tab pos="3260725" algn="l"/>
                  <a:tab pos="3913188" algn="l"/>
                  <a:tab pos="4565650" algn="l"/>
                  <a:tab pos="5216525" algn="l"/>
                  <a:tab pos="5868988" algn="l"/>
                  <a:tab pos="6521450" algn="l"/>
                  <a:tab pos="7173913" algn="l"/>
                  <a:tab pos="7826375" algn="l"/>
                  <a:tab pos="8478838" algn="l"/>
                  <a:tab pos="9131300" algn="l"/>
                  <a:tab pos="9783763" algn="l"/>
                </a:tabLst>
                <a:defRPr sz="2000">
                  <a:solidFill>
                    <a:schemeClr val="tx1"/>
                  </a:solidFill>
                  <a:latin typeface="Times New Roman" panose="02020603050405020304" pitchFamily="18" charset="0"/>
                  <a:ea typeface="MS PGothic" panose="020B0600070205080204" pitchFamily="34" charset="-128"/>
                </a:defRPr>
              </a:lvl9pPr>
            </a:lstStyle>
            <a:p>
              <a:pPr>
                <a:lnSpc>
                  <a:spcPct val="93000"/>
                </a:lnSpc>
                <a:spcBef>
                  <a:spcPct val="0"/>
                </a:spcBef>
                <a:buClr>
                  <a:srgbClr val="000000"/>
                </a:buClr>
                <a:buSzPct val="45000"/>
                <a:buFont typeface="Wingdings" panose="05000000000000000000" pitchFamily="2" charset="2"/>
                <a:buNone/>
              </a:pPr>
              <a:r>
                <a:rPr lang="en-GB" altLang="he-IL" sz="1200">
                  <a:solidFill>
                    <a:srgbClr val="000000"/>
                  </a:solidFill>
                  <a:latin typeface="Arial" panose="020B0604020202020204" pitchFamily="34" charset="0"/>
                </a:rPr>
                <a:t>TTL=1, Dest = B, </a:t>
              </a:r>
            </a:p>
            <a:p>
              <a:pPr>
                <a:lnSpc>
                  <a:spcPct val="93000"/>
                </a:lnSpc>
                <a:spcBef>
                  <a:spcPct val="0"/>
                </a:spcBef>
                <a:buClr>
                  <a:srgbClr val="000000"/>
                </a:buClr>
                <a:buSzPct val="45000"/>
                <a:buFont typeface="Wingdings" panose="05000000000000000000" pitchFamily="2" charset="2"/>
                <a:buNone/>
              </a:pPr>
              <a:r>
                <a:rPr lang="en-GB" altLang="he-IL" sz="1200">
                  <a:solidFill>
                    <a:srgbClr val="000000"/>
                  </a:solidFill>
                  <a:latin typeface="Arial" panose="020B0604020202020204" pitchFamily="34" charset="0"/>
                </a:rPr>
                <a:t>port = invalid</a:t>
              </a:r>
            </a:p>
          </p:txBody>
        </p:sp>
      </p:grpSp>
      <p:grpSp>
        <p:nvGrpSpPr>
          <p:cNvPr id="131096" name="Group 45"/>
          <p:cNvGrpSpPr>
            <a:grpSpLocks/>
          </p:cNvGrpSpPr>
          <p:nvPr/>
        </p:nvGrpSpPr>
        <p:grpSpPr bwMode="auto">
          <a:xfrm>
            <a:off x="1295400" y="3733800"/>
            <a:ext cx="1301750" cy="273050"/>
            <a:chOff x="900" y="2593"/>
            <a:chExt cx="904" cy="189"/>
          </a:xfrm>
        </p:grpSpPr>
        <p:sp>
          <p:nvSpPr>
            <p:cNvPr id="131122" name="AutoShape 46"/>
            <p:cNvSpPr>
              <a:spLocks noChangeArrowheads="1"/>
            </p:cNvSpPr>
            <p:nvPr/>
          </p:nvSpPr>
          <p:spPr bwMode="auto">
            <a:xfrm>
              <a:off x="900" y="2593"/>
              <a:ext cx="905" cy="190"/>
            </a:xfrm>
            <a:prstGeom prst="roundRect">
              <a:avLst>
                <a:gd name="adj" fmla="val 523"/>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he-IL" altLang="he-IL" sz="1800">
                <a:latin typeface="Arial" panose="020B0604020202020204" pitchFamily="34" charset="0"/>
              </a:endParaRPr>
            </a:p>
          </p:txBody>
        </p:sp>
        <p:sp>
          <p:nvSpPr>
            <p:cNvPr id="131123" name="AutoShape 47"/>
            <p:cNvSpPr>
              <a:spLocks noChangeArrowheads="1"/>
            </p:cNvSpPr>
            <p:nvPr/>
          </p:nvSpPr>
          <p:spPr bwMode="auto">
            <a:xfrm>
              <a:off x="900" y="2593"/>
              <a:ext cx="905" cy="190"/>
            </a:xfrm>
            <a:prstGeom prst="roundRect">
              <a:avLst>
                <a:gd name="adj" fmla="val 523"/>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129" tIns="46698" rIns="90129" bIns="46698"/>
            <a:lstStyle>
              <a:lvl1pPr defTabSz="414338">
                <a:lnSpc>
                  <a:spcPct val="85000"/>
                </a:lnSpc>
                <a:spcBef>
                  <a:spcPct val="20000"/>
                </a:spcBef>
                <a:buClr>
                  <a:srgbClr val="000099"/>
                </a:buClr>
                <a:buSzPct val="65000"/>
                <a:buFont typeface="Wingdings" panose="05000000000000000000" pitchFamily="2" charset="2"/>
                <a:buChar char="v"/>
                <a:tabLst>
                  <a:tab pos="0" algn="l"/>
                  <a:tab pos="650875" algn="l"/>
                  <a:tab pos="1303338" algn="l"/>
                  <a:tab pos="1955800" algn="l"/>
                  <a:tab pos="2608263" algn="l"/>
                  <a:tab pos="3260725" algn="l"/>
                  <a:tab pos="3913188" algn="l"/>
                  <a:tab pos="4565650" algn="l"/>
                  <a:tab pos="5216525" algn="l"/>
                  <a:tab pos="5868988" algn="l"/>
                  <a:tab pos="6521450" algn="l"/>
                  <a:tab pos="7173913" algn="l"/>
                  <a:tab pos="7826375" algn="l"/>
                  <a:tab pos="8478838" algn="l"/>
                  <a:tab pos="9131300" algn="l"/>
                  <a:tab pos="9783763" algn="l"/>
                </a:tabLst>
                <a:defRPr sz="2800">
                  <a:solidFill>
                    <a:schemeClr val="tx1"/>
                  </a:solidFill>
                  <a:latin typeface="Gill Sans MT" panose="020B0502020104020203" pitchFamily="34" charset="0"/>
                  <a:ea typeface="MS PGothic" panose="020B0600070205080204" pitchFamily="34" charset="-128"/>
                </a:defRPr>
              </a:lvl1pPr>
              <a:lvl2pPr marL="742950" indent="-285750" defTabSz="414338">
                <a:lnSpc>
                  <a:spcPct val="85000"/>
                </a:lnSpc>
                <a:spcBef>
                  <a:spcPct val="20000"/>
                </a:spcBef>
                <a:buClr>
                  <a:srgbClr val="000099"/>
                </a:buClr>
                <a:buFont typeface="Wingdings" panose="05000000000000000000" pitchFamily="2" charset="2"/>
                <a:buChar char="§"/>
                <a:tabLst>
                  <a:tab pos="0" algn="l"/>
                  <a:tab pos="650875" algn="l"/>
                  <a:tab pos="1303338" algn="l"/>
                  <a:tab pos="1955800" algn="l"/>
                  <a:tab pos="2608263" algn="l"/>
                  <a:tab pos="3260725" algn="l"/>
                  <a:tab pos="3913188" algn="l"/>
                  <a:tab pos="4565650" algn="l"/>
                  <a:tab pos="5216525" algn="l"/>
                  <a:tab pos="5868988" algn="l"/>
                  <a:tab pos="6521450" algn="l"/>
                  <a:tab pos="7173913" algn="l"/>
                  <a:tab pos="7826375" algn="l"/>
                  <a:tab pos="8478838" algn="l"/>
                  <a:tab pos="9131300" algn="l"/>
                  <a:tab pos="9783763" algn="l"/>
                </a:tabLst>
                <a:defRPr sz="2400">
                  <a:solidFill>
                    <a:schemeClr val="tx1"/>
                  </a:solidFill>
                  <a:latin typeface="Gill Sans MT" panose="020B0502020104020203" pitchFamily="34" charset="0"/>
                  <a:ea typeface="MS PGothic" panose="020B0600070205080204" pitchFamily="34" charset="-128"/>
                </a:defRPr>
              </a:lvl2pPr>
              <a:lvl3pPr marL="1143000" indent="-228600" defTabSz="414338">
                <a:spcBef>
                  <a:spcPct val="20000"/>
                </a:spcBef>
                <a:buChar char="•"/>
                <a:tabLst>
                  <a:tab pos="0" algn="l"/>
                  <a:tab pos="650875" algn="l"/>
                  <a:tab pos="1303338" algn="l"/>
                  <a:tab pos="1955800" algn="l"/>
                  <a:tab pos="2608263" algn="l"/>
                  <a:tab pos="3260725" algn="l"/>
                  <a:tab pos="3913188" algn="l"/>
                  <a:tab pos="4565650" algn="l"/>
                  <a:tab pos="5216525" algn="l"/>
                  <a:tab pos="5868988" algn="l"/>
                  <a:tab pos="6521450" algn="l"/>
                  <a:tab pos="7173913" algn="l"/>
                  <a:tab pos="7826375" algn="l"/>
                  <a:tab pos="8478838" algn="l"/>
                  <a:tab pos="9131300" algn="l"/>
                  <a:tab pos="9783763" algn="l"/>
                </a:tabLst>
                <a:defRPr sz="2000">
                  <a:solidFill>
                    <a:schemeClr val="tx1"/>
                  </a:solidFill>
                  <a:latin typeface="Comic Sans MS" panose="030F0702030302020204" pitchFamily="66" charset="0"/>
                  <a:ea typeface="MS PGothic" panose="020B0600070205080204" pitchFamily="34" charset="-128"/>
                </a:defRPr>
              </a:lvl3pPr>
              <a:lvl4pPr marL="1600200" indent="-228600" defTabSz="414338">
                <a:spcBef>
                  <a:spcPct val="20000"/>
                </a:spcBef>
                <a:buChar char="–"/>
                <a:tabLst>
                  <a:tab pos="0" algn="l"/>
                  <a:tab pos="650875" algn="l"/>
                  <a:tab pos="1303338" algn="l"/>
                  <a:tab pos="1955800" algn="l"/>
                  <a:tab pos="2608263" algn="l"/>
                  <a:tab pos="3260725" algn="l"/>
                  <a:tab pos="3913188" algn="l"/>
                  <a:tab pos="4565650" algn="l"/>
                  <a:tab pos="5216525" algn="l"/>
                  <a:tab pos="5868988" algn="l"/>
                  <a:tab pos="6521450" algn="l"/>
                  <a:tab pos="7173913" algn="l"/>
                  <a:tab pos="7826375" algn="l"/>
                  <a:tab pos="8478838" algn="l"/>
                  <a:tab pos="9131300" algn="l"/>
                  <a:tab pos="9783763" algn="l"/>
                </a:tabLst>
                <a:defRPr sz="2000">
                  <a:solidFill>
                    <a:schemeClr val="tx1"/>
                  </a:solidFill>
                  <a:latin typeface="Times New Roman" panose="02020603050405020304" pitchFamily="18" charset="0"/>
                  <a:ea typeface="MS PGothic" panose="020B0600070205080204" pitchFamily="34" charset="-128"/>
                </a:defRPr>
              </a:lvl4pPr>
              <a:lvl5pPr marL="2057400" indent="-228600" defTabSz="414338">
                <a:spcBef>
                  <a:spcPct val="20000"/>
                </a:spcBef>
                <a:buChar char="»"/>
                <a:tabLst>
                  <a:tab pos="0" algn="l"/>
                  <a:tab pos="650875" algn="l"/>
                  <a:tab pos="1303338" algn="l"/>
                  <a:tab pos="1955800" algn="l"/>
                  <a:tab pos="2608263" algn="l"/>
                  <a:tab pos="3260725" algn="l"/>
                  <a:tab pos="3913188" algn="l"/>
                  <a:tab pos="4565650" algn="l"/>
                  <a:tab pos="5216525" algn="l"/>
                  <a:tab pos="5868988" algn="l"/>
                  <a:tab pos="6521450" algn="l"/>
                  <a:tab pos="7173913" algn="l"/>
                  <a:tab pos="7826375" algn="l"/>
                  <a:tab pos="8478838" algn="l"/>
                  <a:tab pos="9131300" algn="l"/>
                  <a:tab pos="9783763" algn="l"/>
                </a:tabLst>
                <a:defRPr sz="2000">
                  <a:solidFill>
                    <a:schemeClr val="tx1"/>
                  </a:solidFill>
                  <a:latin typeface="Times New Roman" panose="02020603050405020304" pitchFamily="18" charset="0"/>
                  <a:ea typeface="MS PGothic" panose="020B0600070205080204" pitchFamily="34" charset="-128"/>
                </a:defRPr>
              </a:lvl5pPr>
              <a:lvl6pPr marL="2514600" indent="-228600" algn="l" defTabSz="414338" rtl="0" eaLnBrk="0" fontAlgn="base" hangingPunct="0">
                <a:spcBef>
                  <a:spcPct val="20000"/>
                </a:spcBef>
                <a:spcAft>
                  <a:spcPct val="0"/>
                </a:spcAft>
                <a:buChar char="»"/>
                <a:tabLst>
                  <a:tab pos="0" algn="l"/>
                  <a:tab pos="650875" algn="l"/>
                  <a:tab pos="1303338" algn="l"/>
                  <a:tab pos="1955800" algn="l"/>
                  <a:tab pos="2608263" algn="l"/>
                  <a:tab pos="3260725" algn="l"/>
                  <a:tab pos="3913188" algn="l"/>
                  <a:tab pos="4565650" algn="l"/>
                  <a:tab pos="5216525" algn="l"/>
                  <a:tab pos="5868988" algn="l"/>
                  <a:tab pos="6521450" algn="l"/>
                  <a:tab pos="7173913" algn="l"/>
                  <a:tab pos="7826375" algn="l"/>
                  <a:tab pos="8478838" algn="l"/>
                  <a:tab pos="9131300" algn="l"/>
                  <a:tab pos="9783763" algn="l"/>
                </a:tabLst>
                <a:defRPr sz="2000">
                  <a:solidFill>
                    <a:schemeClr val="tx1"/>
                  </a:solidFill>
                  <a:latin typeface="Times New Roman" panose="02020603050405020304" pitchFamily="18" charset="0"/>
                  <a:ea typeface="MS PGothic" panose="020B0600070205080204" pitchFamily="34" charset="-128"/>
                </a:defRPr>
              </a:lvl6pPr>
              <a:lvl7pPr marL="2971800" indent="-228600" algn="l" defTabSz="414338" rtl="0" eaLnBrk="0" fontAlgn="base" hangingPunct="0">
                <a:spcBef>
                  <a:spcPct val="20000"/>
                </a:spcBef>
                <a:spcAft>
                  <a:spcPct val="0"/>
                </a:spcAft>
                <a:buChar char="»"/>
                <a:tabLst>
                  <a:tab pos="0" algn="l"/>
                  <a:tab pos="650875" algn="l"/>
                  <a:tab pos="1303338" algn="l"/>
                  <a:tab pos="1955800" algn="l"/>
                  <a:tab pos="2608263" algn="l"/>
                  <a:tab pos="3260725" algn="l"/>
                  <a:tab pos="3913188" algn="l"/>
                  <a:tab pos="4565650" algn="l"/>
                  <a:tab pos="5216525" algn="l"/>
                  <a:tab pos="5868988" algn="l"/>
                  <a:tab pos="6521450" algn="l"/>
                  <a:tab pos="7173913" algn="l"/>
                  <a:tab pos="7826375" algn="l"/>
                  <a:tab pos="8478838" algn="l"/>
                  <a:tab pos="9131300" algn="l"/>
                  <a:tab pos="9783763" algn="l"/>
                </a:tabLst>
                <a:defRPr sz="2000">
                  <a:solidFill>
                    <a:schemeClr val="tx1"/>
                  </a:solidFill>
                  <a:latin typeface="Times New Roman" panose="02020603050405020304" pitchFamily="18" charset="0"/>
                  <a:ea typeface="MS PGothic" panose="020B0600070205080204" pitchFamily="34" charset="-128"/>
                </a:defRPr>
              </a:lvl7pPr>
              <a:lvl8pPr marL="3429000" indent="-228600" algn="l" defTabSz="414338" rtl="0" eaLnBrk="0" fontAlgn="base" hangingPunct="0">
                <a:spcBef>
                  <a:spcPct val="20000"/>
                </a:spcBef>
                <a:spcAft>
                  <a:spcPct val="0"/>
                </a:spcAft>
                <a:buChar char="»"/>
                <a:tabLst>
                  <a:tab pos="0" algn="l"/>
                  <a:tab pos="650875" algn="l"/>
                  <a:tab pos="1303338" algn="l"/>
                  <a:tab pos="1955800" algn="l"/>
                  <a:tab pos="2608263" algn="l"/>
                  <a:tab pos="3260725" algn="l"/>
                  <a:tab pos="3913188" algn="l"/>
                  <a:tab pos="4565650" algn="l"/>
                  <a:tab pos="5216525" algn="l"/>
                  <a:tab pos="5868988" algn="l"/>
                  <a:tab pos="6521450" algn="l"/>
                  <a:tab pos="7173913" algn="l"/>
                  <a:tab pos="7826375" algn="l"/>
                  <a:tab pos="8478838" algn="l"/>
                  <a:tab pos="9131300" algn="l"/>
                  <a:tab pos="9783763" algn="l"/>
                </a:tabLst>
                <a:defRPr sz="2000">
                  <a:solidFill>
                    <a:schemeClr val="tx1"/>
                  </a:solidFill>
                  <a:latin typeface="Times New Roman" panose="02020603050405020304" pitchFamily="18" charset="0"/>
                  <a:ea typeface="MS PGothic" panose="020B0600070205080204" pitchFamily="34" charset="-128"/>
                </a:defRPr>
              </a:lvl8pPr>
              <a:lvl9pPr marL="3886200" indent="-228600" algn="l" defTabSz="414338" rtl="0" eaLnBrk="0" fontAlgn="base" hangingPunct="0">
                <a:spcBef>
                  <a:spcPct val="20000"/>
                </a:spcBef>
                <a:spcAft>
                  <a:spcPct val="0"/>
                </a:spcAft>
                <a:buChar char="»"/>
                <a:tabLst>
                  <a:tab pos="0" algn="l"/>
                  <a:tab pos="650875" algn="l"/>
                  <a:tab pos="1303338" algn="l"/>
                  <a:tab pos="1955800" algn="l"/>
                  <a:tab pos="2608263" algn="l"/>
                  <a:tab pos="3260725" algn="l"/>
                  <a:tab pos="3913188" algn="l"/>
                  <a:tab pos="4565650" algn="l"/>
                  <a:tab pos="5216525" algn="l"/>
                  <a:tab pos="5868988" algn="l"/>
                  <a:tab pos="6521450" algn="l"/>
                  <a:tab pos="7173913" algn="l"/>
                  <a:tab pos="7826375" algn="l"/>
                  <a:tab pos="8478838" algn="l"/>
                  <a:tab pos="9131300" algn="l"/>
                  <a:tab pos="9783763" algn="l"/>
                </a:tabLst>
                <a:defRPr sz="2000">
                  <a:solidFill>
                    <a:schemeClr val="tx1"/>
                  </a:solidFill>
                  <a:latin typeface="Times New Roman" panose="02020603050405020304" pitchFamily="18" charset="0"/>
                  <a:ea typeface="MS PGothic" panose="020B0600070205080204" pitchFamily="34" charset="-128"/>
                </a:defRPr>
              </a:lvl9pPr>
            </a:lstStyle>
            <a:p>
              <a:pPr>
                <a:lnSpc>
                  <a:spcPct val="93000"/>
                </a:lnSpc>
                <a:spcBef>
                  <a:spcPct val="0"/>
                </a:spcBef>
                <a:buClr>
                  <a:srgbClr val="000000"/>
                </a:buClr>
                <a:buSzPct val="45000"/>
                <a:buFont typeface="Wingdings" panose="05000000000000000000" pitchFamily="2" charset="2"/>
                <a:buNone/>
              </a:pPr>
              <a:r>
                <a:rPr lang="en-GB" altLang="he-IL" sz="1200">
                  <a:solidFill>
                    <a:srgbClr val="000000"/>
                  </a:solidFill>
                  <a:latin typeface="Arial" panose="020B0604020202020204" pitchFamily="34" charset="0"/>
                </a:rPr>
                <a:t>TTL=2, Dest = B</a:t>
              </a:r>
            </a:p>
          </p:txBody>
        </p:sp>
      </p:grpSp>
      <p:grpSp>
        <p:nvGrpSpPr>
          <p:cNvPr id="131097" name="Group 48"/>
          <p:cNvGrpSpPr>
            <a:grpSpLocks/>
          </p:cNvGrpSpPr>
          <p:nvPr/>
        </p:nvGrpSpPr>
        <p:grpSpPr bwMode="auto">
          <a:xfrm>
            <a:off x="1295400" y="4419600"/>
            <a:ext cx="1301750" cy="274638"/>
            <a:chOff x="900" y="3069"/>
            <a:chExt cx="904" cy="190"/>
          </a:xfrm>
        </p:grpSpPr>
        <p:sp>
          <p:nvSpPr>
            <p:cNvPr id="131120" name="AutoShape 49"/>
            <p:cNvSpPr>
              <a:spLocks noChangeArrowheads="1"/>
            </p:cNvSpPr>
            <p:nvPr/>
          </p:nvSpPr>
          <p:spPr bwMode="auto">
            <a:xfrm>
              <a:off x="900" y="3069"/>
              <a:ext cx="905" cy="191"/>
            </a:xfrm>
            <a:prstGeom prst="roundRect">
              <a:avLst>
                <a:gd name="adj" fmla="val 523"/>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he-IL" altLang="he-IL" sz="1800">
                <a:latin typeface="Arial" panose="020B0604020202020204" pitchFamily="34" charset="0"/>
              </a:endParaRPr>
            </a:p>
          </p:txBody>
        </p:sp>
        <p:sp>
          <p:nvSpPr>
            <p:cNvPr id="131121" name="AutoShape 50"/>
            <p:cNvSpPr>
              <a:spLocks noChangeArrowheads="1"/>
            </p:cNvSpPr>
            <p:nvPr/>
          </p:nvSpPr>
          <p:spPr bwMode="auto">
            <a:xfrm>
              <a:off x="900" y="3069"/>
              <a:ext cx="905" cy="191"/>
            </a:xfrm>
            <a:prstGeom prst="roundRect">
              <a:avLst>
                <a:gd name="adj" fmla="val 523"/>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129" tIns="46698" rIns="90129" bIns="46698"/>
            <a:lstStyle>
              <a:lvl1pPr defTabSz="414338">
                <a:lnSpc>
                  <a:spcPct val="85000"/>
                </a:lnSpc>
                <a:spcBef>
                  <a:spcPct val="20000"/>
                </a:spcBef>
                <a:buClr>
                  <a:srgbClr val="000099"/>
                </a:buClr>
                <a:buSzPct val="65000"/>
                <a:buFont typeface="Wingdings" panose="05000000000000000000" pitchFamily="2" charset="2"/>
                <a:buChar char="v"/>
                <a:tabLst>
                  <a:tab pos="0" algn="l"/>
                  <a:tab pos="650875" algn="l"/>
                  <a:tab pos="1303338" algn="l"/>
                  <a:tab pos="1955800" algn="l"/>
                  <a:tab pos="2608263" algn="l"/>
                  <a:tab pos="3260725" algn="l"/>
                  <a:tab pos="3913188" algn="l"/>
                  <a:tab pos="4565650" algn="l"/>
                  <a:tab pos="5216525" algn="l"/>
                  <a:tab pos="5868988" algn="l"/>
                  <a:tab pos="6521450" algn="l"/>
                  <a:tab pos="7173913" algn="l"/>
                  <a:tab pos="7826375" algn="l"/>
                  <a:tab pos="8478838" algn="l"/>
                  <a:tab pos="9131300" algn="l"/>
                  <a:tab pos="9783763" algn="l"/>
                </a:tabLst>
                <a:defRPr sz="2800">
                  <a:solidFill>
                    <a:schemeClr val="tx1"/>
                  </a:solidFill>
                  <a:latin typeface="Gill Sans MT" panose="020B0502020104020203" pitchFamily="34" charset="0"/>
                  <a:ea typeface="MS PGothic" panose="020B0600070205080204" pitchFamily="34" charset="-128"/>
                </a:defRPr>
              </a:lvl1pPr>
              <a:lvl2pPr marL="742950" indent="-285750" defTabSz="414338">
                <a:lnSpc>
                  <a:spcPct val="85000"/>
                </a:lnSpc>
                <a:spcBef>
                  <a:spcPct val="20000"/>
                </a:spcBef>
                <a:buClr>
                  <a:srgbClr val="000099"/>
                </a:buClr>
                <a:buFont typeface="Wingdings" panose="05000000000000000000" pitchFamily="2" charset="2"/>
                <a:buChar char="§"/>
                <a:tabLst>
                  <a:tab pos="0" algn="l"/>
                  <a:tab pos="650875" algn="l"/>
                  <a:tab pos="1303338" algn="l"/>
                  <a:tab pos="1955800" algn="l"/>
                  <a:tab pos="2608263" algn="l"/>
                  <a:tab pos="3260725" algn="l"/>
                  <a:tab pos="3913188" algn="l"/>
                  <a:tab pos="4565650" algn="l"/>
                  <a:tab pos="5216525" algn="l"/>
                  <a:tab pos="5868988" algn="l"/>
                  <a:tab pos="6521450" algn="l"/>
                  <a:tab pos="7173913" algn="l"/>
                  <a:tab pos="7826375" algn="l"/>
                  <a:tab pos="8478838" algn="l"/>
                  <a:tab pos="9131300" algn="l"/>
                  <a:tab pos="9783763" algn="l"/>
                </a:tabLst>
                <a:defRPr sz="2400">
                  <a:solidFill>
                    <a:schemeClr val="tx1"/>
                  </a:solidFill>
                  <a:latin typeface="Gill Sans MT" panose="020B0502020104020203" pitchFamily="34" charset="0"/>
                  <a:ea typeface="MS PGothic" panose="020B0600070205080204" pitchFamily="34" charset="-128"/>
                </a:defRPr>
              </a:lvl2pPr>
              <a:lvl3pPr marL="1143000" indent="-228600" defTabSz="414338">
                <a:spcBef>
                  <a:spcPct val="20000"/>
                </a:spcBef>
                <a:buChar char="•"/>
                <a:tabLst>
                  <a:tab pos="0" algn="l"/>
                  <a:tab pos="650875" algn="l"/>
                  <a:tab pos="1303338" algn="l"/>
                  <a:tab pos="1955800" algn="l"/>
                  <a:tab pos="2608263" algn="l"/>
                  <a:tab pos="3260725" algn="l"/>
                  <a:tab pos="3913188" algn="l"/>
                  <a:tab pos="4565650" algn="l"/>
                  <a:tab pos="5216525" algn="l"/>
                  <a:tab pos="5868988" algn="l"/>
                  <a:tab pos="6521450" algn="l"/>
                  <a:tab pos="7173913" algn="l"/>
                  <a:tab pos="7826375" algn="l"/>
                  <a:tab pos="8478838" algn="l"/>
                  <a:tab pos="9131300" algn="l"/>
                  <a:tab pos="9783763" algn="l"/>
                </a:tabLst>
                <a:defRPr sz="2000">
                  <a:solidFill>
                    <a:schemeClr val="tx1"/>
                  </a:solidFill>
                  <a:latin typeface="Comic Sans MS" panose="030F0702030302020204" pitchFamily="66" charset="0"/>
                  <a:ea typeface="MS PGothic" panose="020B0600070205080204" pitchFamily="34" charset="-128"/>
                </a:defRPr>
              </a:lvl3pPr>
              <a:lvl4pPr marL="1600200" indent="-228600" defTabSz="414338">
                <a:spcBef>
                  <a:spcPct val="20000"/>
                </a:spcBef>
                <a:buChar char="–"/>
                <a:tabLst>
                  <a:tab pos="0" algn="l"/>
                  <a:tab pos="650875" algn="l"/>
                  <a:tab pos="1303338" algn="l"/>
                  <a:tab pos="1955800" algn="l"/>
                  <a:tab pos="2608263" algn="l"/>
                  <a:tab pos="3260725" algn="l"/>
                  <a:tab pos="3913188" algn="l"/>
                  <a:tab pos="4565650" algn="l"/>
                  <a:tab pos="5216525" algn="l"/>
                  <a:tab pos="5868988" algn="l"/>
                  <a:tab pos="6521450" algn="l"/>
                  <a:tab pos="7173913" algn="l"/>
                  <a:tab pos="7826375" algn="l"/>
                  <a:tab pos="8478838" algn="l"/>
                  <a:tab pos="9131300" algn="l"/>
                  <a:tab pos="9783763" algn="l"/>
                </a:tabLst>
                <a:defRPr sz="2000">
                  <a:solidFill>
                    <a:schemeClr val="tx1"/>
                  </a:solidFill>
                  <a:latin typeface="Times New Roman" panose="02020603050405020304" pitchFamily="18" charset="0"/>
                  <a:ea typeface="MS PGothic" panose="020B0600070205080204" pitchFamily="34" charset="-128"/>
                </a:defRPr>
              </a:lvl4pPr>
              <a:lvl5pPr marL="2057400" indent="-228600" defTabSz="414338">
                <a:spcBef>
                  <a:spcPct val="20000"/>
                </a:spcBef>
                <a:buChar char="»"/>
                <a:tabLst>
                  <a:tab pos="0" algn="l"/>
                  <a:tab pos="650875" algn="l"/>
                  <a:tab pos="1303338" algn="l"/>
                  <a:tab pos="1955800" algn="l"/>
                  <a:tab pos="2608263" algn="l"/>
                  <a:tab pos="3260725" algn="l"/>
                  <a:tab pos="3913188" algn="l"/>
                  <a:tab pos="4565650" algn="l"/>
                  <a:tab pos="5216525" algn="l"/>
                  <a:tab pos="5868988" algn="l"/>
                  <a:tab pos="6521450" algn="l"/>
                  <a:tab pos="7173913" algn="l"/>
                  <a:tab pos="7826375" algn="l"/>
                  <a:tab pos="8478838" algn="l"/>
                  <a:tab pos="9131300" algn="l"/>
                  <a:tab pos="9783763" algn="l"/>
                </a:tabLst>
                <a:defRPr sz="2000">
                  <a:solidFill>
                    <a:schemeClr val="tx1"/>
                  </a:solidFill>
                  <a:latin typeface="Times New Roman" panose="02020603050405020304" pitchFamily="18" charset="0"/>
                  <a:ea typeface="MS PGothic" panose="020B0600070205080204" pitchFamily="34" charset="-128"/>
                </a:defRPr>
              </a:lvl5pPr>
              <a:lvl6pPr marL="2514600" indent="-228600" algn="l" defTabSz="414338" rtl="0" eaLnBrk="0" fontAlgn="base" hangingPunct="0">
                <a:spcBef>
                  <a:spcPct val="20000"/>
                </a:spcBef>
                <a:spcAft>
                  <a:spcPct val="0"/>
                </a:spcAft>
                <a:buChar char="»"/>
                <a:tabLst>
                  <a:tab pos="0" algn="l"/>
                  <a:tab pos="650875" algn="l"/>
                  <a:tab pos="1303338" algn="l"/>
                  <a:tab pos="1955800" algn="l"/>
                  <a:tab pos="2608263" algn="l"/>
                  <a:tab pos="3260725" algn="l"/>
                  <a:tab pos="3913188" algn="l"/>
                  <a:tab pos="4565650" algn="l"/>
                  <a:tab pos="5216525" algn="l"/>
                  <a:tab pos="5868988" algn="l"/>
                  <a:tab pos="6521450" algn="l"/>
                  <a:tab pos="7173913" algn="l"/>
                  <a:tab pos="7826375" algn="l"/>
                  <a:tab pos="8478838" algn="l"/>
                  <a:tab pos="9131300" algn="l"/>
                  <a:tab pos="9783763" algn="l"/>
                </a:tabLst>
                <a:defRPr sz="2000">
                  <a:solidFill>
                    <a:schemeClr val="tx1"/>
                  </a:solidFill>
                  <a:latin typeface="Times New Roman" panose="02020603050405020304" pitchFamily="18" charset="0"/>
                  <a:ea typeface="MS PGothic" panose="020B0600070205080204" pitchFamily="34" charset="-128"/>
                </a:defRPr>
              </a:lvl6pPr>
              <a:lvl7pPr marL="2971800" indent="-228600" algn="l" defTabSz="414338" rtl="0" eaLnBrk="0" fontAlgn="base" hangingPunct="0">
                <a:spcBef>
                  <a:spcPct val="20000"/>
                </a:spcBef>
                <a:spcAft>
                  <a:spcPct val="0"/>
                </a:spcAft>
                <a:buChar char="»"/>
                <a:tabLst>
                  <a:tab pos="0" algn="l"/>
                  <a:tab pos="650875" algn="l"/>
                  <a:tab pos="1303338" algn="l"/>
                  <a:tab pos="1955800" algn="l"/>
                  <a:tab pos="2608263" algn="l"/>
                  <a:tab pos="3260725" algn="l"/>
                  <a:tab pos="3913188" algn="l"/>
                  <a:tab pos="4565650" algn="l"/>
                  <a:tab pos="5216525" algn="l"/>
                  <a:tab pos="5868988" algn="l"/>
                  <a:tab pos="6521450" algn="l"/>
                  <a:tab pos="7173913" algn="l"/>
                  <a:tab pos="7826375" algn="l"/>
                  <a:tab pos="8478838" algn="l"/>
                  <a:tab pos="9131300" algn="l"/>
                  <a:tab pos="9783763" algn="l"/>
                </a:tabLst>
                <a:defRPr sz="2000">
                  <a:solidFill>
                    <a:schemeClr val="tx1"/>
                  </a:solidFill>
                  <a:latin typeface="Times New Roman" panose="02020603050405020304" pitchFamily="18" charset="0"/>
                  <a:ea typeface="MS PGothic" panose="020B0600070205080204" pitchFamily="34" charset="-128"/>
                </a:defRPr>
              </a:lvl7pPr>
              <a:lvl8pPr marL="3429000" indent="-228600" algn="l" defTabSz="414338" rtl="0" eaLnBrk="0" fontAlgn="base" hangingPunct="0">
                <a:spcBef>
                  <a:spcPct val="20000"/>
                </a:spcBef>
                <a:spcAft>
                  <a:spcPct val="0"/>
                </a:spcAft>
                <a:buChar char="»"/>
                <a:tabLst>
                  <a:tab pos="0" algn="l"/>
                  <a:tab pos="650875" algn="l"/>
                  <a:tab pos="1303338" algn="l"/>
                  <a:tab pos="1955800" algn="l"/>
                  <a:tab pos="2608263" algn="l"/>
                  <a:tab pos="3260725" algn="l"/>
                  <a:tab pos="3913188" algn="l"/>
                  <a:tab pos="4565650" algn="l"/>
                  <a:tab pos="5216525" algn="l"/>
                  <a:tab pos="5868988" algn="l"/>
                  <a:tab pos="6521450" algn="l"/>
                  <a:tab pos="7173913" algn="l"/>
                  <a:tab pos="7826375" algn="l"/>
                  <a:tab pos="8478838" algn="l"/>
                  <a:tab pos="9131300" algn="l"/>
                  <a:tab pos="9783763" algn="l"/>
                </a:tabLst>
                <a:defRPr sz="2000">
                  <a:solidFill>
                    <a:schemeClr val="tx1"/>
                  </a:solidFill>
                  <a:latin typeface="Times New Roman" panose="02020603050405020304" pitchFamily="18" charset="0"/>
                  <a:ea typeface="MS PGothic" panose="020B0600070205080204" pitchFamily="34" charset="-128"/>
                </a:defRPr>
              </a:lvl8pPr>
              <a:lvl9pPr marL="3886200" indent="-228600" algn="l" defTabSz="414338" rtl="0" eaLnBrk="0" fontAlgn="base" hangingPunct="0">
                <a:spcBef>
                  <a:spcPct val="20000"/>
                </a:spcBef>
                <a:spcAft>
                  <a:spcPct val="0"/>
                </a:spcAft>
                <a:buChar char="»"/>
                <a:tabLst>
                  <a:tab pos="0" algn="l"/>
                  <a:tab pos="650875" algn="l"/>
                  <a:tab pos="1303338" algn="l"/>
                  <a:tab pos="1955800" algn="l"/>
                  <a:tab pos="2608263" algn="l"/>
                  <a:tab pos="3260725" algn="l"/>
                  <a:tab pos="3913188" algn="l"/>
                  <a:tab pos="4565650" algn="l"/>
                  <a:tab pos="5216525" algn="l"/>
                  <a:tab pos="5868988" algn="l"/>
                  <a:tab pos="6521450" algn="l"/>
                  <a:tab pos="7173913" algn="l"/>
                  <a:tab pos="7826375" algn="l"/>
                  <a:tab pos="8478838" algn="l"/>
                  <a:tab pos="9131300" algn="l"/>
                  <a:tab pos="9783763" algn="l"/>
                </a:tabLst>
                <a:defRPr sz="2000">
                  <a:solidFill>
                    <a:schemeClr val="tx1"/>
                  </a:solidFill>
                  <a:latin typeface="Times New Roman" panose="02020603050405020304" pitchFamily="18" charset="0"/>
                  <a:ea typeface="MS PGothic" panose="020B0600070205080204" pitchFamily="34" charset="-128"/>
                </a:defRPr>
              </a:lvl9pPr>
            </a:lstStyle>
            <a:p>
              <a:pPr>
                <a:lnSpc>
                  <a:spcPct val="93000"/>
                </a:lnSpc>
                <a:spcBef>
                  <a:spcPct val="0"/>
                </a:spcBef>
                <a:buClr>
                  <a:srgbClr val="000000"/>
                </a:buClr>
                <a:buSzPct val="45000"/>
                <a:buFont typeface="Wingdings" panose="05000000000000000000" pitchFamily="2" charset="2"/>
                <a:buNone/>
              </a:pPr>
              <a:r>
                <a:rPr lang="en-GB" altLang="he-IL" sz="1200">
                  <a:solidFill>
                    <a:srgbClr val="000000"/>
                  </a:solidFill>
                  <a:latin typeface="Arial" panose="020B0604020202020204" pitchFamily="34" charset="0"/>
                </a:rPr>
                <a:t>TTL=3, Dest = B</a:t>
              </a:r>
            </a:p>
          </p:txBody>
        </p:sp>
      </p:grpSp>
      <p:grpSp>
        <p:nvGrpSpPr>
          <p:cNvPr id="131098" name="Group 51"/>
          <p:cNvGrpSpPr>
            <a:grpSpLocks/>
          </p:cNvGrpSpPr>
          <p:nvPr/>
        </p:nvGrpSpPr>
        <p:grpSpPr bwMode="auto">
          <a:xfrm>
            <a:off x="1371600" y="5440363"/>
            <a:ext cx="1301750" cy="273050"/>
            <a:chOff x="953" y="3778"/>
            <a:chExt cx="904" cy="189"/>
          </a:xfrm>
        </p:grpSpPr>
        <p:sp>
          <p:nvSpPr>
            <p:cNvPr id="131118" name="AutoShape 52"/>
            <p:cNvSpPr>
              <a:spLocks noChangeArrowheads="1"/>
            </p:cNvSpPr>
            <p:nvPr/>
          </p:nvSpPr>
          <p:spPr bwMode="auto">
            <a:xfrm>
              <a:off x="953" y="3778"/>
              <a:ext cx="905" cy="190"/>
            </a:xfrm>
            <a:prstGeom prst="roundRect">
              <a:avLst>
                <a:gd name="adj" fmla="val 523"/>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he-IL" altLang="he-IL" sz="1800">
                <a:latin typeface="Arial" panose="020B0604020202020204" pitchFamily="34" charset="0"/>
              </a:endParaRPr>
            </a:p>
          </p:txBody>
        </p:sp>
        <p:sp>
          <p:nvSpPr>
            <p:cNvPr id="131119" name="AutoShape 53"/>
            <p:cNvSpPr>
              <a:spLocks noChangeArrowheads="1"/>
            </p:cNvSpPr>
            <p:nvPr/>
          </p:nvSpPr>
          <p:spPr bwMode="auto">
            <a:xfrm>
              <a:off x="953" y="3778"/>
              <a:ext cx="905" cy="190"/>
            </a:xfrm>
            <a:prstGeom prst="roundRect">
              <a:avLst>
                <a:gd name="adj" fmla="val 523"/>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129" tIns="46698" rIns="90129" bIns="46698"/>
            <a:lstStyle>
              <a:lvl1pPr defTabSz="414338">
                <a:lnSpc>
                  <a:spcPct val="85000"/>
                </a:lnSpc>
                <a:spcBef>
                  <a:spcPct val="20000"/>
                </a:spcBef>
                <a:buClr>
                  <a:srgbClr val="000099"/>
                </a:buClr>
                <a:buSzPct val="65000"/>
                <a:buFont typeface="Wingdings" panose="05000000000000000000" pitchFamily="2" charset="2"/>
                <a:buChar char="v"/>
                <a:tabLst>
                  <a:tab pos="0" algn="l"/>
                  <a:tab pos="650875" algn="l"/>
                  <a:tab pos="1303338" algn="l"/>
                  <a:tab pos="1955800" algn="l"/>
                  <a:tab pos="2608263" algn="l"/>
                  <a:tab pos="3260725" algn="l"/>
                  <a:tab pos="3913188" algn="l"/>
                  <a:tab pos="4565650" algn="l"/>
                  <a:tab pos="5216525" algn="l"/>
                  <a:tab pos="5868988" algn="l"/>
                  <a:tab pos="6521450" algn="l"/>
                  <a:tab pos="7173913" algn="l"/>
                  <a:tab pos="7826375" algn="l"/>
                  <a:tab pos="8478838" algn="l"/>
                  <a:tab pos="9131300" algn="l"/>
                  <a:tab pos="9783763" algn="l"/>
                </a:tabLst>
                <a:defRPr sz="2800">
                  <a:solidFill>
                    <a:schemeClr val="tx1"/>
                  </a:solidFill>
                  <a:latin typeface="Gill Sans MT" panose="020B0502020104020203" pitchFamily="34" charset="0"/>
                  <a:ea typeface="MS PGothic" panose="020B0600070205080204" pitchFamily="34" charset="-128"/>
                </a:defRPr>
              </a:lvl1pPr>
              <a:lvl2pPr marL="742950" indent="-285750" defTabSz="414338">
                <a:lnSpc>
                  <a:spcPct val="85000"/>
                </a:lnSpc>
                <a:spcBef>
                  <a:spcPct val="20000"/>
                </a:spcBef>
                <a:buClr>
                  <a:srgbClr val="000099"/>
                </a:buClr>
                <a:buFont typeface="Wingdings" panose="05000000000000000000" pitchFamily="2" charset="2"/>
                <a:buChar char="§"/>
                <a:tabLst>
                  <a:tab pos="0" algn="l"/>
                  <a:tab pos="650875" algn="l"/>
                  <a:tab pos="1303338" algn="l"/>
                  <a:tab pos="1955800" algn="l"/>
                  <a:tab pos="2608263" algn="l"/>
                  <a:tab pos="3260725" algn="l"/>
                  <a:tab pos="3913188" algn="l"/>
                  <a:tab pos="4565650" algn="l"/>
                  <a:tab pos="5216525" algn="l"/>
                  <a:tab pos="5868988" algn="l"/>
                  <a:tab pos="6521450" algn="l"/>
                  <a:tab pos="7173913" algn="l"/>
                  <a:tab pos="7826375" algn="l"/>
                  <a:tab pos="8478838" algn="l"/>
                  <a:tab pos="9131300" algn="l"/>
                  <a:tab pos="9783763" algn="l"/>
                </a:tabLst>
                <a:defRPr sz="2400">
                  <a:solidFill>
                    <a:schemeClr val="tx1"/>
                  </a:solidFill>
                  <a:latin typeface="Gill Sans MT" panose="020B0502020104020203" pitchFamily="34" charset="0"/>
                  <a:ea typeface="MS PGothic" panose="020B0600070205080204" pitchFamily="34" charset="-128"/>
                </a:defRPr>
              </a:lvl2pPr>
              <a:lvl3pPr marL="1143000" indent="-228600" defTabSz="414338">
                <a:spcBef>
                  <a:spcPct val="20000"/>
                </a:spcBef>
                <a:buChar char="•"/>
                <a:tabLst>
                  <a:tab pos="0" algn="l"/>
                  <a:tab pos="650875" algn="l"/>
                  <a:tab pos="1303338" algn="l"/>
                  <a:tab pos="1955800" algn="l"/>
                  <a:tab pos="2608263" algn="l"/>
                  <a:tab pos="3260725" algn="l"/>
                  <a:tab pos="3913188" algn="l"/>
                  <a:tab pos="4565650" algn="l"/>
                  <a:tab pos="5216525" algn="l"/>
                  <a:tab pos="5868988" algn="l"/>
                  <a:tab pos="6521450" algn="l"/>
                  <a:tab pos="7173913" algn="l"/>
                  <a:tab pos="7826375" algn="l"/>
                  <a:tab pos="8478838" algn="l"/>
                  <a:tab pos="9131300" algn="l"/>
                  <a:tab pos="9783763" algn="l"/>
                </a:tabLst>
                <a:defRPr sz="2000">
                  <a:solidFill>
                    <a:schemeClr val="tx1"/>
                  </a:solidFill>
                  <a:latin typeface="Comic Sans MS" panose="030F0702030302020204" pitchFamily="66" charset="0"/>
                  <a:ea typeface="MS PGothic" panose="020B0600070205080204" pitchFamily="34" charset="-128"/>
                </a:defRPr>
              </a:lvl3pPr>
              <a:lvl4pPr marL="1600200" indent="-228600" defTabSz="414338">
                <a:spcBef>
                  <a:spcPct val="20000"/>
                </a:spcBef>
                <a:buChar char="–"/>
                <a:tabLst>
                  <a:tab pos="0" algn="l"/>
                  <a:tab pos="650875" algn="l"/>
                  <a:tab pos="1303338" algn="l"/>
                  <a:tab pos="1955800" algn="l"/>
                  <a:tab pos="2608263" algn="l"/>
                  <a:tab pos="3260725" algn="l"/>
                  <a:tab pos="3913188" algn="l"/>
                  <a:tab pos="4565650" algn="l"/>
                  <a:tab pos="5216525" algn="l"/>
                  <a:tab pos="5868988" algn="l"/>
                  <a:tab pos="6521450" algn="l"/>
                  <a:tab pos="7173913" algn="l"/>
                  <a:tab pos="7826375" algn="l"/>
                  <a:tab pos="8478838" algn="l"/>
                  <a:tab pos="9131300" algn="l"/>
                  <a:tab pos="9783763" algn="l"/>
                </a:tabLst>
                <a:defRPr sz="2000">
                  <a:solidFill>
                    <a:schemeClr val="tx1"/>
                  </a:solidFill>
                  <a:latin typeface="Times New Roman" panose="02020603050405020304" pitchFamily="18" charset="0"/>
                  <a:ea typeface="MS PGothic" panose="020B0600070205080204" pitchFamily="34" charset="-128"/>
                </a:defRPr>
              </a:lvl4pPr>
              <a:lvl5pPr marL="2057400" indent="-228600" defTabSz="414338">
                <a:spcBef>
                  <a:spcPct val="20000"/>
                </a:spcBef>
                <a:buChar char="»"/>
                <a:tabLst>
                  <a:tab pos="0" algn="l"/>
                  <a:tab pos="650875" algn="l"/>
                  <a:tab pos="1303338" algn="l"/>
                  <a:tab pos="1955800" algn="l"/>
                  <a:tab pos="2608263" algn="l"/>
                  <a:tab pos="3260725" algn="l"/>
                  <a:tab pos="3913188" algn="l"/>
                  <a:tab pos="4565650" algn="l"/>
                  <a:tab pos="5216525" algn="l"/>
                  <a:tab pos="5868988" algn="l"/>
                  <a:tab pos="6521450" algn="l"/>
                  <a:tab pos="7173913" algn="l"/>
                  <a:tab pos="7826375" algn="l"/>
                  <a:tab pos="8478838" algn="l"/>
                  <a:tab pos="9131300" algn="l"/>
                  <a:tab pos="9783763" algn="l"/>
                </a:tabLst>
                <a:defRPr sz="2000">
                  <a:solidFill>
                    <a:schemeClr val="tx1"/>
                  </a:solidFill>
                  <a:latin typeface="Times New Roman" panose="02020603050405020304" pitchFamily="18" charset="0"/>
                  <a:ea typeface="MS PGothic" panose="020B0600070205080204" pitchFamily="34" charset="-128"/>
                </a:defRPr>
              </a:lvl5pPr>
              <a:lvl6pPr marL="2514600" indent="-228600" algn="l" defTabSz="414338" rtl="0" eaLnBrk="0" fontAlgn="base" hangingPunct="0">
                <a:spcBef>
                  <a:spcPct val="20000"/>
                </a:spcBef>
                <a:spcAft>
                  <a:spcPct val="0"/>
                </a:spcAft>
                <a:buChar char="»"/>
                <a:tabLst>
                  <a:tab pos="0" algn="l"/>
                  <a:tab pos="650875" algn="l"/>
                  <a:tab pos="1303338" algn="l"/>
                  <a:tab pos="1955800" algn="l"/>
                  <a:tab pos="2608263" algn="l"/>
                  <a:tab pos="3260725" algn="l"/>
                  <a:tab pos="3913188" algn="l"/>
                  <a:tab pos="4565650" algn="l"/>
                  <a:tab pos="5216525" algn="l"/>
                  <a:tab pos="5868988" algn="l"/>
                  <a:tab pos="6521450" algn="l"/>
                  <a:tab pos="7173913" algn="l"/>
                  <a:tab pos="7826375" algn="l"/>
                  <a:tab pos="8478838" algn="l"/>
                  <a:tab pos="9131300" algn="l"/>
                  <a:tab pos="9783763" algn="l"/>
                </a:tabLst>
                <a:defRPr sz="2000">
                  <a:solidFill>
                    <a:schemeClr val="tx1"/>
                  </a:solidFill>
                  <a:latin typeface="Times New Roman" panose="02020603050405020304" pitchFamily="18" charset="0"/>
                  <a:ea typeface="MS PGothic" panose="020B0600070205080204" pitchFamily="34" charset="-128"/>
                </a:defRPr>
              </a:lvl6pPr>
              <a:lvl7pPr marL="2971800" indent="-228600" algn="l" defTabSz="414338" rtl="0" eaLnBrk="0" fontAlgn="base" hangingPunct="0">
                <a:spcBef>
                  <a:spcPct val="20000"/>
                </a:spcBef>
                <a:spcAft>
                  <a:spcPct val="0"/>
                </a:spcAft>
                <a:buChar char="»"/>
                <a:tabLst>
                  <a:tab pos="0" algn="l"/>
                  <a:tab pos="650875" algn="l"/>
                  <a:tab pos="1303338" algn="l"/>
                  <a:tab pos="1955800" algn="l"/>
                  <a:tab pos="2608263" algn="l"/>
                  <a:tab pos="3260725" algn="l"/>
                  <a:tab pos="3913188" algn="l"/>
                  <a:tab pos="4565650" algn="l"/>
                  <a:tab pos="5216525" algn="l"/>
                  <a:tab pos="5868988" algn="l"/>
                  <a:tab pos="6521450" algn="l"/>
                  <a:tab pos="7173913" algn="l"/>
                  <a:tab pos="7826375" algn="l"/>
                  <a:tab pos="8478838" algn="l"/>
                  <a:tab pos="9131300" algn="l"/>
                  <a:tab pos="9783763" algn="l"/>
                </a:tabLst>
                <a:defRPr sz="2000">
                  <a:solidFill>
                    <a:schemeClr val="tx1"/>
                  </a:solidFill>
                  <a:latin typeface="Times New Roman" panose="02020603050405020304" pitchFamily="18" charset="0"/>
                  <a:ea typeface="MS PGothic" panose="020B0600070205080204" pitchFamily="34" charset="-128"/>
                </a:defRPr>
              </a:lvl7pPr>
              <a:lvl8pPr marL="3429000" indent="-228600" algn="l" defTabSz="414338" rtl="0" eaLnBrk="0" fontAlgn="base" hangingPunct="0">
                <a:spcBef>
                  <a:spcPct val="20000"/>
                </a:spcBef>
                <a:spcAft>
                  <a:spcPct val="0"/>
                </a:spcAft>
                <a:buChar char="»"/>
                <a:tabLst>
                  <a:tab pos="0" algn="l"/>
                  <a:tab pos="650875" algn="l"/>
                  <a:tab pos="1303338" algn="l"/>
                  <a:tab pos="1955800" algn="l"/>
                  <a:tab pos="2608263" algn="l"/>
                  <a:tab pos="3260725" algn="l"/>
                  <a:tab pos="3913188" algn="l"/>
                  <a:tab pos="4565650" algn="l"/>
                  <a:tab pos="5216525" algn="l"/>
                  <a:tab pos="5868988" algn="l"/>
                  <a:tab pos="6521450" algn="l"/>
                  <a:tab pos="7173913" algn="l"/>
                  <a:tab pos="7826375" algn="l"/>
                  <a:tab pos="8478838" algn="l"/>
                  <a:tab pos="9131300" algn="l"/>
                  <a:tab pos="9783763" algn="l"/>
                </a:tabLst>
                <a:defRPr sz="2000">
                  <a:solidFill>
                    <a:schemeClr val="tx1"/>
                  </a:solidFill>
                  <a:latin typeface="Times New Roman" panose="02020603050405020304" pitchFamily="18" charset="0"/>
                  <a:ea typeface="MS PGothic" panose="020B0600070205080204" pitchFamily="34" charset="-128"/>
                </a:defRPr>
              </a:lvl8pPr>
              <a:lvl9pPr marL="3886200" indent="-228600" algn="l" defTabSz="414338" rtl="0" eaLnBrk="0" fontAlgn="base" hangingPunct="0">
                <a:spcBef>
                  <a:spcPct val="20000"/>
                </a:spcBef>
                <a:spcAft>
                  <a:spcPct val="0"/>
                </a:spcAft>
                <a:buChar char="»"/>
                <a:tabLst>
                  <a:tab pos="0" algn="l"/>
                  <a:tab pos="650875" algn="l"/>
                  <a:tab pos="1303338" algn="l"/>
                  <a:tab pos="1955800" algn="l"/>
                  <a:tab pos="2608263" algn="l"/>
                  <a:tab pos="3260725" algn="l"/>
                  <a:tab pos="3913188" algn="l"/>
                  <a:tab pos="4565650" algn="l"/>
                  <a:tab pos="5216525" algn="l"/>
                  <a:tab pos="5868988" algn="l"/>
                  <a:tab pos="6521450" algn="l"/>
                  <a:tab pos="7173913" algn="l"/>
                  <a:tab pos="7826375" algn="l"/>
                  <a:tab pos="8478838" algn="l"/>
                  <a:tab pos="9131300" algn="l"/>
                  <a:tab pos="9783763" algn="l"/>
                </a:tabLst>
                <a:defRPr sz="2000">
                  <a:solidFill>
                    <a:schemeClr val="tx1"/>
                  </a:solidFill>
                  <a:latin typeface="Times New Roman" panose="02020603050405020304" pitchFamily="18" charset="0"/>
                  <a:ea typeface="MS PGothic" panose="020B0600070205080204" pitchFamily="34" charset="-128"/>
                </a:defRPr>
              </a:lvl9pPr>
            </a:lstStyle>
            <a:p>
              <a:pPr>
                <a:lnSpc>
                  <a:spcPct val="93000"/>
                </a:lnSpc>
                <a:spcBef>
                  <a:spcPct val="0"/>
                </a:spcBef>
                <a:buClr>
                  <a:srgbClr val="000000"/>
                </a:buClr>
                <a:buSzPct val="45000"/>
                <a:buFont typeface="Wingdings" panose="05000000000000000000" pitchFamily="2" charset="2"/>
                <a:buNone/>
              </a:pPr>
              <a:r>
                <a:rPr lang="en-GB" altLang="he-IL" sz="1200">
                  <a:solidFill>
                    <a:srgbClr val="000000"/>
                  </a:solidFill>
                  <a:latin typeface="Arial" panose="020B0604020202020204" pitchFamily="34" charset="0"/>
                </a:rPr>
                <a:t>TTL=4, Dest = B</a:t>
              </a:r>
            </a:p>
          </p:txBody>
        </p:sp>
      </p:grpSp>
      <p:grpSp>
        <p:nvGrpSpPr>
          <p:cNvPr id="131099" name="Group 54"/>
          <p:cNvGrpSpPr>
            <a:grpSpLocks/>
          </p:cNvGrpSpPr>
          <p:nvPr/>
        </p:nvGrpSpPr>
        <p:grpSpPr bwMode="auto">
          <a:xfrm>
            <a:off x="1981200" y="3276600"/>
            <a:ext cx="782638" cy="303213"/>
            <a:chOff x="1376" y="2275"/>
            <a:chExt cx="543" cy="211"/>
          </a:xfrm>
        </p:grpSpPr>
        <p:sp>
          <p:nvSpPr>
            <p:cNvPr id="131116" name="AutoShape 55"/>
            <p:cNvSpPr>
              <a:spLocks noChangeArrowheads="1"/>
            </p:cNvSpPr>
            <p:nvPr/>
          </p:nvSpPr>
          <p:spPr bwMode="auto">
            <a:xfrm>
              <a:off x="1376" y="2275"/>
              <a:ext cx="544" cy="212"/>
            </a:xfrm>
            <a:prstGeom prst="roundRect">
              <a:avLst>
                <a:gd name="adj" fmla="val 468"/>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he-IL" altLang="he-IL" sz="1800">
                <a:latin typeface="Arial" panose="020B0604020202020204" pitchFamily="34" charset="0"/>
              </a:endParaRPr>
            </a:p>
          </p:txBody>
        </p:sp>
        <p:sp>
          <p:nvSpPr>
            <p:cNvPr id="131117" name="AutoShape 56"/>
            <p:cNvSpPr>
              <a:spLocks noChangeArrowheads="1"/>
            </p:cNvSpPr>
            <p:nvPr/>
          </p:nvSpPr>
          <p:spPr bwMode="auto">
            <a:xfrm>
              <a:off x="1376" y="2275"/>
              <a:ext cx="544" cy="212"/>
            </a:xfrm>
            <a:prstGeom prst="roundRect">
              <a:avLst>
                <a:gd name="adj" fmla="val 468"/>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129" tIns="46698" rIns="90129" bIns="46698"/>
            <a:lstStyle>
              <a:lvl1pPr defTabSz="414338">
                <a:lnSpc>
                  <a:spcPct val="85000"/>
                </a:lnSpc>
                <a:spcBef>
                  <a:spcPct val="20000"/>
                </a:spcBef>
                <a:buClr>
                  <a:srgbClr val="000099"/>
                </a:buClr>
                <a:buSzPct val="65000"/>
                <a:buFont typeface="Wingdings" panose="05000000000000000000" pitchFamily="2" charset="2"/>
                <a:buChar char="v"/>
                <a:tabLst>
                  <a:tab pos="0" algn="l"/>
                  <a:tab pos="650875" algn="l"/>
                  <a:tab pos="1303338" algn="l"/>
                  <a:tab pos="1955800" algn="l"/>
                  <a:tab pos="2608263" algn="l"/>
                  <a:tab pos="3260725" algn="l"/>
                  <a:tab pos="3913188" algn="l"/>
                  <a:tab pos="4565650" algn="l"/>
                  <a:tab pos="5216525" algn="l"/>
                  <a:tab pos="5868988" algn="l"/>
                  <a:tab pos="6521450" algn="l"/>
                  <a:tab pos="7173913" algn="l"/>
                  <a:tab pos="7826375" algn="l"/>
                  <a:tab pos="8478838" algn="l"/>
                  <a:tab pos="9131300" algn="l"/>
                  <a:tab pos="9783763" algn="l"/>
                </a:tabLst>
                <a:defRPr sz="2800">
                  <a:solidFill>
                    <a:schemeClr val="tx1"/>
                  </a:solidFill>
                  <a:latin typeface="Gill Sans MT" panose="020B0502020104020203" pitchFamily="34" charset="0"/>
                  <a:ea typeface="MS PGothic" panose="020B0600070205080204" pitchFamily="34" charset="-128"/>
                </a:defRPr>
              </a:lvl1pPr>
              <a:lvl2pPr marL="742950" indent="-285750" defTabSz="414338">
                <a:lnSpc>
                  <a:spcPct val="85000"/>
                </a:lnSpc>
                <a:spcBef>
                  <a:spcPct val="20000"/>
                </a:spcBef>
                <a:buClr>
                  <a:srgbClr val="000099"/>
                </a:buClr>
                <a:buFont typeface="Wingdings" panose="05000000000000000000" pitchFamily="2" charset="2"/>
                <a:buChar char="§"/>
                <a:tabLst>
                  <a:tab pos="0" algn="l"/>
                  <a:tab pos="650875" algn="l"/>
                  <a:tab pos="1303338" algn="l"/>
                  <a:tab pos="1955800" algn="l"/>
                  <a:tab pos="2608263" algn="l"/>
                  <a:tab pos="3260725" algn="l"/>
                  <a:tab pos="3913188" algn="l"/>
                  <a:tab pos="4565650" algn="l"/>
                  <a:tab pos="5216525" algn="l"/>
                  <a:tab pos="5868988" algn="l"/>
                  <a:tab pos="6521450" algn="l"/>
                  <a:tab pos="7173913" algn="l"/>
                  <a:tab pos="7826375" algn="l"/>
                  <a:tab pos="8478838" algn="l"/>
                  <a:tab pos="9131300" algn="l"/>
                  <a:tab pos="9783763" algn="l"/>
                </a:tabLst>
                <a:defRPr sz="2400">
                  <a:solidFill>
                    <a:schemeClr val="tx1"/>
                  </a:solidFill>
                  <a:latin typeface="Gill Sans MT" panose="020B0502020104020203" pitchFamily="34" charset="0"/>
                  <a:ea typeface="MS PGothic" panose="020B0600070205080204" pitchFamily="34" charset="-128"/>
                </a:defRPr>
              </a:lvl2pPr>
              <a:lvl3pPr marL="1143000" indent="-228600" defTabSz="414338">
                <a:spcBef>
                  <a:spcPct val="20000"/>
                </a:spcBef>
                <a:buChar char="•"/>
                <a:tabLst>
                  <a:tab pos="0" algn="l"/>
                  <a:tab pos="650875" algn="l"/>
                  <a:tab pos="1303338" algn="l"/>
                  <a:tab pos="1955800" algn="l"/>
                  <a:tab pos="2608263" algn="l"/>
                  <a:tab pos="3260725" algn="l"/>
                  <a:tab pos="3913188" algn="l"/>
                  <a:tab pos="4565650" algn="l"/>
                  <a:tab pos="5216525" algn="l"/>
                  <a:tab pos="5868988" algn="l"/>
                  <a:tab pos="6521450" algn="l"/>
                  <a:tab pos="7173913" algn="l"/>
                  <a:tab pos="7826375" algn="l"/>
                  <a:tab pos="8478838" algn="l"/>
                  <a:tab pos="9131300" algn="l"/>
                  <a:tab pos="9783763" algn="l"/>
                </a:tabLst>
                <a:defRPr sz="2000">
                  <a:solidFill>
                    <a:schemeClr val="tx1"/>
                  </a:solidFill>
                  <a:latin typeface="Comic Sans MS" panose="030F0702030302020204" pitchFamily="66" charset="0"/>
                  <a:ea typeface="MS PGothic" panose="020B0600070205080204" pitchFamily="34" charset="-128"/>
                </a:defRPr>
              </a:lvl3pPr>
              <a:lvl4pPr marL="1600200" indent="-228600" defTabSz="414338">
                <a:spcBef>
                  <a:spcPct val="20000"/>
                </a:spcBef>
                <a:buChar char="–"/>
                <a:tabLst>
                  <a:tab pos="0" algn="l"/>
                  <a:tab pos="650875" algn="l"/>
                  <a:tab pos="1303338" algn="l"/>
                  <a:tab pos="1955800" algn="l"/>
                  <a:tab pos="2608263" algn="l"/>
                  <a:tab pos="3260725" algn="l"/>
                  <a:tab pos="3913188" algn="l"/>
                  <a:tab pos="4565650" algn="l"/>
                  <a:tab pos="5216525" algn="l"/>
                  <a:tab pos="5868988" algn="l"/>
                  <a:tab pos="6521450" algn="l"/>
                  <a:tab pos="7173913" algn="l"/>
                  <a:tab pos="7826375" algn="l"/>
                  <a:tab pos="8478838" algn="l"/>
                  <a:tab pos="9131300" algn="l"/>
                  <a:tab pos="9783763" algn="l"/>
                </a:tabLst>
                <a:defRPr sz="2000">
                  <a:solidFill>
                    <a:schemeClr val="tx1"/>
                  </a:solidFill>
                  <a:latin typeface="Times New Roman" panose="02020603050405020304" pitchFamily="18" charset="0"/>
                  <a:ea typeface="MS PGothic" panose="020B0600070205080204" pitchFamily="34" charset="-128"/>
                </a:defRPr>
              </a:lvl4pPr>
              <a:lvl5pPr marL="2057400" indent="-228600" defTabSz="414338">
                <a:spcBef>
                  <a:spcPct val="20000"/>
                </a:spcBef>
                <a:buChar char="»"/>
                <a:tabLst>
                  <a:tab pos="0" algn="l"/>
                  <a:tab pos="650875" algn="l"/>
                  <a:tab pos="1303338" algn="l"/>
                  <a:tab pos="1955800" algn="l"/>
                  <a:tab pos="2608263" algn="l"/>
                  <a:tab pos="3260725" algn="l"/>
                  <a:tab pos="3913188" algn="l"/>
                  <a:tab pos="4565650" algn="l"/>
                  <a:tab pos="5216525" algn="l"/>
                  <a:tab pos="5868988" algn="l"/>
                  <a:tab pos="6521450" algn="l"/>
                  <a:tab pos="7173913" algn="l"/>
                  <a:tab pos="7826375" algn="l"/>
                  <a:tab pos="8478838" algn="l"/>
                  <a:tab pos="9131300" algn="l"/>
                  <a:tab pos="9783763" algn="l"/>
                </a:tabLst>
                <a:defRPr sz="2000">
                  <a:solidFill>
                    <a:schemeClr val="tx1"/>
                  </a:solidFill>
                  <a:latin typeface="Times New Roman" panose="02020603050405020304" pitchFamily="18" charset="0"/>
                  <a:ea typeface="MS PGothic" panose="020B0600070205080204" pitchFamily="34" charset="-128"/>
                </a:defRPr>
              </a:lvl5pPr>
              <a:lvl6pPr marL="2514600" indent="-228600" algn="l" defTabSz="414338" rtl="0" eaLnBrk="0" fontAlgn="base" hangingPunct="0">
                <a:spcBef>
                  <a:spcPct val="20000"/>
                </a:spcBef>
                <a:spcAft>
                  <a:spcPct val="0"/>
                </a:spcAft>
                <a:buChar char="»"/>
                <a:tabLst>
                  <a:tab pos="0" algn="l"/>
                  <a:tab pos="650875" algn="l"/>
                  <a:tab pos="1303338" algn="l"/>
                  <a:tab pos="1955800" algn="l"/>
                  <a:tab pos="2608263" algn="l"/>
                  <a:tab pos="3260725" algn="l"/>
                  <a:tab pos="3913188" algn="l"/>
                  <a:tab pos="4565650" algn="l"/>
                  <a:tab pos="5216525" algn="l"/>
                  <a:tab pos="5868988" algn="l"/>
                  <a:tab pos="6521450" algn="l"/>
                  <a:tab pos="7173913" algn="l"/>
                  <a:tab pos="7826375" algn="l"/>
                  <a:tab pos="8478838" algn="l"/>
                  <a:tab pos="9131300" algn="l"/>
                  <a:tab pos="9783763" algn="l"/>
                </a:tabLst>
                <a:defRPr sz="2000">
                  <a:solidFill>
                    <a:schemeClr val="tx1"/>
                  </a:solidFill>
                  <a:latin typeface="Times New Roman" panose="02020603050405020304" pitchFamily="18" charset="0"/>
                  <a:ea typeface="MS PGothic" panose="020B0600070205080204" pitchFamily="34" charset="-128"/>
                </a:defRPr>
              </a:lvl6pPr>
              <a:lvl7pPr marL="2971800" indent="-228600" algn="l" defTabSz="414338" rtl="0" eaLnBrk="0" fontAlgn="base" hangingPunct="0">
                <a:spcBef>
                  <a:spcPct val="20000"/>
                </a:spcBef>
                <a:spcAft>
                  <a:spcPct val="0"/>
                </a:spcAft>
                <a:buChar char="»"/>
                <a:tabLst>
                  <a:tab pos="0" algn="l"/>
                  <a:tab pos="650875" algn="l"/>
                  <a:tab pos="1303338" algn="l"/>
                  <a:tab pos="1955800" algn="l"/>
                  <a:tab pos="2608263" algn="l"/>
                  <a:tab pos="3260725" algn="l"/>
                  <a:tab pos="3913188" algn="l"/>
                  <a:tab pos="4565650" algn="l"/>
                  <a:tab pos="5216525" algn="l"/>
                  <a:tab pos="5868988" algn="l"/>
                  <a:tab pos="6521450" algn="l"/>
                  <a:tab pos="7173913" algn="l"/>
                  <a:tab pos="7826375" algn="l"/>
                  <a:tab pos="8478838" algn="l"/>
                  <a:tab pos="9131300" algn="l"/>
                  <a:tab pos="9783763" algn="l"/>
                </a:tabLst>
                <a:defRPr sz="2000">
                  <a:solidFill>
                    <a:schemeClr val="tx1"/>
                  </a:solidFill>
                  <a:latin typeface="Times New Roman" panose="02020603050405020304" pitchFamily="18" charset="0"/>
                  <a:ea typeface="MS PGothic" panose="020B0600070205080204" pitchFamily="34" charset="-128"/>
                </a:defRPr>
              </a:lvl7pPr>
              <a:lvl8pPr marL="3429000" indent="-228600" algn="l" defTabSz="414338" rtl="0" eaLnBrk="0" fontAlgn="base" hangingPunct="0">
                <a:spcBef>
                  <a:spcPct val="20000"/>
                </a:spcBef>
                <a:spcAft>
                  <a:spcPct val="0"/>
                </a:spcAft>
                <a:buChar char="»"/>
                <a:tabLst>
                  <a:tab pos="0" algn="l"/>
                  <a:tab pos="650875" algn="l"/>
                  <a:tab pos="1303338" algn="l"/>
                  <a:tab pos="1955800" algn="l"/>
                  <a:tab pos="2608263" algn="l"/>
                  <a:tab pos="3260725" algn="l"/>
                  <a:tab pos="3913188" algn="l"/>
                  <a:tab pos="4565650" algn="l"/>
                  <a:tab pos="5216525" algn="l"/>
                  <a:tab pos="5868988" algn="l"/>
                  <a:tab pos="6521450" algn="l"/>
                  <a:tab pos="7173913" algn="l"/>
                  <a:tab pos="7826375" algn="l"/>
                  <a:tab pos="8478838" algn="l"/>
                  <a:tab pos="9131300" algn="l"/>
                  <a:tab pos="9783763" algn="l"/>
                </a:tabLst>
                <a:defRPr sz="2000">
                  <a:solidFill>
                    <a:schemeClr val="tx1"/>
                  </a:solidFill>
                  <a:latin typeface="Times New Roman" panose="02020603050405020304" pitchFamily="18" charset="0"/>
                  <a:ea typeface="MS PGothic" panose="020B0600070205080204" pitchFamily="34" charset="-128"/>
                </a:defRPr>
              </a:lvl8pPr>
              <a:lvl9pPr marL="3886200" indent="-228600" algn="l" defTabSz="414338" rtl="0" eaLnBrk="0" fontAlgn="base" hangingPunct="0">
                <a:spcBef>
                  <a:spcPct val="20000"/>
                </a:spcBef>
                <a:spcAft>
                  <a:spcPct val="0"/>
                </a:spcAft>
                <a:buChar char="»"/>
                <a:tabLst>
                  <a:tab pos="0" algn="l"/>
                  <a:tab pos="650875" algn="l"/>
                  <a:tab pos="1303338" algn="l"/>
                  <a:tab pos="1955800" algn="l"/>
                  <a:tab pos="2608263" algn="l"/>
                  <a:tab pos="3260725" algn="l"/>
                  <a:tab pos="3913188" algn="l"/>
                  <a:tab pos="4565650" algn="l"/>
                  <a:tab pos="5216525" algn="l"/>
                  <a:tab pos="5868988" algn="l"/>
                  <a:tab pos="6521450" algn="l"/>
                  <a:tab pos="7173913" algn="l"/>
                  <a:tab pos="7826375" algn="l"/>
                  <a:tab pos="8478838" algn="l"/>
                  <a:tab pos="9131300" algn="l"/>
                  <a:tab pos="9783763" algn="l"/>
                </a:tabLst>
                <a:defRPr sz="2000">
                  <a:solidFill>
                    <a:schemeClr val="tx1"/>
                  </a:solidFill>
                  <a:latin typeface="Times New Roman" panose="02020603050405020304" pitchFamily="18" charset="0"/>
                  <a:ea typeface="MS PGothic" panose="020B0600070205080204" pitchFamily="34" charset="-128"/>
                </a:defRPr>
              </a:lvl9pPr>
            </a:lstStyle>
            <a:p>
              <a:pPr>
                <a:lnSpc>
                  <a:spcPct val="93000"/>
                </a:lnSpc>
                <a:spcBef>
                  <a:spcPct val="0"/>
                </a:spcBef>
                <a:buClr>
                  <a:srgbClr val="000000"/>
                </a:buClr>
                <a:buSzPct val="45000"/>
                <a:buFont typeface="Wingdings" panose="05000000000000000000" pitchFamily="2" charset="2"/>
                <a:buNone/>
              </a:pPr>
              <a:r>
                <a:rPr lang="en-GB" altLang="he-IL" sz="1400">
                  <a:solidFill>
                    <a:srgbClr val="000000"/>
                  </a:solidFill>
                  <a:latin typeface="Arial" panose="020B0604020202020204" pitchFamily="34" charset="0"/>
                </a:rPr>
                <a:t>Te (R1)</a:t>
              </a:r>
            </a:p>
          </p:txBody>
        </p:sp>
      </p:grpSp>
      <p:grpSp>
        <p:nvGrpSpPr>
          <p:cNvPr id="131100" name="Group 57"/>
          <p:cNvGrpSpPr>
            <a:grpSpLocks/>
          </p:cNvGrpSpPr>
          <p:nvPr/>
        </p:nvGrpSpPr>
        <p:grpSpPr bwMode="auto">
          <a:xfrm>
            <a:off x="3657600" y="4038600"/>
            <a:ext cx="782638" cy="303213"/>
            <a:chOff x="2540" y="2804"/>
            <a:chExt cx="544" cy="211"/>
          </a:xfrm>
        </p:grpSpPr>
        <p:sp>
          <p:nvSpPr>
            <p:cNvPr id="131114" name="AutoShape 58"/>
            <p:cNvSpPr>
              <a:spLocks noChangeArrowheads="1"/>
            </p:cNvSpPr>
            <p:nvPr/>
          </p:nvSpPr>
          <p:spPr bwMode="auto">
            <a:xfrm>
              <a:off x="2540" y="2804"/>
              <a:ext cx="545" cy="212"/>
            </a:xfrm>
            <a:prstGeom prst="roundRect">
              <a:avLst>
                <a:gd name="adj" fmla="val 468"/>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he-IL" altLang="he-IL" sz="1800">
                <a:latin typeface="Arial" panose="020B0604020202020204" pitchFamily="34" charset="0"/>
              </a:endParaRPr>
            </a:p>
          </p:txBody>
        </p:sp>
        <p:sp>
          <p:nvSpPr>
            <p:cNvPr id="131115" name="AutoShape 59"/>
            <p:cNvSpPr>
              <a:spLocks noChangeArrowheads="1"/>
            </p:cNvSpPr>
            <p:nvPr/>
          </p:nvSpPr>
          <p:spPr bwMode="auto">
            <a:xfrm>
              <a:off x="2540" y="2804"/>
              <a:ext cx="545" cy="212"/>
            </a:xfrm>
            <a:prstGeom prst="roundRect">
              <a:avLst>
                <a:gd name="adj" fmla="val 468"/>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129" tIns="46698" rIns="90129" bIns="46698"/>
            <a:lstStyle>
              <a:lvl1pPr defTabSz="414338">
                <a:lnSpc>
                  <a:spcPct val="85000"/>
                </a:lnSpc>
                <a:spcBef>
                  <a:spcPct val="20000"/>
                </a:spcBef>
                <a:buClr>
                  <a:srgbClr val="000099"/>
                </a:buClr>
                <a:buSzPct val="65000"/>
                <a:buFont typeface="Wingdings" panose="05000000000000000000" pitchFamily="2" charset="2"/>
                <a:buChar char="v"/>
                <a:tabLst>
                  <a:tab pos="0" algn="l"/>
                  <a:tab pos="650875" algn="l"/>
                  <a:tab pos="1303338" algn="l"/>
                  <a:tab pos="1955800" algn="l"/>
                  <a:tab pos="2608263" algn="l"/>
                  <a:tab pos="3260725" algn="l"/>
                  <a:tab pos="3913188" algn="l"/>
                  <a:tab pos="4565650" algn="l"/>
                  <a:tab pos="5216525" algn="l"/>
                  <a:tab pos="5868988" algn="l"/>
                  <a:tab pos="6521450" algn="l"/>
                  <a:tab pos="7173913" algn="l"/>
                  <a:tab pos="7826375" algn="l"/>
                  <a:tab pos="8478838" algn="l"/>
                  <a:tab pos="9131300" algn="l"/>
                  <a:tab pos="9783763" algn="l"/>
                </a:tabLst>
                <a:defRPr sz="2800">
                  <a:solidFill>
                    <a:schemeClr val="tx1"/>
                  </a:solidFill>
                  <a:latin typeface="Gill Sans MT" panose="020B0502020104020203" pitchFamily="34" charset="0"/>
                  <a:ea typeface="MS PGothic" panose="020B0600070205080204" pitchFamily="34" charset="-128"/>
                </a:defRPr>
              </a:lvl1pPr>
              <a:lvl2pPr marL="742950" indent="-285750" defTabSz="414338">
                <a:lnSpc>
                  <a:spcPct val="85000"/>
                </a:lnSpc>
                <a:spcBef>
                  <a:spcPct val="20000"/>
                </a:spcBef>
                <a:buClr>
                  <a:srgbClr val="000099"/>
                </a:buClr>
                <a:buFont typeface="Wingdings" panose="05000000000000000000" pitchFamily="2" charset="2"/>
                <a:buChar char="§"/>
                <a:tabLst>
                  <a:tab pos="0" algn="l"/>
                  <a:tab pos="650875" algn="l"/>
                  <a:tab pos="1303338" algn="l"/>
                  <a:tab pos="1955800" algn="l"/>
                  <a:tab pos="2608263" algn="l"/>
                  <a:tab pos="3260725" algn="l"/>
                  <a:tab pos="3913188" algn="l"/>
                  <a:tab pos="4565650" algn="l"/>
                  <a:tab pos="5216525" algn="l"/>
                  <a:tab pos="5868988" algn="l"/>
                  <a:tab pos="6521450" algn="l"/>
                  <a:tab pos="7173913" algn="l"/>
                  <a:tab pos="7826375" algn="l"/>
                  <a:tab pos="8478838" algn="l"/>
                  <a:tab pos="9131300" algn="l"/>
                  <a:tab pos="9783763" algn="l"/>
                </a:tabLst>
                <a:defRPr sz="2400">
                  <a:solidFill>
                    <a:schemeClr val="tx1"/>
                  </a:solidFill>
                  <a:latin typeface="Gill Sans MT" panose="020B0502020104020203" pitchFamily="34" charset="0"/>
                  <a:ea typeface="MS PGothic" panose="020B0600070205080204" pitchFamily="34" charset="-128"/>
                </a:defRPr>
              </a:lvl2pPr>
              <a:lvl3pPr marL="1143000" indent="-228600" defTabSz="414338">
                <a:spcBef>
                  <a:spcPct val="20000"/>
                </a:spcBef>
                <a:buChar char="•"/>
                <a:tabLst>
                  <a:tab pos="0" algn="l"/>
                  <a:tab pos="650875" algn="l"/>
                  <a:tab pos="1303338" algn="l"/>
                  <a:tab pos="1955800" algn="l"/>
                  <a:tab pos="2608263" algn="l"/>
                  <a:tab pos="3260725" algn="l"/>
                  <a:tab pos="3913188" algn="l"/>
                  <a:tab pos="4565650" algn="l"/>
                  <a:tab pos="5216525" algn="l"/>
                  <a:tab pos="5868988" algn="l"/>
                  <a:tab pos="6521450" algn="l"/>
                  <a:tab pos="7173913" algn="l"/>
                  <a:tab pos="7826375" algn="l"/>
                  <a:tab pos="8478838" algn="l"/>
                  <a:tab pos="9131300" algn="l"/>
                  <a:tab pos="9783763" algn="l"/>
                </a:tabLst>
                <a:defRPr sz="2000">
                  <a:solidFill>
                    <a:schemeClr val="tx1"/>
                  </a:solidFill>
                  <a:latin typeface="Comic Sans MS" panose="030F0702030302020204" pitchFamily="66" charset="0"/>
                  <a:ea typeface="MS PGothic" panose="020B0600070205080204" pitchFamily="34" charset="-128"/>
                </a:defRPr>
              </a:lvl3pPr>
              <a:lvl4pPr marL="1600200" indent="-228600" defTabSz="414338">
                <a:spcBef>
                  <a:spcPct val="20000"/>
                </a:spcBef>
                <a:buChar char="–"/>
                <a:tabLst>
                  <a:tab pos="0" algn="l"/>
                  <a:tab pos="650875" algn="l"/>
                  <a:tab pos="1303338" algn="l"/>
                  <a:tab pos="1955800" algn="l"/>
                  <a:tab pos="2608263" algn="l"/>
                  <a:tab pos="3260725" algn="l"/>
                  <a:tab pos="3913188" algn="l"/>
                  <a:tab pos="4565650" algn="l"/>
                  <a:tab pos="5216525" algn="l"/>
                  <a:tab pos="5868988" algn="l"/>
                  <a:tab pos="6521450" algn="l"/>
                  <a:tab pos="7173913" algn="l"/>
                  <a:tab pos="7826375" algn="l"/>
                  <a:tab pos="8478838" algn="l"/>
                  <a:tab pos="9131300" algn="l"/>
                  <a:tab pos="9783763" algn="l"/>
                </a:tabLst>
                <a:defRPr sz="2000">
                  <a:solidFill>
                    <a:schemeClr val="tx1"/>
                  </a:solidFill>
                  <a:latin typeface="Times New Roman" panose="02020603050405020304" pitchFamily="18" charset="0"/>
                  <a:ea typeface="MS PGothic" panose="020B0600070205080204" pitchFamily="34" charset="-128"/>
                </a:defRPr>
              </a:lvl4pPr>
              <a:lvl5pPr marL="2057400" indent="-228600" defTabSz="414338">
                <a:spcBef>
                  <a:spcPct val="20000"/>
                </a:spcBef>
                <a:buChar char="»"/>
                <a:tabLst>
                  <a:tab pos="0" algn="l"/>
                  <a:tab pos="650875" algn="l"/>
                  <a:tab pos="1303338" algn="l"/>
                  <a:tab pos="1955800" algn="l"/>
                  <a:tab pos="2608263" algn="l"/>
                  <a:tab pos="3260725" algn="l"/>
                  <a:tab pos="3913188" algn="l"/>
                  <a:tab pos="4565650" algn="l"/>
                  <a:tab pos="5216525" algn="l"/>
                  <a:tab pos="5868988" algn="l"/>
                  <a:tab pos="6521450" algn="l"/>
                  <a:tab pos="7173913" algn="l"/>
                  <a:tab pos="7826375" algn="l"/>
                  <a:tab pos="8478838" algn="l"/>
                  <a:tab pos="9131300" algn="l"/>
                  <a:tab pos="9783763" algn="l"/>
                </a:tabLst>
                <a:defRPr sz="2000">
                  <a:solidFill>
                    <a:schemeClr val="tx1"/>
                  </a:solidFill>
                  <a:latin typeface="Times New Roman" panose="02020603050405020304" pitchFamily="18" charset="0"/>
                  <a:ea typeface="MS PGothic" panose="020B0600070205080204" pitchFamily="34" charset="-128"/>
                </a:defRPr>
              </a:lvl5pPr>
              <a:lvl6pPr marL="2514600" indent="-228600" algn="l" defTabSz="414338" rtl="0" eaLnBrk="0" fontAlgn="base" hangingPunct="0">
                <a:spcBef>
                  <a:spcPct val="20000"/>
                </a:spcBef>
                <a:spcAft>
                  <a:spcPct val="0"/>
                </a:spcAft>
                <a:buChar char="»"/>
                <a:tabLst>
                  <a:tab pos="0" algn="l"/>
                  <a:tab pos="650875" algn="l"/>
                  <a:tab pos="1303338" algn="l"/>
                  <a:tab pos="1955800" algn="l"/>
                  <a:tab pos="2608263" algn="l"/>
                  <a:tab pos="3260725" algn="l"/>
                  <a:tab pos="3913188" algn="l"/>
                  <a:tab pos="4565650" algn="l"/>
                  <a:tab pos="5216525" algn="l"/>
                  <a:tab pos="5868988" algn="l"/>
                  <a:tab pos="6521450" algn="l"/>
                  <a:tab pos="7173913" algn="l"/>
                  <a:tab pos="7826375" algn="l"/>
                  <a:tab pos="8478838" algn="l"/>
                  <a:tab pos="9131300" algn="l"/>
                  <a:tab pos="9783763" algn="l"/>
                </a:tabLst>
                <a:defRPr sz="2000">
                  <a:solidFill>
                    <a:schemeClr val="tx1"/>
                  </a:solidFill>
                  <a:latin typeface="Times New Roman" panose="02020603050405020304" pitchFamily="18" charset="0"/>
                  <a:ea typeface="MS PGothic" panose="020B0600070205080204" pitchFamily="34" charset="-128"/>
                </a:defRPr>
              </a:lvl6pPr>
              <a:lvl7pPr marL="2971800" indent="-228600" algn="l" defTabSz="414338" rtl="0" eaLnBrk="0" fontAlgn="base" hangingPunct="0">
                <a:spcBef>
                  <a:spcPct val="20000"/>
                </a:spcBef>
                <a:spcAft>
                  <a:spcPct val="0"/>
                </a:spcAft>
                <a:buChar char="»"/>
                <a:tabLst>
                  <a:tab pos="0" algn="l"/>
                  <a:tab pos="650875" algn="l"/>
                  <a:tab pos="1303338" algn="l"/>
                  <a:tab pos="1955800" algn="l"/>
                  <a:tab pos="2608263" algn="l"/>
                  <a:tab pos="3260725" algn="l"/>
                  <a:tab pos="3913188" algn="l"/>
                  <a:tab pos="4565650" algn="l"/>
                  <a:tab pos="5216525" algn="l"/>
                  <a:tab pos="5868988" algn="l"/>
                  <a:tab pos="6521450" algn="l"/>
                  <a:tab pos="7173913" algn="l"/>
                  <a:tab pos="7826375" algn="l"/>
                  <a:tab pos="8478838" algn="l"/>
                  <a:tab pos="9131300" algn="l"/>
                  <a:tab pos="9783763" algn="l"/>
                </a:tabLst>
                <a:defRPr sz="2000">
                  <a:solidFill>
                    <a:schemeClr val="tx1"/>
                  </a:solidFill>
                  <a:latin typeface="Times New Roman" panose="02020603050405020304" pitchFamily="18" charset="0"/>
                  <a:ea typeface="MS PGothic" panose="020B0600070205080204" pitchFamily="34" charset="-128"/>
                </a:defRPr>
              </a:lvl7pPr>
              <a:lvl8pPr marL="3429000" indent="-228600" algn="l" defTabSz="414338" rtl="0" eaLnBrk="0" fontAlgn="base" hangingPunct="0">
                <a:spcBef>
                  <a:spcPct val="20000"/>
                </a:spcBef>
                <a:spcAft>
                  <a:spcPct val="0"/>
                </a:spcAft>
                <a:buChar char="»"/>
                <a:tabLst>
                  <a:tab pos="0" algn="l"/>
                  <a:tab pos="650875" algn="l"/>
                  <a:tab pos="1303338" algn="l"/>
                  <a:tab pos="1955800" algn="l"/>
                  <a:tab pos="2608263" algn="l"/>
                  <a:tab pos="3260725" algn="l"/>
                  <a:tab pos="3913188" algn="l"/>
                  <a:tab pos="4565650" algn="l"/>
                  <a:tab pos="5216525" algn="l"/>
                  <a:tab pos="5868988" algn="l"/>
                  <a:tab pos="6521450" algn="l"/>
                  <a:tab pos="7173913" algn="l"/>
                  <a:tab pos="7826375" algn="l"/>
                  <a:tab pos="8478838" algn="l"/>
                  <a:tab pos="9131300" algn="l"/>
                  <a:tab pos="9783763" algn="l"/>
                </a:tabLst>
                <a:defRPr sz="2000">
                  <a:solidFill>
                    <a:schemeClr val="tx1"/>
                  </a:solidFill>
                  <a:latin typeface="Times New Roman" panose="02020603050405020304" pitchFamily="18" charset="0"/>
                  <a:ea typeface="MS PGothic" panose="020B0600070205080204" pitchFamily="34" charset="-128"/>
                </a:defRPr>
              </a:lvl8pPr>
              <a:lvl9pPr marL="3886200" indent="-228600" algn="l" defTabSz="414338" rtl="0" eaLnBrk="0" fontAlgn="base" hangingPunct="0">
                <a:spcBef>
                  <a:spcPct val="20000"/>
                </a:spcBef>
                <a:spcAft>
                  <a:spcPct val="0"/>
                </a:spcAft>
                <a:buChar char="»"/>
                <a:tabLst>
                  <a:tab pos="0" algn="l"/>
                  <a:tab pos="650875" algn="l"/>
                  <a:tab pos="1303338" algn="l"/>
                  <a:tab pos="1955800" algn="l"/>
                  <a:tab pos="2608263" algn="l"/>
                  <a:tab pos="3260725" algn="l"/>
                  <a:tab pos="3913188" algn="l"/>
                  <a:tab pos="4565650" algn="l"/>
                  <a:tab pos="5216525" algn="l"/>
                  <a:tab pos="5868988" algn="l"/>
                  <a:tab pos="6521450" algn="l"/>
                  <a:tab pos="7173913" algn="l"/>
                  <a:tab pos="7826375" algn="l"/>
                  <a:tab pos="8478838" algn="l"/>
                  <a:tab pos="9131300" algn="l"/>
                  <a:tab pos="9783763" algn="l"/>
                </a:tabLst>
                <a:defRPr sz="2000">
                  <a:solidFill>
                    <a:schemeClr val="tx1"/>
                  </a:solidFill>
                  <a:latin typeface="Times New Roman" panose="02020603050405020304" pitchFamily="18" charset="0"/>
                  <a:ea typeface="MS PGothic" panose="020B0600070205080204" pitchFamily="34" charset="-128"/>
                </a:defRPr>
              </a:lvl9pPr>
            </a:lstStyle>
            <a:p>
              <a:pPr>
                <a:lnSpc>
                  <a:spcPct val="93000"/>
                </a:lnSpc>
                <a:spcBef>
                  <a:spcPct val="0"/>
                </a:spcBef>
                <a:buClr>
                  <a:srgbClr val="000000"/>
                </a:buClr>
                <a:buSzPct val="45000"/>
                <a:buFont typeface="Wingdings" panose="05000000000000000000" pitchFamily="2" charset="2"/>
                <a:buNone/>
              </a:pPr>
              <a:r>
                <a:rPr lang="en-GB" altLang="he-IL" sz="1400">
                  <a:solidFill>
                    <a:srgbClr val="000000"/>
                  </a:solidFill>
                  <a:latin typeface="Arial" panose="020B0604020202020204" pitchFamily="34" charset="0"/>
                </a:rPr>
                <a:t>Te (R2)</a:t>
              </a:r>
            </a:p>
          </p:txBody>
        </p:sp>
      </p:grpSp>
      <p:grpSp>
        <p:nvGrpSpPr>
          <p:cNvPr id="131101" name="Group 60"/>
          <p:cNvGrpSpPr>
            <a:grpSpLocks/>
          </p:cNvGrpSpPr>
          <p:nvPr/>
        </p:nvGrpSpPr>
        <p:grpSpPr bwMode="auto">
          <a:xfrm>
            <a:off x="5334000" y="4953000"/>
            <a:ext cx="782638" cy="303213"/>
            <a:chOff x="3704" y="3439"/>
            <a:chExt cx="544" cy="211"/>
          </a:xfrm>
        </p:grpSpPr>
        <p:sp>
          <p:nvSpPr>
            <p:cNvPr id="131112" name="AutoShape 61"/>
            <p:cNvSpPr>
              <a:spLocks noChangeArrowheads="1"/>
            </p:cNvSpPr>
            <p:nvPr/>
          </p:nvSpPr>
          <p:spPr bwMode="auto">
            <a:xfrm>
              <a:off x="3704" y="3439"/>
              <a:ext cx="545" cy="212"/>
            </a:xfrm>
            <a:prstGeom prst="roundRect">
              <a:avLst>
                <a:gd name="adj" fmla="val 468"/>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he-IL" altLang="he-IL" sz="1800">
                <a:latin typeface="Arial" panose="020B0604020202020204" pitchFamily="34" charset="0"/>
              </a:endParaRPr>
            </a:p>
          </p:txBody>
        </p:sp>
        <p:sp>
          <p:nvSpPr>
            <p:cNvPr id="131113" name="AutoShape 62"/>
            <p:cNvSpPr>
              <a:spLocks noChangeArrowheads="1"/>
            </p:cNvSpPr>
            <p:nvPr/>
          </p:nvSpPr>
          <p:spPr bwMode="auto">
            <a:xfrm>
              <a:off x="3704" y="3439"/>
              <a:ext cx="545" cy="212"/>
            </a:xfrm>
            <a:prstGeom prst="roundRect">
              <a:avLst>
                <a:gd name="adj" fmla="val 468"/>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129" tIns="46698" rIns="90129" bIns="46698"/>
            <a:lstStyle>
              <a:lvl1pPr defTabSz="414338">
                <a:lnSpc>
                  <a:spcPct val="85000"/>
                </a:lnSpc>
                <a:spcBef>
                  <a:spcPct val="20000"/>
                </a:spcBef>
                <a:buClr>
                  <a:srgbClr val="000099"/>
                </a:buClr>
                <a:buSzPct val="65000"/>
                <a:buFont typeface="Wingdings" panose="05000000000000000000" pitchFamily="2" charset="2"/>
                <a:buChar char="v"/>
                <a:tabLst>
                  <a:tab pos="0" algn="l"/>
                  <a:tab pos="650875" algn="l"/>
                  <a:tab pos="1303338" algn="l"/>
                  <a:tab pos="1955800" algn="l"/>
                  <a:tab pos="2608263" algn="l"/>
                  <a:tab pos="3260725" algn="l"/>
                  <a:tab pos="3913188" algn="l"/>
                  <a:tab pos="4565650" algn="l"/>
                  <a:tab pos="5216525" algn="l"/>
                  <a:tab pos="5868988" algn="l"/>
                  <a:tab pos="6521450" algn="l"/>
                  <a:tab pos="7173913" algn="l"/>
                  <a:tab pos="7826375" algn="l"/>
                  <a:tab pos="8478838" algn="l"/>
                  <a:tab pos="9131300" algn="l"/>
                  <a:tab pos="9783763" algn="l"/>
                </a:tabLst>
                <a:defRPr sz="2800">
                  <a:solidFill>
                    <a:schemeClr val="tx1"/>
                  </a:solidFill>
                  <a:latin typeface="Gill Sans MT" panose="020B0502020104020203" pitchFamily="34" charset="0"/>
                  <a:ea typeface="MS PGothic" panose="020B0600070205080204" pitchFamily="34" charset="-128"/>
                </a:defRPr>
              </a:lvl1pPr>
              <a:lvl2pPr marL="742950" indent="-285750" defTabSz="414338">
                <a:lnSpc>
                  <a:spcPct val="85000"/>
                </a:lnSpc>
                <a:spcBef>
                  <a:spcPct val="20000"/>
                </a:spcBef>
                <a:buClr>
                  <a:srgbClr val="000099"/>
                </a:buClr>
                <a:buFont typeface="Wingdings" panose="05000000000000000000" pitchFamily="2" charset="2"/>
                <a:buChar char="§"/>
                <a:tabLst>
                  <a:tab pos="0" algn="l"/>
                  <a:tab pos="650875" algn="l"/>
                  <a:tab pos="1303338" algn="l"/>
                  <a:tab pos="1955800" algn="l"/>
                  <a:tab pos="2608263" algn="l"/>
                  <a:tab pos="3260725" algn="l"/>
                  <a:tab pos="3913188" algn="l"/>
                  <a:tab pos="4565650" algn="l"/>
                  <a:tab pos="5216525" algn="l"/>
                  <a:tab pos="5868988" algn="l"/>
                  <a:tab pos="6521450" algn="l"/>
                  <a:tab pos="7173913" algn="l"/>
                  <a:tab pos="7826375" algn="l"/>
                  <a:tab pos="8478838" algn="l"/>
                  <a:tab pos="9131300" algn="l"/>
                  <a:tab pos="9783763" algn="l"/>
                </a:tabLst>
                <a:defRPr sz="2400">
                  <a:solidFill>
                    <a:schemeClr val="tx1"/>
                  </a:solidFill>
                  <a:latin typeface="Gill Sans MT" panose="020B0502020104020203" pitchFamily="34" charset="0"/>
                  <a:ea typeface="MS PGothic" panose="020B0600070205080204" pitchFamily="34" charset="-128"/>
                </a:defRPr>
              </a:lvl2pPr>
              <a:lvl3pPr marL="1143000" indent="-228600" defTabSz="414338">
                <a:spcBef>
                  <a:spcPct val="20000"/>
                </a:spcBef>
                <a:buChar char="•"/>
                <a:tabLst>
                  <a:tab pos="0" algn="l"/>
                  <a:tab pos="650875" algn="l"/>
                  <a:tab pos="1303338" algn="l"/>
                  <a:tab pos="1955800" algn="l"/>
                  <a:tab pos="2608263" algn="l"/>
                  <a:tab pos="3260725" algn="l"/>
                  <a:tab pos="3913188" algn="l"/>
                  <a:tab pos="4565650" algn="l"/>
                  <a:tab pos="5216525" algn="l"/>
                  <a:tab pos="5868988" algn="l"/>
                  <a:tab pos="6521450" algn="l"/>
                  <a:tab pos="7173913" algn="l"/>
                  <a:tab pos="7826375" algn="l"/>
                  <a:tab pos="8478838" algn="l"/>
                  <a:tab pos="9131300" algn="l"/>
                  <a:tab pos="9783763" algn="l"/>
                </a:tabLst>
                <a:defRPr sz="2000">
                  <a:solidFill>
                    <a:schemeClr val="tx1"/>
                  </a:solidFill>
                  <a:latin typeface="Comic Sans MS" panose="030F0702030302020204" pitchFamily="66" charset="0"/>
                  <a:ea typeface="MS PGothic" panose="020B0600070205080204" pitchFamily="34" charset="-128"/>
                </a:defRPr>
              </a:lvl3pPr>
              <a:lvl4pPr marL="1600200" indent="-228600" defTabSz="414338">
                <a:spcBef>
                  <a:spcPct val="20000"/>
                </a:spcBef>
                <a:buChar char="–"/>
                <a:tabLst>
                  <a:tab pos="0" algn="l"/>
                  <a:tab pos="650875" algn="l"/>
                  <a:tab pos="1303338" algn="l"/>
                  <a:tab pos="1955800" algn="l"/>
                  <a:tab pos="2608263" algn="l"/>
                  <a:tab pos="3260725" algn="l"/>
                  <a:tab pos="3913188" algn="l"/>
                  <a:tab pos="4565650" algn="l"/>
                  <a:tab pos="5216525" algn="l"/>
                  <a:tab pos="5868988" algn="l"/>
                  <a:tab pos="6521450" algn="l"/>
                  <a:tab pos="7173913" algn="l"/>
                  <a:tab pos="7826375" algn="l"/>
                  <a:tab pos="8478838" algn="l"/>
                  <a:tab pos="9131300" algn="l"/>
                  <a:tab pos="9783763" algn="l"/>
                </a:tabLst>
                <a:defRPr sz="2000">
                  <a:solidFill>
                    <a:schemeClr val="tx1"/>
                  </a:solidFill>
                  <a:latin typeface="Times New Roman" panose="02020603050405020304" pitchFamily="18" charset="0"/>
                  <a:ea typeface="MS PGothic" panose="020B0600070205080204" pitchFamily="34" charset="-128"/>
                </a:defRPr>
              </a:lvl4pPr>
              <a:lvl5pPr marL="2057400" indent="-228600" defTabSz="414338">
                <a:spcBef>
                  <a:spcPct val="20000"/>
                </a:spcBef>
                <a:buChar char="»"/>
                <a:tabLst>
                  <a:tab pos="0" algn="l"/>
                  <a:tab pos="650875" algn="l"/>
                  <a:tab pos="1303338" algn="l"/>
                  <a:tab pos="1955800" algn="l"/>
                  <a:tab pos="2608263" algn="l"/>
                  <a:tab pos="3260725" algn="l"/>
                  <a:tab pos="3913188" algn="l"/>
                  <a:tab pos="4565650" algn="l"/>
                  <a:tab pos="5216525" algn="l"/>
                  <a:tab pos="5868988" algn="l"/>
                  <a:tab pos="6521450" algn="l"/>
                  <a:tab pos="7173913" algn="l"/>
                  <a:tab pos="7826375" algn="l"/>
                  <a:tab pos="8478838" algn="l"/>
                  <a:tab pos="9131300" algn="l"/>
                  <a:tab pos="9783763" algn="l"/>
                </a:tabLst>
                <a:defRPr sz="2000">
                  <a:solidFill>
                    <a:schemeClr val="tx1"/>
                  </a:solidFill>
                  <a:latin typeface="Times New Roman" panose="02020603050405020304" pitchFamily="18" charset="0"/>
                  <a:ea typeface="MS PGothic" panose="020B0600070205080204" pitchFamily="34" charset="-128"/>
                </a:defRPr>
              </a:lvl5pPr>
              <a:lvl6pPr marL="2514600" indent="-228600" algn="l" defTabSz="414338" rtl="0" eaLnBrk="0" fontAlgn="base" hangingPunct="0">
                <a:spcBef>
                  <a:spcPct val="20000"/>
                </a:spcBef>
                <a:spcAft>
                  <a:spcPct val="0"/>
                </a:spcAft>
                <a:buChar char="»"/>
                <a:tabLst>
                  <a:tab pos="0" algn="l"/>
                  <a:tab pos="650875" algn="l"/>
                  <a:tab pos="1303338" algn="l"/>
                  <a:tab pos="1955800" algn="l"/>
                  <a:tab pos="2608263" algn="l"/>
                  <a:tab pos="3260725" algn="l"/>
                  <a:tab pos="3913188" algn="l"/>
                  <a:tab pos="4565650" algn="l"/>
                  <a:tab pos="5216525" algn="l"/>
                  <a:tab pos="5868988" algn="l"/>
                  <a:tab pos="6521450" algn="l"/>
                  <a:tab pos="7173913" algn="l"/>
                  <a:tab pos="7826375" algn="l"/>
                  <a:tab pos="8478838" algn="l"/>
                  <a:tab pos="9131300" algn="l"/>
                  <a:tab pos="9783763" algn="l"/>
                </a:tabLst>
                <a:defRPr sz="2000">
                  <a:solidFill>
                    <a:schemeClr val="tx1"/>
                  </a:solidFill>
                  <a:latin typeface="Times New Roman" panose="02020603050405020304" pitchFamily="18" charset="0"/>
                  <a:ea typeface="MS PGothic" panose="020B0600070205080204" pitchFamily="34" charset="-128"/>
                </a:defRPr>
              </a:lvl6pPr>
              <a:lvl7pPr marL="2971800" indent="-228600" algn="l" defTabSz="414338" rtl="0" eaLnBrk="0" fontAlgn="base" hangingPunct="0">
                <a:spcBef>
                  <a:spcPct val="20000"/>
                </a:spcBef>
                <a:spcAft>
                  <a:spcPct val="0"/>
                </a:spcAft>
                <a:buChar char="»"/>
                <a:tabLst>
                  <a:tab pos="0" algn="l"/>
                  <a:tab pos="650875" algn="l"/>
                  <a:tab pos="1303338" algn="l"/>
                  <a:tab pos="1955800" algn="l"/>
                  <a:tab pos="2608263" algn="l"/>
                  <a:tab pos="3260725" algn="l"/>
                  <a:tab pos="3913188" algn="l"/>
                  <a:tab pos="4565650" algn="l"/>
                  <a:tab pos="5216525" algn="l"/>
                  <a:tab pos="5868988" algn="l"/>
                  <a:tab pos="6521450" algn="l"/>
                  <a:tab pos="7173913" algn="l"/>
                  <a:tab pos="7826375" algn="l"/>
                  <a:tab pos="8478838" algn="l"/>
                  <a:tab pos="9131300" algn="l"/>
                  <a:tab pos="9783763" algn="l"/>
                </a:tabLst>
                <a:defRPr sz="2000">
                  <a:solidFill>
                    <a:schemeClr val="tx1"/>
                  </a:solidFill>
                  <a:latin typeface="Times New Roman" panose="02020603050405020304" pitchFamily="18" charset="0"/>
                  <a:ea typeface="MS PGothic" panose="020B0600070205080204" pitchFamily="34" charset="-128"/>
                </a:defRPr>
              </a:lvl7pPr>
              <a:lvl8pPr marL="3429000" indent="-228600" algn="l" defTabSz="414338" rtl="0" eaLnBrk="0" fontAlgn="base" hangingPunct="0">
                <a:spcBef>
                  <a:spcPct val="20000"/>
                </a:spcBef>
                <a:spcAft>
                  <a:spcPct val="0"/>
                </a:spcAft>
                <a:buChar char="»"/>
                <a:tabLst>
                  <a:tab pos="0" algn="l"/>
                  <a:tab pos="650875" algn="l"/>
                  <a:tab pos="1303338" algn="l"/>
                  <a:tab pos="1955800" algn="l"/>
                  <a:tab pos="2608263" algn="l"/>
                  <a:tab pos="3260725" algn="l"/>
                  <a:tab pos="3913188" algn="l"/>
                  <a:tab pos="4565650" algn="l"/>
                  <a:tab pos="5216525" algn="l"/>
                  <a:tab pos="5868988" algn="l"/>
                  <a:tab pos="6521450" algn="l"/>
                  <a:tab pos="7173913" algn="l"/>
                  <a:tab pos="7826375" algn="l"/>
                  <a:tab pos="8478838" algn="l"/>
                  <a:tab pos="9131300" algn="l"/>
                  <a:tab pos="9783763" algn="l"/>
                </a:tabLst>
                <a:defRPr sz="2000">
                  <a:solidFill>
                    <a:schemeClr val="tx1"/>
                  </a:solidFill>
                  <a:latin typeface="Times New Roman" panose="02020603050405020304" pitchFamily="18" charset="0"/>
                  <a:ea typeface="MS PGothic" panose="020B0600070205080204" pitchFamily="34" charset="-128"/>
                </a:defRPr>
              </a:lvl8pPr>
              <a:lvl9pPr marL="3886200" indent="-228600" algn="l" defTabSz="414338" rtl="0" eaLnBrk="0" fontAlgn="base" hangingPunct="0">
                <a:spcBef>
                  <a:spcPct val="20000"/>
                </a:spcBef>
                <a:spcAft>
                  <a:spcPct val="0"/>
                </a:spcAft>
                <a:buChar char="»"/>
                <a:tabLst>
                  <a:tab pos="0" algn="l"/>
                  <a:tab pos="650875" algn="l"/>
                  <a:tab pos="1303338" algn="l"/>
                  <a:tab pos="1955800" algn="l"/>
                  <a:tab pos="2608263" algn="l"/>
                  <a:tab pos="3260725" algn="l"/>
                  <a:tab pos="3913188" algn="l"/>
                  <a:tab pos="4565650" algn="l"/>
                  <a:tab pos="5216525" algn="l"/>
                  <a:tab pos="5868988" algn="l"/>
                  <a:tab pos="6521450" algn="l"/>
                  <a:tab pos="7173913" algn="l"/>
                  <a:tab pos="7826375" algn="l"/>
                  <a:tab pos="8478838" algn="l"/>
                  <a:tab pos="9131300" algn="l"/>
                  <a:tab pos="9783763" algn="l"/>
                </a:tabLst>
                <a:defRPr sz="2000">
                  <a:solidFill>
                    <a:schemeClr val="tx1"/>
                  </a:solidFill>
                  <a:latin typeface="Times New Roman" panose="02020603050405020304" pitchFamily="18" charset="0"/>
                  <a:ea typeface="MS PGothic" panose="020B0600070205080204" pitchFamily="34" charset="-128"/>
                </a:defRPr>
              </a:lvl9pPr>
            </a:lstStyle>
            <a:p>
              <a:pPr>
                <a:lnSpc>
                  <a:spcPct val="93000"/>
                </a:lnSpc>
                <a:spcBef>
                  <a:spcPct val="0"/>
                </a:spcBef>
                <a:buClr>
                  <a:srgbClr val="000000"/>
                </a:buClr>
                <a:buSzPct val="45000"/>
                <a:buFont typeface="Wingdings" panose="05000000000000000000" pitchFamily="2" charset="2"/>
                <a:buNone/>
              </a:pPr>
              <a:r>
                <a:rPr lang="en-GB" altLang="he-IL" sz="1400">
                  <a:solidFill>
                    <a:srgbClr val="000000"/>
                  </a:solidFill>
                  <a:latin typeface="Arial" panose="020B0604020202020204" pitchFamily="34" charset="0"/>
                </a:rPr>
                <a:t>Te (R3)</a:t>
              </a:r>
            </a:p>
          </p:txBody>
        </p:sp>
      </p:grpSp>
      <p:grpSp>
        <p:nvGrpSpPr>
          <p:cNvPr id="131102" name="Group 63"/>
          <p:cNvGrpSpPr>
            <a:grpSpLocks/>
          </p:cNvGrpSpPr>
          <p:nvPr/>
        </p:nvGrpSpPr>
        <p:grpSpPr bwMode="auto">
          <a:xfrm>
            <a:off x="6858000" y="5943600"/>
            <a:ext cx="685800" cy="303213"/>
            <a:chOff x="4763" y="4127"/>
            <a:chExt cx="476" cy="211"/>
          </a:xfrm>
        </p:grpSpPr>
        <p:sp>
          <p:nvSpPr>
            <p:cNvPr id="131110" name="AutoShape 64"/>
            <p:cNvSpPr>
              <a:spLocks noChangeArrowheads="1"/>
            </p:cNvSpPr>
            <p:nvPr/>
          </p:nvSpPr>
          <p:spPr bwMode="auto">
            <a:xfrm>
              <a:off x="4763" y="4127"/>
              <a:ext cx="477" cy="212"/>
            </a:xfrm>
            <a:prstGeom prst="roundRect">
              <a:avLst>
                <a:gd name="adj" fmla="val 468"/>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he-IL" altLang="he-IL" sz="1800">
                <a:latin typeface="Arial" panose="020B0604020202020204" pitchFamily="34" charset="0"/>
              </a:endParaRPr>
            </a:p>
          </p:txBody>
        </p:sp>
        <p:sp>
          <p:nvSpPr>
            <p:cNvPr id="131111" name="AutoShape 65"/>
            <p:cNvSpPr>
              <a:spLocks noChangeArrowheads="1"/>
            </p:cNvSpPr>
            <p:nvPr/>
          </p:nvSpPr>
          <p:spPr bwMode="auto">
            <a:xfrm>
              <a:off x="4763" y="4127"/>
              <a:ext cx="477" cy="212"/>
            </a:xfrm>
            <a:prstGeom prst="roundRect">
              <a:avLst>
                <a:gd name="adj" fmla="val 468"/>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129" tIns="46698" rIns="90129" bIns="46698"/>
            <a:lstStyle>
              <a:lvl1pPr defTabSz="414338">
                <a:lnSpc>
                  <a:spcPct val="85000"/>
                </a:lnSpc>
                <a:spcBef>
                  <a:spcPct val="20000"/>
                </a:spcBef>
                <a:buClr>
                  <a:srgbClr val="000099"/>
                </a:buClr>
                <a:buSzPct val="65000"/>
                <a:buFont typeface="Wingdings" panose="05000000000000000000" pitchFamily="2" charset="2"/>
                <a:buChar char="v"/>
                <a:tabLst>
                  <a:tab pos="0" algn="l"/>
                  <a:tab pos="650875" algn="l"/>
                  <a:tab pos="1303338" algn="l"/>
                  <a:tab pos="1955800" algn="l"/>
                  <a:tab pos="2608263" algn="l"/>
                  <a:tab pos="3260725" algn="l"/>
                  <a:tab pos="3913188" algn="l"/>
                  <a:tab pos="4565650" algn="l"/>
                  <a:tab pos="5216525" algn="l"/>
                  <a:tab pos="5868988" algn="l"/>
                  <a:tab pos="6521450" algn="l"/>
                  <a:tab pos="7173913" algn="l"/>
                  <a:tab pos="7826375" algn="l"/>
                  <a:tab pos="8478838" algn="l"/>
                  <a:tab pos="9131300" algn="l"/>
                  <a:tab pos="9783763" algn="l"/>
                </a:tabLst>
                <a:defRPr sz="2800">
                  <a:solidFill>
                    <a:schemeClr val="tx1"/>
                  </a:solidFill>
                  <a:latin typeface="Gill Sans MT" panose="020B0502020104020203" pitchFamily="34" charset="0"/>
                  <a:ea typeface="MS PGothic" panose="020B0600070205080204" pitchFamily="34" charset="-128"/>
                </a:defRPr>
              </a:lvl1pPr>
              <a:lvl2pPr marL="742950" indent="-285750" defTabSz="414338">
                <a:lnSpc>
                  <a:spcPct val="85000"/>
                </a:lnSpc>
                <a:spcBef>
                  <a:spcPct val="20000"/>
                </a:spcBef>
                <a:buClr>
                  <a:srgbClr val="000099"/>
                </a:buClr>
                <a:buFont typeface="Wingdings" panose="05000000000000000000" pitchFamily="2" charset="2"/>
                <a:buChar char="§"/>
                <a:tabLst>
                  <a:tab pos="0" algn="l"/>
                  <a:tab pos="650875" algn="l"/>
                  <a:tab pos="1303338" algn="l"/>
                  <a:tab pos="1955800" algn="l"/>
                  <a:tab pos="2608263" algn="l"/>
                  <a:tab pos="3260725" algn="l"/>
                  <a:tab pos="3913188" algn="l"/>
                  <a:tab pos="4565650" algn="l"/>
                  <a:tab pos="5216525" algn="l"/>
                  <a:tab pos="5868988" algn="l"/>
                  <a:tab pos="6521450" algn="l"/>
                  <a:tab pos="7173913" algn="l"/>
                  <a:tab pos="7826375" algn="l"/>
                  <a:tab pos="8478838" algn="l"/>
                  <a:tab pos="9131300" algn="l"/>
                  <a:tab pos="9783763" algn="l"/>
                </a:tabLst>
                <a:defRPr sz="2400">
                  <a:solidFill>
                    <a:schemeClr val="tx1"/>
                  </a:solidFill>
                  <a:latin typeface="Gill Sans MT" panose="020B0502020104020203" pitchFamily="34" charset="0"/>
                  <a:ea typeface="MS PGothic" panose="020B0600070205080204" pitchFamily="34" charset="-128"/>
                </a:defRPr>
              </a:lvl2pPr>
              <a:lvl3pPr marL="1143000" indent="-228600" defTabSz="414338">
                <a:spcBef>
                  <a:spcPct val="20000"/>
                </a:spcBef>
                <a:buChar char="•"/>
                <a:tabLst>
                  <a:tab pos="0" algn="l"/>
                  <a:tab pos="650875" algn="l"/>
                  <a:tab pos="1303338" algn="l"/>
                  <a:tab pos="1955800" algn="l"/>
                  <a:tab pos="2608263" algn="l"/>
                  <a:tab pos="3260725" algn="l"/>
                  <a:tab pos="3913188" algn="l"/>
                  <a:tab pos="4565650" algn="l"/>
                  <a:tab pos="5216525" algn="l"/>
                  <a:tab pos="5868988" algn="l"/>
                  <a:tab pos="6521450" algn="l"/>
                  <a:tab pos="7173913" algn="l"/>
                  <a:tab pos="7826375" algn="l"/>
                  <a:tab pos="8478838" algn="l"/>
                  <a:tab pos="9131300" algn="l"/>
                  <a:tab pos="9783763" algn="l"/>
                </a:tabLst>
                <a:defRPr sz="2000">
                  <a:solidFill>
                    <a:schemeClr val="tx1"/>
                  </a:solidFill>
                  <a:latin typeface="Comic Sans MS" panose="030F0702030302020204" pitchFamily="66" charset="0"/>
                  <a:ea typeface="MS PGothic" panose="020B0600070205080204" pitchFamily="34" charset="-128"/>
                </a:defRPr>
              </a:lvl3pPr>
              <a:lvl4pPr marL="1600200" indent="-228600" defTabSz="414338">
                <a:spcBef>
                  <a:spcPct val="20000"/>
                </a:spcBef>
                <a:buChar char="–"/>
                <a:tabLst>
                  <a:tab pos="0" algn="l"/>
                  <a:tab pos="650875" algn="l"/>
                  <a:tab pos="1303338" algn="l"/>
                  <a:tab pos="1955800" algn="l"/>
                  <a:tab pos="2608263" algn="l"/>
                  <a:tab pos="3260725" algn="l"/>
                  <a:tab pos="3913188" algn="l"/>
                  <a:tab pos="4565650" algn="l"/>
                  <a:tab pos="5216525" algn="l"/>
                  <a:tab pos="5868988" algn="l"/>
                  <a:tab pos="6521450" algn="l"/>
                  <a:tab pos="7173913" algn="l"/>
                  <a:tab pos="7826375" algn="l"/>
                  <a:tab pos="8478838" algn="l"/>
                  <a:tab pos="9131300" algn="l"/>
                  <a:tab pos="9783763" algn="l"/>
                </a:tabLst>
                <a:defRPr sz="2000">
                  <a:solidFill>
                    <a:schemeClr val="tx1"/>
                  </a:solidFill>
                  <a:latin typeface="Times New Roman" panose="02020603050405020304" pitchFamily="18" charset="0"/>
                  <a:ea typeface="MS PGothic" panose="020B0600070205080204" pitchFamily="34" charset="-128"/>
                </a:defRPr>
              </a:lvl4pPr>
              <a:lvl5pPr marL="2057400" indent="-228600" defTabSz="414338">
                <a:spcBef>
                  <a:spcPct val="20000"/>
                </a:spcBef>
                <a:buChar char="»"/>
                <a:tabLst>
                  <a:tab pos="0" algn="l"/>
                  <a:tab pos="650875" algn="l"/>
                  <a:tab pos="1303338" algn="l"/>
                  <a:tab pos="1955800" algn="l"/>
                  <a:tab pos="2608263" algn="l"/>
                  <a:tab pos="3260725" algn="l"/>
                  <a:tab pos="3913188" algn="l"/>
                  <a:tab pos="4565650" algn="l"/>
                  <a:tab pos="5216525" algn="l"/>
                  <a:tab pos="5868988" algn="l"/>
                  <a:tab pos="6521450" algn="l"/>
                  <a:tab pos="7173913" algn="l"/>
                  <a:tab pos="7826375" algn="l"/>
                  <a:tab pos="8478838" algn="l"/>
                  <a:tab pos="9131300" algn="l"/>
                  <a:tab pos="9783763" algn="l"/>
                </a:tabLst>
                <a:defRPr sz="2000">
                  <a:solidFill>
                    <a:schemeClr val="tx1"/>
                  </a:solidFill>
                  <a:latin typeface="Times New Roman" panose="02020603050405020304" pitchFamily="18" charset="0"/>
                  <a:ea typeface="MS PGothic" panose="020B0600070205080204" pitchFamily="34" charset="-128"/>
                </a:defRPr>
              </a:lvl5pPr>
              <a:lvl6pPr marL="2514600" indent="-228600" algn="l" defTabSz="414338" rtl="0" eaLnBrk="0" fontAlgn="base" hangingPunct="0">
                <a:spcBef>
                  <a:spcPct val="20000"/>
                </a:spcBef>
                <a:spcAft>
                  <a:spcPct val="0"/>
                </a:spcAft>
                <a:buChar char="»"/>
                <a:tabLst>
                  <a:tab pos="0" algn="l"/>
                  <a:tab pos="650875" algn="l"/>
                  <a:tab pos="1303338" algn="l"/>
                  <a:tab pos="1955800" algn="l"/>
                  <a:tab pos="2608263" algn="l"/>
                  <a:tab pos="3260725" algn="l"/>
                  <a:tab pos="3913188" algn="l"/>
                  <a:tab pos="4565650" algn="l"/>
                  <a:tab pos="5216525" algn="l"/>
                  <a:tab pos="5868988" algn="l"/>
                  <a:tab pos="6521450" algn="l"/>
                  <a:tab pos="7173913" algn="l"/>
                  <a:tab pos="7826375" algn="l"/>
                  <a:tab pos="8478838" algn="l"/>
                  <a:tab pos="9131300" algn="l"/>
                  <a:tab pos="9783763" algn="l"/>
                </a:tabLst>
                <a:defRPr sz="2000">
                  <a:solidFill>
                    <a:schemeClr val="tx1"/>
                  </a:solidFill>
                  <a:latin typeface="Times New Roman" panose="02020603050405020304" pitchFamily="18" charset="0"/>
                  <a:ea typeface="MS PGothic" panose="020B0600070205080204" pitchFamily="34" charset="-128"/>
                </a:defRPr>
              </a:lvl6pPr>
              <a:lvl7pPr marL="2971800" indent="-228600" algn="l" defTabSz="414338" rtl="0" eaLnBrk="0" fontAlgn="base" hangingPunct="0">
                <a:spcBef>
                  <a:spcPct val="20000"/>
                </a:spcBef>
                <a:spcAft>
                  <a:spcPct val="0"/>
                </a:spcAft>
                <a:buChar char="»"/>
                <a:tabLst>
                  <a:tab pos="0" algn="l"/>
                  <a:tab pos="650875" algn="l"/>
                  <a:tab pos="1303338" algn="l"/>
                  <a:tab pos="1955800" algn="l"/>
                  <a:tab pos="2608263" algn="l"/>
                  <a:tab pos="3260725" algn="l"/>
                  <a:tab pos="3913188" algn="l"/>
                  <a:tab pos="4565650" algn="l"/>
                  <a:tab pos="5216525" algn="l"/>
                  <a:tab pos="5868988" algn="l"/>
                  <a:tab pos="6521450" algn="l"/>
                  <a:tab pos="7173913" algn="l"/>
                  <a:tab pos="7826375" algn="l"/>
                  <a:tab pos="8478838" algn="l"/>
                  <a:tab pos="9131300" algn="l"/>
                  <a:tab pos="9783763" algn="l"/>
                </a:tabLst>
                <a:defRPr sz="2000">
                  <a:solidFill>
                    <a:schemeClr val="tx1"/>
                  </a:solidFill>
                  <a:latin typeface="Times New Roman" panose="02020603050405020304" pitchFamily="18" charset="0"/>
                  <a:ea typeface="MS PGothic" panose="020B0600070205080204" pitchFamily="34" charset="-128"/>
                </a:defRPr>
              </a:lvl7pPr>
              <a:lvl8pPr marL="3429000" indent="-228600" algn="l" defTabSz="414338" rtl="0" eaLnBrk="0" fontAlgn="base" hangingPunct="0">
                <a:spcBef>
                  <a:spcPct val="20000"/>
                </a:spcBef>
                <a:spcAft>
                  <a:spcPct val="0"/>
                </a:spcAft>
                <a:buChar char="»"/>
                <a:tabLst>
                  <a:tab pos="0" algn="l"/>
                  <a:tab pos="650875" algn="l"/>
                  <a:tab pos="1303338" algn="l"/>
                  <a:tab pos="1955800" algn="l"/>
                  <a:tab pos="2608263" algn="l"/>
                  <a:tab pos="3260725" algn="l"/>
                  <a:tab pos="3913188" algn="l"/>
                  <a:tab pos="4565650" algn="l"/>
                  <a:tab pos="5216525" algn="l"/>
                  <a:tab pos="5868988" algn="l"/>
                  <a:tab pos="6521450" algn="l"/>
                  <a:tab pos="7173913" algn="l"/>
                  <a:tab pos="7826375" algn="l"/>
                  <a:tab pos="8478838" algn="l"/>
                  <a:tab pos="9131300" algn="l"/>
                  <a:tab pos="9783763" algn="l"/>
                </a:tabLst>
                <a:defRPr sz="2000">
                  <a:solidFill>
                    <a:schemeClr val="tx1"/>
                  </a:solidFill>
                  <a:latin typeface="Times New Roman" panose="02020603050405020304" pitchFamily="18" charset="0"/>
                  <a:ea typeface="MS PGothic" panose="020B0600070205080204" pitchFamily="34" charset="-128"/>
                </a:defRPr>
              </a:lvl8pPr>
              <a:lvl9pPr marL="3886200" indent="-228600" algn="l" defTabSz="414338" rtl="0" eaLnBrk="0" fontAlgn="base" hangingPunct="0">
                <a:spcBef>
                  <a:spcPct val="20000"/>
                </a:spcBef>
                <a:spcAft>
                  <a:spcPct val="0"/>
                </a:spcAft>
                <a:buChar char="»"/>
                <a:tabLst>
                  <a:tab pos="0" algn="l"/>
                  <a:tab pos="650875" algn="l"/>
                  <a:tab pos="1303338" algn="l"/>
                  <a:tab pos="1955800" algn="l"/>
                  <a:tab pos="2608263" algn="l"/>
                  <a:tab pos="3260725" algn="l"/>
                  <a:tab pos="3913188" algn="l"/>
                  <a:tab pos="4565650" algn="l"/>
                  <a:tab pos="5216525" algn="l"/>
                  <a:tab pos="5868988" algn="l"/>
                  <a:tab pos="6521450" algn="l"/>
                  <a:tab pos="7173913" algn="l"/>
                  <a:tab pos="7826375" algn="l"/>
                  <a:tab pos="8478838" algn="l"/>
                  <a:tab pos="9131300" algn="l"/>
                  <a:tab pos="9783763" algn="l"/>
                </a:tabLst>
                <a:defRPr sz="2000">
                  <a:solidFill>
                    <a:schemeClr val="tx1"/>
                  </a:solidFill>
                  <a:latin typeface="Times New Roman" panose="02020603050405020304" pitchFamily="18" charset="0"/>
                  <a:ea typeface="MS PGothic" panose="020B0600070205080204" pitchFamily="34" charset="-128"/>
                </a:defRPr>
              </a:lvl9pPr>
            </a:lstStyle>
            <a:p>
              <a:pPr>
                <a:lnSpc>
                  <a:spcPct val="93000"/>
                </a:lnSpc>
                <a:spcBef>
                  <a:spcPct val="0"/>
                </a:spcBef>
                <a:buClr>
                  <a:srgbClr val="000000"/>
                </a:buClr>
                <a:buSzPct val="45000"/>
                <a:buFont typeface="Wingdings" panose="05000000000000000000" pitchFamily="2" charset="2"/>
                <a:buNone/>
              </a:pPr>
              <a:r>
                <a:rPr lang="en-GB" altLang="he-IL" sz="1400">
                  <a:solidFill>
                    <a:srgbClr val="000000"/>
                  </a:solidFill>
                  <a:latin typeface="Arial" panose="020B0604020202020204" pitchFamily="34" charset="0"/>
                </a:rPr>
                <a:t>Pu (B)</a:t>
              </a:r>
            </a:p>
          </p:txBody>
        </p:sp>
      </p:grpSp>
      <p:grpSp>
        <p:nvGrpSpPr>
          <p:cNvPr id="131103" name="Group 66"/>
          <p:cNvGrpSpPr>
            <a:grpSpLocks/>
          </p:cNvGrpSpPr>
          <p:nvPr/>
        </p:nvGrpSpPr>
        <p:grpSpPr bwMode="auto">
          <a:xfrm>
            <a:off x="569913" y="3875088"/>
            <a:ext cx="455612" cy="860425"/>
            <a:chOff x="396" y="2691"/>
            <a:chExt cx="316" cy="597"/>
          </a:xfrm>
        </p:grpSpPr>
        <p:sp>
          <p:nvSpPr>
            <p:cNvPr id="131108" name="AutoShape 67"/>
            <p:cNvSpPr>
              <a:spLocks noChangeArrowheads="1"/>
            </p:cNvSpPr>
            <p:nvPr/>
          </p:nvSpPr>
          <p:spPr bwMode="auto">
            <a:xfrm rot="5400000">
              <a:off x="258" y="2831"/>
              <a:ext cx="598" cy="317"/>
            </a:xfrm>
            <a:prstGeom prst="roundRect">
              <a:avLst>
                <a:gd name="adj" fmla="val 315"/>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he-IL" altLang="he-IL" sz="1800">
                <a:latin typeface="Arial" panose="020B0604020202020204" pitchFamily="34" charset="0"/>
              </a:endParaRPr>
            </a:p>
          </p:txBody>
        </p:sp>
        <p:sp>
          <p:nvSpPr>
            <p:cNvPr id="131109" name="AutoShape 68"/>
            <p:cNvSpPr>
              <a:spLocks noChangeArrowheads="1"/>
            </p:cNvSpPr>
            <p:nvPr/>
          </p:nvSpPr>
          <p:spPr bwMode="auto">
            <a:xfrm rot="5400000">
              <a:off x="258" y="2831"/>
              <a:ext cx="598" cy="317"/>
            </a:xfrm>
            <a:prstGeom prst="roundRect">
              <a:avLst>
                <a:gd name="adj" fmla="val 315"/>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129" tIns="46698" rIns="90129" bIns="46698"/>
            <a:lstStyle>
              <a:lvl1pPr defTabSz="414338">
                <a:lnSpc>
                  <a:spcPct val="85000"/>
                </a:lnSpc>
                <a:spcBef>
                  <a:spcPct val="20000"/>
                </a:spcBef>
                <a:buClr>
                  <a:srgbClr val="000099"/>
                </a:buClr>
                <a:buSzPct val="65000"/>
                <a:buFont typeface="Wingdings" panose="05000000000000000000" pitchFamily="2" charset="2"/>
                <a:buChar char="v"/>
                <a:tabLst>
                  <a:tab pos="0" algn="l"/>
                  <a:tab pos="650875" algn="l"/>
                  <a:tab pos="1303338" algn="l"/>
                  <a:tab pos="1955800" algn="l"/>
                  <a:tab pos="2608263" algn="l"/>
                  <a:tab pos="3260725" algn="l"/>
                  <a:tab pos="3913188" algn="l"/>
                  <a:tab pos="4565650" algn="l"/>
                  <a:tab pos="5216525" algn="l"/>
                  <a:tab pos="5868988" algn="l"/>
                  <a:tab pos="6521450" algn="l"/>
                  <a:tab pos="7173913" algn="l"/>
                  <a:tab pos="7826375" algn="l"/>
                  <a:tab pos="8478838" algn="l"/>
                  <a:tab pos="9131300" algn="l"/>
                  <a:tab pos="9783763" algn="l"/>
                </a:tabLst>
                <a:defRPr sz="2800">
                  <a:solidFill>
                    <a:schemeClr val="tx1"/>
                  </a:solidFill>
                  <a:latin typeface="Gill Sans MT" panose="020B0502020104020203" pitchFamily="34" charset="0"/>
                  <a:ea typeface="MS PGothic" panose="020B0600070205080204" pitchFamily="34" charset="-128"/>
                </a:defRPr>
              </a:lvl1pPr>
              <a:lvl2pPr marL="742950" indent="-285750" defTabSz="414338">
                <a:lnSpc>
                  <a:spcPct val="85000"/>
                </a:lnSpc>
                <a:spcBef>
                  <a:spcPct val="20000"/>
                </a:spcBef>
                <a:buClr>
                  <a:srgbClr val="000099"/>
                </a:buClr>
                <a:buFont typeface="Wingdings" panose="05000000000000000000" pitchFamily="2" charset="2"/>
                <a:buChar char="§"/>
                <a:tabLst>
                  <a:tab pos="0" algn="l"/>
                  <a:tab pos="650875" algn="l"/>
                  <a:tab pos="1303338" algn="l"/>
                  <a:tab pos="1955800" algn="l"/>
                  <a:tab pos="2608263" algn="l"/>
                  <a:tab pos="3260725" algn="l"/>
                  <a:tab pos="3913188" algn="l"/>
                  <a:tab pos="4565650" algn="l"/>
                  <a:tab pos="5216525" algn="l"/>
                  <a:tab pos="5868988" algn="l"/>
                  <a:tab pos="6521450" algn="l"/>
                  <a:tab pos="7173913" algn="l"/>
                  <a:tab pos="7826375" algn="l"/>
                  <a:tab pos="8478838" algn="l"/>
                  <a:tab pos="9131300" algn="l"/>
                  <a:tab pos="9783763" algn="l"/>
                </a:tabLst>
                <a:defRPr sz="2400">
                  <a:solidFill>
                    <a:schemeClr val="tx1"/>
                  </a:solidFill>
                  <a:latin typeface="Gill Sans MT" panose="020B0502020104020203" pitchFamily="34" charset="0"/>
                  <a:ea typeface="MS PGothic" panose="020B0600070205080204" pitchFamily="34" charset="-128"/>
                </a:defRPr>
              </a:lvl2pPr>
              <a:lvl3pPr marL="1143000" indent="-228600" defTabSz="414338">
                <a:spcBef>
                  <a:spcPct val="20000"/>
                </a:spcBef>
                <a:buChar char="•"/>
                <a:tabLst>
                  <a:tab pos="0" algn="l"/>
                  <a:tab pos="650875" algn="l"/>
                  <a:tab pos="1303338" algn="l"/>
                  <a:tab pos="1955800" algn="l"/>
                  <a:tab pos="2608263" algn="l"/>
                  <a:tab pos="3260725" algn="l"/>
                  <a:tab pos="3913188" algn="l"/>
                  <a:tab pos="4565650" algn="l"/>
                  <a:tab pos="5216525" algn="l"/>
                  <a:tab pos="5868988" algn="l"/>
                  <a:tab pos="6521450" algn="l"/>
                  <a:tab pos="7173913" algn="l"/>
                  <a:tab pos="7826375" algn="l"/>
                  <a:tab pos="8478838" algn="l"/>
                  <a:tab pos="9131300" algn="l"/>
                  <a:tab pos="9783763" algn="l"/>
                </a:tabLst>
                <a:defRPr sz="2000">
                  <a:solidFill>
                    <a:schemeClr val="tx1"/>
                  </a:solidFill>
                  <a:latin typeface="Comic Sans MS" panose="030F0702030302020204" pitchFamily="66" charset="0"/>
                  <a:ea typeface="MS PGothic" panose="020B0600070205080204" pitchFamily="34" charset="-128"/>
                </a:defRPr>
              </a:lvl3pPr>
              <a:lvl4pPr marL="1600200" indent="-228600" defTabSz="414338">
                <a:spcBef>
                  <a:spcPct val="20000"/>
                </a:spcBef>
                <a:buChar char="–"/>
                <a:tabLst>
                  <a:tab pos="0" algn="l"/>
                  <a:tab pos="650875" algn="l"/>
                  <a:tab pos="1303338" algn="l"/>
                  <a:tab pos="1955800" algn="l"/>
                  <a:tab pos="2608263" algn="l"/>
                  <a:tab pos="3260725" algn="l"/>
                  <a:tab pos="3913188" algn="l"/>
                  <a:tab pos="4565650" algn="l"/>
                  <a:tab pos="5216525" algn="l"/>
                  <a:tab pos="5868988" algn="l"/>
                  <a:tab pos="6521450" algn="l"/>
                  <a:tab pos="7173913" algn="l"/>
                  <a:tab pos="7826375" algn="l"/>
                  <a:tab pos="8478838" algn="l"/>
                  <a:tab pos="9131300" algn="l"/>
                  <a:tab pos="9783763" algn="l"/>
                </a:tabLst>
                <a:defRPr sz="2000">
                  <a:solidFill>
                    <a:schemeClr val="tx1"/>
                  </a:solidFill>
                  <a:latin typeface="Times New Roman" panose="02020603050405020304" pitchFamily="18" charset="0"/>
                  <a:ea typeface="MS PGothic" panose="020B0600070205080204" pitchFamily="34" charset="-128"/>
                </a:defRPr>
              </a:lvl4pPr>
              <a:lvl5pPr marL="2057400" indent="-228600" defTabSz="414338">
                <a:spcBef>
                  <a:spcPct val="20000"/>
                </a:spcBef>
                <a:buChar char="»"/>
                <a:tabLst>
                  <a:tab pos="0" algn="l"/>
                  <a:tab pos="650875" algn="l"/>
                  <a:tab pos="1303338" algn="l"/>
                  <a:tab pos="1955800" algn="l"/>
                  <a:tab pos="2608263" algn="l"/>
                  <a:tab pos="3260725" algn="l"/>
                  <a:tab pos="3913188" algn="l"/>
                  <a:tab pos="4565650" algn="l"/>
                  <a:tab pos="5216525" algn="l"/>
                  <a:tab pos="5868988" algn="l"/>
                  <a:tab pos="6521450" algn="l"/>
                  <a:tab pos="7173913" algn="l"/>
                  <a:tab pos="7826375" algn="l"/>
                  <a:tab pos="8478838" algn="l"/>
                  <a:tab pos="9131300" algn="l"/>
                  <a:tab pos="9783763" algn="l"/>
                </a:tabLst>
                <a:defRPr sz="2000">
                  <a:solidFill>
                    <a:schemeClr val="tx1"/>
                  </a:solidFill>
                  <a:latin typeface="Times New Roman" panose="02020603050405020304" pitchFamily="18" charset="0"/>
                  <a:ea typeface="MS PGothic" panose="020B0600070205080204" pitchFamily="34" charset="-128"/>
                </a:defRPr>
              </a:lvl5pPr>
              <a:lvl6pPr marL="2514600" indent="-228600" algn="l" defTabSz="414338" rtl="0" eaLnBrk="0" fontAlgn="base" hangingPunct="0">
                <a:spcBef>
                  <a:spcPct val="20000"/>
                </a:spcBef>
                <a:spcAft>
                  <a:spcPct val="0"/>
                </a:spcAft>
                <a:buChar char="»"/>
                <a:tabLst>
                  <a:tab pos="0" algn="l"/>
                  <a:tab pos="650875" algn="l"/>
                  <a:tab pos="1303338" algn="l"/>
                  <a:tab pos="1955800" algn="l"/>
                  <a:tab pos="2608263" algn="l"/>
                  <a:tab pos="3260725" algn="l"/>
                  <a:tab pos="3913188" algn="l"/>
                  <a:tab pos="4565650" algn="l"/>
                  <a:tab pos="5216525" algn="l"/>
                  <a:tab pos="5868988" algn="l"/>
                  <a:tab pos="6521450" algn="l"/>
                  <a:tab pos="7173913" algn="l"/>
                  <a:tab pos="7826375" algn="l"/>
                  <a:tab pos="8478838" algn="l"/>
                  <a:tab pos="9131300" algn="l"/>
                  <a:tab pos="9783763" algn="l"/>
                </a:tabLst>
                <a:defRPr sz="2000">
                  <a:solidFill>
                    <a:schemeClr val="tx1"/>
                  </a:solidFill>
                  <a:latin typeface="Times New Roman" panose="02020603050405020304" pitchFamily="18" charset="0"/>
                  <a:ea typeface="MS PGothic" panose="020B0600070205080204" pitchFamily="34" charset="-128"/>
                </a:defRPr>
              </a:lvl6pPr>
              <a:lvl7pPr marL="2971800" indent="-228600" algn="l" defTabSz="414338" rtl="0" eaLnBrk="0" fontAlgn="base" hangingPunct="0">
                <a:spcBef>
                  <a:spcPct val="20000"/>
                </a:spcBef>
                <a:spcAft>
                  <a:spcPct val="0"/>
                </a:spcAft>
                <a:buChar char="»"/>
                <a:tabLst>
                  <a:tab pos="0" algn="l"/>
                  <a:tab pos="650875" algn="l"/>
                  <a:tab pos="1303338" algn="l"/>
                  <a:tab pos="1955800" algn="l"/>
                  <a:tab pos="2608263" algn="l"/>
                  <a:tab pos="3260725" algn="l"/>
                  <a:tab pos="3913188" algn="l"/>
                  <a:tab pos="4565650" algn="l"/>
                  <a:tab pos="5216525" algn="l"/>
                  <a:tab pos="5868988" algn="l"/>
                  <a:tab pos="6521450" algn="l"/>
                  <a:tab pos="7173913" algn="l"/>
                  <a:tab pos="7826375" algn="l"/>
                  <a:tab pos="8478838" algn="l"/>
                  <a:tab pos="9131300" algn="l"/>
                  <a:tab pos="9783763" algn="l"/>
                </a:tabLst>
                <a:defRPr sz="2000">
                  <a:solidFill>
                    <a:schemeClr val="tx1"/>
                  </a:solidFill>
                  <a:latin typeface="Times New Roman" panose="02020603050405020304" pitchFamily="18" charset="0"/>
                  <a:ea typeface="MS PGothic" panose="020B0600070205080204" pitchFamily="34" charset="-128"/>
                </a:defRPr>
              </a:lvl7pPr>
              <a:lvl8pPr marL="3429000" indent="-228600" algn="l" defTabSz="414338" rtl="0" eaLnBrk="0" fontAlgn="base" hangingPunct="0">
                <a:spcBef>
                  <a:spcPct val="20000"/>
                </a:spcBef>
                <a:spcAft>
                  <a:spcPct val="0"/>
                </a:spcAft>
                <a:buChar char="»"/>
                <a:tabLst>
                  <a:tab pos="0" algn="l"/>
                  <a:tab pos="650875" algn="l"/>
                  <a:tab pos="1303338" algn="l"/>
                  <a:tab pos="1955800" algn="l"/>
                  <a:tab pos="2608263" algn="l"/>
                  <a:tab pos="3260725" algn="l"/>
                  <a:tab pos="3913188" algn="l"/>
                  <a:tab pos="4565650" algn="l"/>
                  <a:tab pos="5216525" algn="l"/>
                  <a:tab pos="5868988" algn="l"/>
                  <a:tab pos="6521450" algn="l"/>
                  <a:tab pos="7173913" algn="l"/>
                  <a:tab pos="7826375" algn="l"/>
                  <a:tab pos="8478838" algn="l"/>
                  <a:tab pos="9131300" algn="l"/>
                  <a:tab pos="9783763" algn="l"/>
                </a:tabLst>
                <a:defRPr sz="2000">
                  <a:solidFill>
                    <a:schemeClr val="tx1"/>
                  </a:solidFill>
                  <a:latin typeface="Times New Roman" panose="02020603050405020304" pitchFamily="18" charset="0"/>
                  <a:ea typeface="MS PGothic" panose="020B0600070205080204" pitchFamily="34" charset="-128"/>
                </a:defRPr>
              </a:lvl8pPr>
              <a:lvl9pPr marL="3886200" indent="-228600" algn="l" defTabSz="414338" rtl="0" eaLnBrk="0" fontAlgn="base" hangingPunct="0">
                <a:spcBef>
                  <a:spcPct val="20000"/>
                </a:spcBef>
                <a:spcAft>
                  <a:spcPct val="0"/>
                </a:spcAft>
                <a:buChar char="»"/>
                <a:tabLst>
                  <a:tab pos="0" algn="l"/>
                  <a:tab pos="650875" algn="l"/>
                  <a:tab pos="1303338" algn="l"/>
                  <a:tab pos="1955800" algn="l"/>
                  <a:tab pos="2608263" algn="l"/>
                  <a:tab pos="3260725" algn="l"/>
                  <a:tab pos="3913188" algn="l"/>
                  <a:tab pos="4565650" algn="l"/>
                  <a:tab pos="5216525" algn="l"/>
                  <a:tab pos="5868988" algn="l"/>
                  <a:tab pos="6521450" algn="l"/>
                  <a:tab pos="7173913" algn="l"/>
                  <a:tab pos="7826375" algn="l"/>
                  <a:tab pos="8478838" algn="l"/>
                  <a:tab pos="9131300" algn="l"/>
                  <a:tab pos="9783763" algn="l"/>
                </a:tabLst>
                <a:defRPr sz="2000">
                  <a:solidFill>
                    <a:schemeClr val="tx1"/>
                  </a:solidFill>
                  <a:latin typeface="Times New Roman" panose="02020603050405020304" pitchFamily="18" charset="0"/>
                  <a:ea typeface="MS PGothic" panose="020B0600070205080204" pitchFamily="34" charset="-128"/>
                </a:defRPr>
              </a:lvl9pPr>
            </a:lstStyle>
            <a:p>
              <a:pPr>
                <a:lnSpc>
                  <a:spcPct val="93000"/>
                </a:lnSpc>
                <a:spcBef>
                  <a:spcPct val="0"/>
                </a:spcBef>
                <a:buClr>
                  <a:srgbClr val="000000"/>
                </a:buClr>
                <a:buSzPct val="45000"/>
                <a:buFont typeface="Wingdings" panose="05000000000000000000" pitchFamily="2" charset="2"/>
                <a:buNone/>
              </a:pPr>
              <a:r>
                <a:rPr lang="en-GB" altLang="he-IL" sz="1800">
                  <a:solidFill>
                    <a:srgbClr val="000000"/>
                  </a:solidFill>
                  <a:latin typeface="Arial" panose="020B0604020202020204" pitchFamily="34" charset="0"/>
                </a:rPr>
                <a:t>Time</a:t>
              </a:r>
            </a:p>
          </p:txBody>
        </p:sp>
      </p:grpSp>
      <p:sp>
        <p:nvSpPr>
          <p:cNvPr id="131104" name="Line 69"/>
          <p:cNvSpPr>
            <a:spLocks noChangeShapeType="1"/>
          </p:cNvSpPr>
          <p:nvPr/>
        </p:nvSpPr>
        <p:spPr bwMode="auto">
          <a:xfrm>
            <a:off x="762000" y="4724400"/>
            <a:ext cx="1588" cy="685800"/>
          </a:xfrm>
          <a:prstGeom prst="line">
            <a:avLst/>
          </a:prstGeom>
          <a:noFill/>
          <a:ln w="1260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he-IL"/>
          </a:p>
        </p:txBody>
      </p:sp>
      <p:grpSp>
        <p:nvGrpSpPr>
          <p:cNvPr id="131105" name="Group 70"/>
          <p:cNvGrpSpPr>
            <a:grpSpLocks/>
          </p:cNvGrpSpPr>
          <p:nvPr/>
        </p:nvGrpSpPr>
        <p:grpSpPr bwMode="auto">
          <a:xfrm>
            <a:off x="6934200" y="1676400"/>
            <a:ext cx="1951038" cy="515938"/>
            <a:chOff x="4815" y="1164"/>
            <a:chExt cx="1355" cy="358"/>
          </a:xfrm>
        </p:grpSpPr>
        <p:sp>
          <p:nvSpPr>
            <p:cNvPr id="131106" name="AutoShape 71"/>
            <p:cNvSpPr>
              <a:spLocks noChangeArrowheads="1"/>
            </p:cNvSpPr>
            <p:nvPr/>
          </p:nvSpPr>
          <p:spPr bwMode="auto">
            <a:xfrm>
              <a:off x="4815" y="1164"/>
              <a:ext cx="1356" cy="359"/>
            </a:xfrm>
            <a:prstGeom prst="roundRect">
              <a:avLst>
                <a:gd name="adj" fmla="val 278"/>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he-IL" altLang="he-IL" sz="1800">
                <a:latin typeface="Arial" panose="020B0604020202020204" pitchFamily="34" charset="0"/>
              </a:endParaRPr>
            </a:p>
          </p:txBody>
        </p:sp>
        <p:sp>
          <p:nvSpPr>
            <p:cNvPr id="131107" name="AutoShape 72"/>
            <p:cNvSpPr>
              <a:spLocks noChangeArrowheads="1"/>
            </p:cNvSpPr>
            <p:nvPr/>
          </p:nvSpPr>
          <p:spPr bwMode="auto">
            <a:xfrm>
              <a:off x="4815" y="1164"/>
              <a:ext cx="1356" cy="359"/>
            </a:xfrm>
            <a:prstGeom prst="roundRect">
              <a:avLst>
                <a:gd name="adj" fmla="val 278"/>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129" tIns="46698" rIns="90129" bIns="46698"/>
            <a:lstStyle>
              <a:lvl1pPr defTabSz="414338">
                <a:lnSpc>
                  <a:spcPct val="85000"/>
                </a:lnSpc>
                <a:spcBef>
                  <a:spcPct val="20000"/>
                </a:spcBef>
                <a:buClr>
                  <a:srgbClr val="000099"/>
                </a:buClr>
                <a:buSzPct val="65000"/>
                <a:buFont typeface="Wingdings" panose="05000000000000000000" pitchFamily="2" charset="2"/>
                <a:buChar char="v"/>
                <a:tabLst>
                  <a:tab pos="0" algn="l"/>
                  <a:tab pos="650875" algn="l"/>
                  <a:tab pos="1303338" algn="l"/>
                  <a:tab pos="1955800" algn="l"/>
                  <a:tab pos="2608263" algn="l"/>
                  <a:tab pos="3260725" algn="l"/>
                  <a:tab pos="3913188" algn="l"/>
                  <a:tab pos="4565650" algn="l"/>
                  <a:tab pos="5216525" algn="l"/>
                  <a:tab pos="5868988" algn="l"/>
                  <a:tab pos="6521450" algn="l"/>
                  <a:tab pos="7173913" algn="l"/>
                  <a:tab pos="7826375" algn="l"/>
                  <a:tab pos="8478838" algn="l"/>
                  <a:tab pos="9131300" algn="l"/>
                  <a:tab pos="9783763" algn="l"/>
                </a:tabLst>
                <a:defRPr sz="2800">
                  <a:solidFill>
                    <a:schemeClr val="tx1"/>
                  </a:solidFill>
                  <a:latin typeface="Gill Sans MT" panose="020B0502020104020203" pitchFamily="34" charset="0"/>
                  <a:ea typeface="MS PGothic" panose="020B0600070205080204" pitchFamily="34" charset="-128"/>
                </a:defRPr>
              </a:lvl1pPr>
              <a:lvl2pPr marL="742950" indent="-285750" defTabSz="414338">
                <a:lnSpc>
                  <a:spcPct val="85000"/>
                </a:lnSpc>
                <a:spcBef>
                  <a:spcPct val="20000"/>
                </a:spcBef>
                <a:buClr>
                  <a:srgbClr val="000099"/>
                </a:buClr>
                <a:buFont typeface="Wingdings" panose="05000000000000000000" pitchFamily="2" charset="2"/>
                <a:buChar char="§"/>
                <a:tabLst>
                  <a:tab pos="0" algn="l"/>
                  <a:tab pos="650875" algn="l"/>
                  <a:tab pos="1303338" algn="l"/>
                  <a:tab pos="1955800" algn="l"/>
                  <a:tab pos="2608263" algn="l"/>
                  <a:tab pos="3260725" algn="l"/>
                  <a:tab pos="3913188" algn="l"/>
                  <a:tab pos="4565650" algn="l"/>
                  <a:tab pos="5216525" algn="l"/>
                  <a:tab pos="5868988" algn="l"/>
                  <a:tab pos="6521450" algn="l"/>
                  <a:tab pos="7173913" algn="l"/>
                  <a:tab pos="7826375" algn="l"/>
                  <a:tab pos="8478838" algn="l"/>
                  <a:tab pos="9131300" algn="l"/>
                  <a:tab pos="9783763" algn="l"/>
                </a:tabLst>
                <a:defRPr sz="2400">
                  <a:solidFill>
                    <a:schemeClr val="tx1"/>
                  </a:solidFill>
                  <a:latin typeface="Gill Sans MT" panose="020B0502020104020203" pitchFamily="34" charset="0"/>
                  <a:ea typeface="MS PGothic" panose="020B0600070205080204" pitchFamily="34" charset="-128"/>
                </a:defRPr>
              </a:lvl2pPr>
              <a:lvl3pPr marL="1143000" indent="-228600" defTabSz="414338">
                <a:spcBef>
                  <a:spcPct val="20000"/>
                </a:spcBef>
                <a:buChar char="•"/>
                <a:tabLst>
                  <a:tab pos="0" algn="l"/>
                  <a:tab pos="650875" algn="l"/>
                  <a:tab pos="1303338" algn="l"/>
                  <a:tab pos="1955800" algn="l"/>
                  <a:tab pos="2608263" algn="l"/>
                  <a:tab pos="3260725" algn="l"/>
                  <a:tab pos="3913188" algn="l"/>
                  <a:tab pos="4565650" algn="l"/>
                  <a:tab pos="5216525" algn="l"/>
                  <a:tab pos="5868988" algn="l"/>
                  <a:tab pos="6521450" algn="l"/>
                  <a:tab pos="7173913" algn="l"/>
                  <a:tab pos="7826375" algn="l"/>
                  <a:tab pos="8478838" algn="l"/>
                  <a:tab pos="9131300" algn="l"/>
                  <a:tab pos="9783763" algn="l"/>
                </a:tabLst>
                <a:defRPr sz="2000">
                  <a:solidFill>
                    <a:schemeClr val="tx1"/>
                  </a:solidFill>
                  <a:latin typeface="Comic Sans MS" panose="030F0702030302020204" pitchFamily="66" charset="0"/>
                  <a:ea typeface="MS PGothic" panose="020B0600070205080204" pitchFamily="34" charset="-128"/>
                </a:defRPr>
              </a:lvl3pPr>
              <a:lvl4pPr marL="1600200" indent="-228600" defTabSz="414338">
                <a:spcBef>
                  <a:spcPct val="20000"/>
                </a:spcBef>
                <a:buChar char="–"/>
                <a:tabLst>
                  <a:tab pos="0" algn="l"/>
                  <a:tab pos="650875" algn="l"/>
                  <a:tab pos="1303338" algn="l"/>
                  <a:tab pos="1955800" algn="l"/>
                  <a:tab pos="2608263" algn="l"/>
                  <a:tab pos="3260725" algn="l"/>
                  <a:tab pos="3913188" algn="l"/>
                  <a:tab pos="4565650" algn="l"/>
                  <a:tab pos="5216525" algn="l"/>
                  <a:tab pos="5868988" algn="l"/>
                  <a:tab pos="6521450" algn="l"/>
                  <a:tab pos="7173913" algn="l"/>
                  <a:tab pos="7826375" algn="l"/>
                  <a:tab pos="8478838" algn="l"/>
                  <a:tab pos="9131300" algn="l"/>
                  <a:tab pos="9783763" algn="l"/>
                </a:tabLst>
                <a:defRPr sz="2000">
                  <a:solidFill>
                    <a:schemeClr val="tx1"/>
                  </a:solidFill>
                  <a:latin typeface="Times New Roman" panose="02020603050405020304" pitchFamily="18" charset="0"/>
                  <a:ea typeface="MS PGothic" panose="020B0600070205080204" pitchFamily="34" charset="-128"/>
                </a:defRPr>
              </a:lvl4pPr>
              <a:lvl5pPr marL="2057400" indent="-228600" defTabSz="414338">
                <a:spcBef>
                  <a:spcPct val="20000"/>
                </a:spcBef>
                <a:buChar char="»"/>
                <a:tabLst>
                  <a:tab pos="0" algn="l"/>
                  <a:tab pos="650875" algn="l"/>
                  <a:tab pos="1303338" algn="l"/>
                  <a:tab pos="1955800" algn="l"/>
                  <a:tab pos="2608263" algn="l"/>
                  <a:tab pos="3260725" algn="l"/>
                  <a:tab pos="3913188" algn="l"/>
                  <a:tab pos="4565650" algn="l"/>
                  <a:tab pos="5216525" algn="l"/>
                  <a:tab pos="5868988" algn="l"/>
                  <a:tab pos="6521450" algn="l"/>
                  <a:tab pos="7173913" algn="l"/>
                  <a:tab pos="7826375" algn="l"/>
                  <a:tab pos="8478838" algn="l"/>
                  <a:tab pos="9131300" algn="l"/>
                  <a:tab pos="9783763" algn="l"/>
                </a:tabLst>
                <a:defRPr sz="2000">
                  <a:solidFill>
                    <a:schemeClr val="tx1"/>
                  </a:solidFill>
                  <a:latin typeface="Times New Roman" panose="02020603050405020304" pitchFamily="18" charset="0"/>
                  <a:ea typeface="MS PGothic" panose="020B0600070205080204" pitchFamily="34" charset="-128"/>
                </a:defRPr>
              </a:lvl5pPr>
              <a:lvl6pPr marL="2514600" indent="-228600" algn="l" defTabSz="414338" rtl="0" eaLnBrk="0" fontAlgn="base" hangingPunct="0">
                <a:spcBef>
                  <a:spcPct val="20000"/>
                </a:spcBef>
                <a:spcAft>
                  <a:spcPct val="0"/>
                </a:spcAft>
                <a:buChar char="»"/>
                <a:tabLst>
                  <a:tab pos="0" algn="l"/>
                  <a:tab pos="650875" algn="l"/>
                  <a:tab pos="1303338" algn="l"/>
                  <a:tab pos="1955800" algn="l"/>
                  <a:tab pos="2608263" algn="l"/>
                  <a:tab pos="3260725" algn="l"/>
                  <a:tab pos="3913188" algn="l"/>
                  <a:tab pos="4565650" algn="l"/>
                  <a:tab pos="5216525" algn="l"/>
                  <a:tab pos="5868988" algn="l"/>
                  <a:tab pos="6521450" algn="l"/>
                  <a:tab pos="7173913" algn="l"/>
                  <a:tab pos="7826375" algn="l"/>
                  <a:tab pos="8478838" algn="l"/>
                  <a:tab pos="9131300" algn="l"/>
                  <a:tab pos="9783763" algn="l"/>
                </a:tabLst>
                <a:defRPr sz="2000">
                  <a:solidFill>
                    <a:schemeClr val="tx1"/>
                  </a:solidFill>
                  <a:latin typeface="Times New Roman" panose="02020603050405020304" pitchFamily="18" charset="0"/>
                  <a:ea typeface="MS PGothic" panose="020B0600070205080204" pitchFamily="34" charset="-128"/>
                </a:defRPr>
              </a:lvl6pPr>
              <a:lvl7pPr marL="2971800" indent="-228600" algn="l" defTabSz="414338" rtl="0" eaLnBrk="0" fontAlgn="base" hangingPunct="0">
                <a:spcBef>
                  <a:spcPct val="20000"/>
                </a:spcBef>
                <a:spcAft>
                  <a:spcPct val="0"/>
                </a:spcAft>
                <a:buChar char="»"/>
                <a:tabLst>
                  <a:tab pos="0" algn="l"/>
                  <a:tab pos="650875" algn="l"/>
                  <a:tab pos="1303338" algn="l"/>
                  <a:tab pos="1955800" algn="l"/>
                  <a:tab pos="2608263" algn="l"/>
                  <a:tab pos="3260725" algn="l"/>
                  <a:tab pos="3913188" algn="l"/>
                  <a:tab pos="4565650" algn="l"/>
                  <a:tab pos="5216525" algn="l"/>
                  <a:tab pos="5868988" algn="l"/>
                  <a:tab pos="6521450" algn="l"/>
                  <a:tab pos="7173913" algn="l"/>
                  <a:tab pos="7826375" algn="l"/>
                  <a:tab pos="8478838" algn="l"/>
                  <a:tab pos="9131300" algn="l"/>
                  <a:tab pos="9783763" algn="l"/>
                </a:tabLst>
                <a:defRPr sz="2000">
                  <a:solidFill>
                    <a:schemeClr val="tx1"/>
                  </a:solidFill>
                  <a:latin typeface="Times New Roman" panose="02020603050405020304" pitchFamily="18" charset="0"/>
                  <a:ea typeface="MS PGothic" panose="020B0600070205080204" pitchFamily="34" charset="-128"/>
                </a:defRPr>
              </a:lvl7pPr>
              <a:lvl8pPr marL="3429000" indent="-228600" algn="l" defTabSz="414338" rtl="0" eaLnBrk="0" fontAlgn="base" hangingPunct="0">
                <a:spcBef>
                  <a:spcPct val="20000"/>
                </a:spcBef>
                <a:spcAft>
                  <a:spcPct val="0"/>
                </a:spcAft>
                <a:buChar char="»"/>
                <a:tabLst>
                  <a:tab pos="0" algn="l"/>
                  <a:tab pos="650875" algn="l"/>
                  <a:tab pos="1303338" algn="l"/>
                  <a:tab pos="1955800" algn="l"/>
                  <a:tab pos="2608263" algn="l"/>
                  <a:tab pos="3260725" algn="l"/>
                  <a:tab pos="3913188" algn="l"/>
                  <a:tab pos="4565650" algn="l"/>
                  <a:tab pos="5216525" algn="l"/>
                  <a:tab pos="5868988" algn="l"/>
                  <a:tab pos="6521450" algn="l"/>
                  <a:tab pos="7173913" algn="l"/>
                  <a:tab pos="7826375" algn="l"/>
                  <a:tab pos="8478838" algn="l"/>
                  <a:tab pos="9131300" algn="l"/>
                  <a:tab pos="9783763" algn="l"/>
                </a:tabLst>
                <a:defRPr sz="2000">
                  <a:solidFill>
                    <a:schemeClr val="tx1"/>
                  </a:solidFill>
                  <a:latin typeface="Times New Roman" panose="02020603050405020304" pitchFamily="18" charset="0"/>
                  <a:ea typeface="MS PGothic" panose="020B0600070205080204" pitchFamily="34" charset="-128"/>
                </a:defRPr>
              </a:lvl8pPr>
              <a:lvl9pPr marL="3886200" indent="-228600" algn="l" defTabSz="414338" rtl="0" eaLnBrk="0" fontAlgn="base" hangingPunct="0">
                <a:spcBef>
                  <a:spcPct val="20000"/>
                </a:spcBef>
                <a:spcAft>
                  <a:spcPct val="0"/>
                </a:spcAft>
                <a:buChar char="»"/>
                <a:tabLst>
                  <a:tab pos="0" algn="l"/>
                  <a:tab pos="650875" algn="l"/>
                  <a:tab pos="1303338" algn="l"/>
                  <a:tab pos="1955800" algn="l"/>
                  <a:tab pos="2608263" algn="l"/>
                  <a:tab pos="3260725" algn="l"/>
                  <a:tab pos="3913188" algn="l"/>
                  <a:tab pos="4565650" algn="l"/>
                  <a:tab pos="5216525" algn="l"/>
                  <a:tab pos="5868988" algn="l"/>
                  <a:tab pos="6521450" algn="l"/>
                  <a:tab pos="7173913" algn="l"/>
                  <a:tab pos="7826375" algn="l"/>
                  <a:tab pos="8478838" algn="l"/>
                  <a:tab pos="9131300" algn="l"/>
                  <a:tab pos="9783763" algn="l"/>
                </a:tabLst>
                <a:defRPr sz="2000">
                  <a:solidFill>
                    <a:schemeClr val="tx1"/>
                  </a:solidFill>
                  <a:latin typeface="Times New Roman" panose="02020603050405020304" pitchFamily="18" charset="0"/>
                  <a:ea typeface="MS PGothic" panose="020B0600070205080204" pitchFamily="34" charset="-128"/>
                </a:defRPr>
              </a:lvl9pPr>
            </a:lstStyle>
            <a:p>
              <a:pPr>
                <a:lnSpc>
                  <a:spcPct val="93000"/>
                </a:lnSpc>
                <a:spcBef>
                  <a:spcPct val="0"/>
                </a:spcBef>
                <a:buClr>
                  <a:srgbClr val="000000"/>
                </a:buClr>
                <a:buSzPct val="45000"/>
                <a:buFont typeface="Wingdings" panose="05000000000000000000" pitchFamily="2" charset="2"/>
                <a:buNone/>
              </a:pPr>
              <a:r>
                <a:rPr lang="en-GB" altLang="he-IL" sz="1400">
                  <a:solidFill>
                    <a:srgbClr val="000000"/>
                  </a:solidFill>
                  <a:latin typeface="Arial" panose="020B0604020202020204" pitchFamily="34" charset="0"/>
                </a:rPr>
                <a:t>Te = Time exceeded</a:t>
              </a:r>
            </a:p>
            <a:p>
              <a:pPr>
                <a:lnSpc>
                  <a:spcPct val="93000"/>
                </a:lnSpc>
                <a:spcBef>
                  <a:spcPct val="0"/>
                </a:spcBef>
                <a:buClr>
                  <a:srgbClr val="000000"/>
                </a:buClr>
                <a:buSzPct val="45000"/>
                <a:buFont typeface="Wingdings" panose="05000000000000000000" pitchFamily="2" charset="2"/>
                <a:buNone/>
              </a:pPr>
              <a:r>
                <a:rPr lang="en-GB" altLang="he-IL" sz="1400">
                  <a:solidFill>
                    <a:srgbClr val="000000"/>
                  </a:solidFill>
                  <a:latin typeface="Arial" panose="020B0604020202020204" pitchFamily="34" charset="0"/>
                </a:rPr>
                <a:t>Pu = Port unreachable</a:t>
              </a:r>
            </a:p>
          </p:txBody>
        </p:sp>
      </p:grpSp>
    </p:spTree>
    <p:extLst>
      <p:ext uri="{BB962C8B-B14F-4D97-AF65-F5344CB8AC3E}">
        <p14:creationId xmlns:p14="http://schemas.microsoft.com/office/powerpoint/2010/main" val="953474963"/>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endParaRPr lang="he-IL"/>
          </a:p>
        </p:txBody>
      </p:sp>
      <p:sp>
        <p:nvSpPr>
          <p:cNvPr id="4" name="מציין מיקום טקסט 3"/>
          <p:cNvSpPr>
            <a:spLocks noGrp="1"/>
          </p:cNvSpPr>
          <p:nvPr>
            <p:ph type="body" idx="1"/>
          </p:nvPr>
        </p:nvSpPr>
        <p:spPr/>
        <p:txBody>
          <a:bodyPr/>
          <a:lstStyle/>
          <a:p>
            <a:endParaRPr lang="he-IL" dirty="0"/>
          </a:p>
        </p:txBody>
      </p:sp>
      <p:pic>
        <p:nvPicPr>
          <p:cNvPr id="13312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938338"/>
            <a:ext cx="9034463" cy="3532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22684314"/>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כותרת 3"/>
          <p:cNvSpPr>
            <a:spLocks noGrp="1"/>
          </p:cNvSpPr>
          <p:nvPr>
            <p:ph type="title"/>
          </p:nvPr>
        </p:nvSpPr>
        <p:spPr/>
        <p:txBody>
          <a:bodyPr/>
          <a:lstStyle/>
          <a:p>
            <a:endParaRPr lang="he-IL"/>
          </a:p>
        </p:txBody>
      </p:sp>
      <p:sp>
        <p:nvSpPr>
          <p:cNvPr id="5" name="מציין מיקום טקסט 4"/>
          <p:cNvSpPr>
            <a:spLocks noGrp="1"/>
          </p:cNvSpPr>
          <p:nvPr>
            <p:ph type="body" idx="1"/>
          </p:nvPr>
        </p:nvSpPr>
        <p:spPr/>
        <p:txBody>
          <a:bodyPr/>
          <a:lstStyle/>
          <a:p>
            <a:endParaRPr lang="he-IL"/>
          </a:p>
        </p:txBody>
      </p:sp>
      <p:pic>
        <p:nvPicPr>
          <p:cNvPr id="13414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477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95489395"/>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כותרת 3"/>
          <p:cNvSpPr>
            <a:spLocks noGrp="1"/>
          </p:cNvSpPr>
          <p:nvPr>
            <p:ph type="title"/>
          </p:nvPr>
        </p:nvSpPr>
        <p:spPr/>
        <p:txBody>
          <a:bodyPr/>
          <a:lstStyle/>
          <a:p>
            <a:endParaRPr lang="he-IL"/>
          </a:p>
        </p:txBody>
      </p:sp>
      <p:sp>
        <p:nvSpPr>
          <p:cNvPr id="5" name="מציין מיקום טקסט 4"/>
          <p:cNvSpPr>
            <a:spLocks noGrp="1"/>
          </p:cNvSpPr>
          <p:nvPr>
            <p:ph type="body" idx="1"/>
          </p:nvPr>
        </p:nvSpPr>
        <p:spPr/>
        <p:txBody>
          <a:bodyPr/>
          <a:lstStyle/>
          <a:p>
            <a:endParaRPr lang="he-IL"/>
          </a:p>
        </p:txBody>
      </p:sp>
      <p:pic>
        <p:nvPicPr>
          <p:cNvPr id="13517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39238" cy="6022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36259897"/>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כותרת 3"/>
          <p:cNvSpPr>
            <a:spLocks noGrp="1"/>
          </p:cNvSpPr>
          <p:nvPr>
            <p:ph type="title"/>
          </p:nvPr>
        </p:nvSpPr>
        <p:spPr/>
        <p:txBody>
          <a:bodyPr/>
          <a:lstStyle/>
          <a:p>
            <a:endParaRPr lang="he-IL"/>
          </a:p>
        </p:txBody>
      </p:sp>
      <p:sp>
        <p:nvSpPr>
          <p:cNvPr id="5" name="מציין מיקום טקסט 4"/>
          <p:cNvSpPr>
            <a:spLocks noGrp="1"/>
          </p:cNvSpPr>
          <p:nvPr>
            <p:ph type="body" idx="1"/>
          </p:nvPr>
        </p:nvSpPr>
        <p:spPr/>
        <p:txBody>
          <a:bodyPr/>
          <a:lstStyle/>
          <a:p>
            <a:endParaRPr lang="he-IL"/>
          </a:p>
        </p:txBody>
      </p:sp>
      <p:pic>
        <p:nvPicPr>
          <p:cNvPr id="13619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69400" cy="5627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56641154"/>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כותרת 3"/>
          <p:cNvSpPr>
            <a:spLocks noGrp="1"/>
          </p:cNvSpPr>
          <p:nvPr>
            <p:ph type="title"/>
          </p:nvPr>
        </p:nvSpPr>
        <p:spPr/>
        <p:txBody>
          <a:bodyPr/>
          <a:lstStyle/>
          <a:p>
            <a:endParaRPr lang="he-IL"/>
          </a:p>
        </p:txBody>
      </p:sp>
      <p:sp>
        <p:nvSpPr>
          <p:cNvPr id="5" name="מציין מיקום טקסט 4"/>
          <p:cNvSpPr>
            <a:spLocks noGrp="1"/>
          </p:cNvSpPr>
          <p:nvPr>
            <p:ph type="body" idx="1"/>
          </p:nvPr>
        </p:nvSpPr>
        <p:spPr/>
        <p:txBody>
          <a:bodyPr/>
          <a:lstStyle/>
          <a:p>
            <a:endParaRPr lang="he-IL"/>
          </a:p>
        </p:txBody>
      </p:sp>
      <p:pic>
        <p:nvPicPr>
          <p:cNvPr id="13722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85275" cy="6022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49634666"/>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NAT</a:t>
            </a:r>
            <a:endParaRPr lang="he-IL" dirty="0"/>
          </a:p>
        </p:txBody>
      </p:sp>
      <p:sp>
        <p:nvSpPr>
          <p:cNvPr id="5" name="Subtitle 4"/>
          <p:cNvSpPr>
            <a:spLocks noGrp="1"/>
          </p:cNvSpPr>
          <p:nvPr>
            <p:ph type="subTitle" idx="1"/>
          </p:nvPr>
        </p:nvSpPr>
        <p:spPr/>
        <p:txBody>
          <a:bodyPr/>
          <a:lstStyle/>
          <a:p>
            <a:endParaRPr lang="he-IL"/>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p:nvPr>
        </p:nvSpPr>
        <p:spPr/>
        <p:txBody>
          <a:bodyPr/>
          <a:lstStyle/>
          <a:p>
            <a:pPr algn="r" eaLnBrk="1" hangingPunct="1"/>
            <a:r>
              <a:rPr lang="he-IL" sz="3600" smtClean="0"/>
              <a:t>תרגיל</a:t>
            </a:r>
            <a:endParaRPr lang="he-IL" sz="3600" b="1" smtClean="0"/>
          </a:p>
        </p:txBody>
      </p:sp>
      <p:sp>
        <p:nvSpPr>
          <p:cNvPr id="23555" name="Content Placeholder 2"/>
          <p:cNvSpPr>
            <a:spLocks noGrp="1"/>
          </p:cNvSpPr>
          <p:nvPr>
            <p:ph type="body" idx="1"/>
          </p:nvPr>
        </p:nvSpPr>
        <p:spPr>
          <a:xfrm>
            <a:off x="457200" y="1600200"/>
            <a:ext cx="8229600" cy="1540768"/>
          </a:xfrm>
        </p:spPr>
        <p:txBody>
          <a:bodyPr/>
          <a:lstStyle/>
          <a:p>
            <a:pPr marL="457200" indent="-457200" algn="r" rtl="1">
              <a:buFont typeface="Wingdings 2" pitchFamily="18" charset="2"/>
              <a:buAutoNum type="arabicParenR"/>
            </a:pPr>
            <a:r>
              <a:rPr lang="he-IL" sz="2400" dirty="0" smtClean="0"/>
              <a:t>אילו סוגים של רשתות אתם מכירים</a:t>
            </a:r>
          </a:p>
          <a:p>
            <a:pPr rtl="1"/>
            <a:r>
              <a:rPr lang="en-US" sz="2400" dirty="0" smtClean="0"/>
              <a:t>Packet switching</a:t>
            </a:r>
          </a:p>
          <a:p>
            <a:pPr rtl="1"/>
            <a:r>
              <a:rPr lang="en-US" sz="2400" dirty="0" smtClean="0"/>
              <a:t>Circuit Switching</a:t>
            </a:r>
          </a:p>
          <a:p>
            <a:pPr rtl="1"/>
            <a:r>
              <a:rPr lang="en-US" sz="2400" dirty="0" smtClean="0"/>
              <a:t>Virtual Circuit</a:t>
            </a:r>
            <a:endParaRPr lang="he-IL" sz="2400" dirty="0"/>
          </a:p>
        </p:txBody>
      </p:sp>
      <p:sp>
        <p:nvSpPr>
          <p:cNvPr id="4" name="Rectangle 3"/>
          <p:cNvSpPr>
            <a:spLocks noChangeArrowheads="1"/>
          </p:cNvSpPr>
          <p:nvPr/>
        </p:nvSpPr>
        <p:spPr bwMode="auto">
          <a:xfrm>
            <a:off x="842392" y="3198495"/>
            <a:ext cx="1752600" cy="533400"/>
          </a:xfrm>
          <a:prstGeom prst="rect">
            <a:avLst/>
          </a:prstGeom>
          <a:solidFill>
            <a:schemeClr val="accent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lnSpc>
                <a:spcPct val="100000"/>
              </a:lnSpc>
              <a:spcBef>
                <a:spcPct val="0"/>
              </a:spcBef>
              <a:buClrTx/>
              <a:buSzTx/>
              <a:buFontTx/>
              <a:buNone/>
            </a:pPr>
            <a:endParaRPr lang="he-IL" altLang="he-IL" sz="1400" b="1">
              <a:solidFill>
                <a:srgbClr val="000000"/>
              </a:solidFill>
              <a:latin typeface="Arial" panose="020B0604020202020204" pitchFamily="34" charset="0"/>
            </a:endParaRPr>
          </a:p>
        </p:txBody>
      </p:sp>
      <p:sp>
        <p:nvSpPr>
          <p:cNvPr id="5" name="Rectangle 4"/>
          <p:cNvSpPr>
            <a:spLocks noChangeArrowheads="1"/>
          </p:cNvSpPr>
          <p:nvPr/>
        </p:nvSpPr>
        <p:spPr bwMode="auto">
          <a:xfrm>
            <a:off x="2594992" y="3198495"/>
            <a:ext cx="1905000" cy="533400"/>
          </a:xfrm>
          <a:prstGeom prst="rect">
            <a:avLst/>
          </a:prstGeom>
          <a:solidFill>
            <a:schemeClr val="accent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lnSpc>
                <a:spcPct val="100000"/>
              </a:lnSpc>
              <a:spcBef>
                <a:spcPct val="0"/>
              </a:spcBef>
              <a:buClrTx/>
              <a:buSzTx/>
              <a:buFontTx/>
              <a:buNone/>
            </a:pPr>
            <a:r>
              <a:rPr lang="en-US" altLang="he-IL" sz="1400" b="1">
                <a:solidFill>
                  <a:srgbClr val="000000"/>
                </a:solidFill>
                <a:latin typeface="Arial" panose="020B0604020202020204" pitchFamily="34" charset="0"/>
              </a:rPr>
              <a:t>Source Routing</a:t>
            </a:r>
          </a:p>
        </p:txBody>
      </p:sp>
      <p:sp>
        <p:nvSpPr>
          <p:cNvPr id="6" name="Rectangle 5"/>
          <p:cNvSpPr>
            <a:spLocks noChangeArrowheads="1"/>
          </p:cNvSpPr>
          <p:nvPr/>
        </p:nvSpPr>
        <p:spPr bwMode="auto">
          <a:xfrm>
            <a:off x="4499992" y="3198495"/>
            <a:ext cx="1905000" cy="533400"/>
          </a:xfrm>
          <a:prstGeom prst="rect">
            <a:avLst/>
          </a:prstGeom>
          <a:solidFill>
            <a:schemeClr val="accent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lnSpc>
                <a:spcPct val="100000"/>
              </a:lnSpc>
              <a:spcBef>
                <a:spcPct val="0"/>
              </a:spcBef>
              <a:buClrTx/>
              <a:buSzTx/>
              <a:buFontTx/>
              <a:buNone/>
            </a:pPr>
            <a:r>
              <a:rPr lang="en-US" altLang="he-IL" sz="1400" b="1">
                <a:solidFill>
                  <a:srgbClr val="000000"/>
                </a:solidFill>
                <a:latin typeface="Arial" panose="020B0604020202020204" pitchFamily="34" charset="0"/>
              </a:rPr>
              <a:t>Global Addresses</a:t>
            </a:r>
          </a:p>
        </p:txBody>
      </p:sp>
      <p:sp>
        <p:nvSpPr>
          <p:cNvPr id="7" name="Rectangle 6"/>
          <p:cNvSpPr>
            <a:spLocks noChangeArrowheads="1"/>
          </p:cNvSpPr>
          <p:nvPr/>
        </p:nvSpPr>
        <p:spPr bwMode="auto">
          <a:xfrm>
            <a:off x="842392" y="3731895"/>
            <a:ext cx="1752600" cy="533400"/>
          </a:xfrm>
          <a:prstGeom prst="rect">
            <a:avLst/>
          </a:prstGeom>
          <a:solidFill>
            <a:srgbClr val="FFFFFF"/>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lnSpc>
                <a:spcPct val="100000"/>
              </a:lnSpc>
              <a:spcBef>
                <a:spcPct val="0"/>
              </a:spcBef>
              <a:buClrTx/>
              <a:buSzTx/>
              <a:buFontTx/>
              <a:buNone/>
            </a:pPr>
            <a:r>
              <a:rPr lang="en-US" altLang="he-IL" sz="1400" b="1">
                <a:solidFill>
                  <a:srgbClr val="000000"/>
                </a:solidFill>
                <a:latin typeface="Arial" panose="020B0604020202020204" pitchFamily="34" charset="0"/>
              </a:rPr>
              <a:t>Header Size</a:t>
            </a:r>
          </a:p>
        </p:txBody>
      </p:sp>
      <p:sp>
        <p:nvSpPr>
          <p:cNvPr id="8" name="Rectangle 7"/>
          <p:cNvSpPr>
            <a:spLocks noChangeArrowheads="1"/>
          </p:cNvSpPr>
          <p:nvPr/>
        </p:nvSpPr>
        <p:spPr bwMode="auto">
          <a:xfrm>
            <a:off x="2594992" y="3731895"/>
            <a:ext cx="1905000" cy="533400"/>
          </a:xfrm>
          <a:prstGeom prst="rect">
            <a:avLst/>
          </a:prstGeom>
          <a:solidFill>
            <a:srgbClr val="FFFFFF"/>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lnSpc>
                <a:spcPct val="100000"/>
              </a:lnSpc>
              <a:spcBef>
                <a:spcPct val="0"/>
              </a:spcBef>
              <a:buClrTx/>
              <a:buSzTx/>
              <a:buFontTx/>
              <a:buNone/>
            </a:pPr>
            <a:endParaRPr lang="en-US" altLang="he-IL" sz="1400" dirty="0">
              <a:solidFill>
                <a:srgbClr val="000000"/>
              </a:solidFill>
              <a:latin typeface="Arial" panose="020B0604020202020204" pitchFamily="34" charset="0"/>
            </a:endParaRPr>
          </a:p>
        </p:txBody>
      </p:sp>
      <p:sp>
        <p:nvSpPr>
          <p:cNvPr id="9" name="Rectangle 8"/>
          <p:cNvSpPr>
            <a:spLocks noChangeArrowheads="1"/>
          </p:cNvSpPr>
          <p:nvPr/>
        </p:nvSpPr>
        <p:spPr bwMode="auto">
          <a:xfrm>
            <a:off x="4499992" y="3731895"/>
            <a:ext cx="1905000" cy="533400"/>
          </a:xfrm>
          <a:prstGeom prst="rect">
            <a:avLst/>
          </a:prstGeom>
          <a:solidFill>
            <a:srgbClr val="FFFFFF"/>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lnSpc>
                <a:spcPct val="100000"/>
              </a:lnSpc>
              <a:spcBef>
                <a:spcPct val="0"/>
              </a:spcBef>
              <a:buClrTx/>
              <a:buSzTx/>
              <a:buFontTx/>
              <a:buNone/>
            </a:pPr>
            <a:endParaRPr lang="en-US" altLang="he-IL" sz="1400" dirty="0">
              <a:solidFill>
                <a:srgbClr val="000000"/>
              </a:solidFill>
              <a:latin typeface="Arial" panose="020B0604020202020204" pitchFamily="34" charset="0"/>
            </a:endParaRPr>
          </a:p>
        </p:txBody>
      </p:sp>
      <p:sp>
        <p:nvSpPr>
          <p:cNvPr id="10" name="Rectangle 9"/>
          <p:cNvSpPr>
            <a:spLocks noChangeArrowheads="1"/>
          </p:cNvSpPr>
          <p:nvPr/>
        </p:nvSpPr>
        <p:spPr bwMode="auto">
          <a:xfrm>
            <a:off x="842392" y="4265295"/>
            <a:ext cx="1752600" cy="609600"/>
          </a:xfrm>
          <a:prstGeom prst="rect">
            <a:avLst/>
          </a:prstGeom>
          <a:solidFill>
            <a:srgbClr val="FFFFFF"/>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lnSpc>
                <a:spcPct val="100000"/>
              </a:lnSpc>
              <a:spcBef>
                <a:spcPct val="0"/>
              </a:spcBef>
              <a:buClrTx/>
              <a:buSzTx/>
              <a:buFontTx/>
              <a:buNone/>
            </a:pPr>
            <a:r>
              <a:rPr lang="en-US" altLang="he-IL" sz="1400" b="1">
                <a:solidFill>
                  <a:srgbClr val="000000"/>
                </a:solidFill>
                <a:latin typeface="Arial" panose="020B0604020202020204" pitchFamily="34" charset="0"/>
              </a:rPr>
              <a:t>Router Table Size</a:t>
            </a:r>
          </a:p>
        </p:txBody>
      </p:sp>
      <p:sp>
        <p:nvSpPr>
          <p:cNvPr id="11" name="Rectangle 10"/>
          <p:cNvSpPr>
            <a:spLocks noChangeArrowheads="1"/>
          </p:cNvSpPr>
          <p:nvPr/>
        </p:nvSpPr>
        <p:spPr bwMode="auto">
          <a:xfrm>
            <a:off x="2594992" y="4265295"/>
            <a:ext cx="1905000" cy="609600"/>
          </a:xfrm>
          <a:prstGeom prst="rect">
            <a:avLst/>
          </a:prstGeom>
          <a:solidFill>
            <a:srgbClr val="FFFFFF"/>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lnSpc>
                <a:spcPct val="100000"/>
              </a:lnSpc>
              <a:spcBef>
                <a:spcPct val="0"/>
              </a:spcBef>
              <a:buClrTx/>
              <a:buSzTx/>
              <a:buFontTx/>
              <a:buNone/>
            </a:pPr>
            <a:endParaRPr lang="en-US" altLang="he-IL" sz="1400" dirty="0">
              <a:solidFill>
                <a:srgbClr val="000000"/>
              </a:solidFill>
              <a:latin typeface="Arial" panose="020B0604020202020204" pitchFamily="34" charset="0"/>
            </a:endParaRPr>
          </a:p>
        </p:txBody>
      </p:sp>
      <p:sp>
        <p:nvSpPr>
          <p:cNvPr id="12" name="Rectangle 11"/>
          <p:cNvSpPr>
            <a:spLocks noChangeArrowheads="1"/>
          </p:cNvSpPr>
          <p:nvPr/>
        </p:nvSpPr>
        <p:spPr bwMode="auto">
          <a:xfrm>
            <a:off x="4499992" y="4265295"/>
            <a:ext cx="1905000" cy="609600"/>
          </a:xfrm>
          <a:prstGeom prst="rect">
            <a:avLst/>
          </a:prstGeom>
          <a:solidFill>
            <a:srgbClr val="FFFFFF"/>
          </a:solidFill>
          <a:ln w="9525">
            <a:solidFill>
              <a:schemeClr val="tx1"/>
            </a:solidFill>
            <a:miter lim="800000"/>
            <a:headEnd/>
            <a:tailEnd/>
          </a:ln>
        </p:spPr>
        <p:txBody>
          <a:bodyPr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lnSpc>
                <a:spcPct val="100000"/>
              </a:lnSpc>
              <a:spcBef>
                <a:spcPct val="0"/>
              </a:spcBef>
              <a:buClrTx/>
              <a:buSzTx/>
              <a:buFontTx/>
              <a:buNone/>
            </a:pPr>
            <a:endParaRPr lang="en-US" altLang="he-IL" sz="1400" dirty="0">
              <a:solidFill>
                <a:srgbClr val="000000"/>
              </a:solidFill>
              <a:latin typeface="Arial" panose="020B0604020202020204" pitchFamily="34" charset="0"/>
            </a:endParaRPr>
          </a:p>
        </p:txBody>
      </p:sp>
      <p:sp>
        <p:nvSpPr>
          <p:cNvPr id="13" name="Rectangle 12"/>
          <p:cNvSpPr>
            <a:spLocks noChangeArrowheads="1"/>
          </p:cNvSpPr>
          <p:nvPr/>
        </p:nvSpPr>
        <p:spPr bwMode="auto">
          <a:xfrm>
            <a:off x="842392" y="4874895"/>
            <a:ext cx="1752600" cy="609600"/>
          </a:xfrm>
          <a:prstGeom prst="rect">
            <a:avLst/>
          </a:prstGeom>
          <a:solidFill>
            <a:srgbClr val="FFFFFF"/>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lnSpc>
                <a:spcPct val="100000"/>
              </a:lnSpc>
              <a:spcBef>
                <a:spcPct val="0"/>
              </a:spcBef>
              <a:buClrTx/>
              <a:buSzTx/>
              <a:buFontTx/>
              <a:buNone/>
            </a:pPr>
            <a:r>
              <a:rPr lang="en-US" altLang="he-IL" sz="1400" b="1">
                <a:solidFill>
                  <a:srgbClr val="000000"/>
                </a:solidFill>
                <a:latin typeface="Arial" panose="020B0604020202020204" pitchFamily="34" charset="0"/>
              </a:rPr>
              <a:t>Forward Overhead</a:t>
            </a:r>
          </a:p>
        </p:txBody>
      </p:sp>
      <p:sp>
        <p:nvSpPr>
          <p:cNvPr id="14" name="Rectangle 13"/>
          <p:cNvSpPr>
            <a:spLocks noChangeArrowheads="1"/>
          </p:cNvSpPr>
          <p:nvPr/>
        </p:nvSpPr>
        <p:spPr bwMode="auto">
          <a:xfrm>
            <a:off x="2594992" y="4874895"/>
            <a:ext cx="1905000" cy="609600"/>
          </a:xfrm>
          <a:prstGeom prst="rect">
            <a:avLst/>
          </a:prstGeom>
          <a:solidFill>
            <a:srgbClr val="FFFFFF"/>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lnSpc>
                <a:spcPct val="100000"/>
              </a:lnSpc>
              <a:spcBef>
                <a:spcPct val="0"/>
              </a:spcBef>
              <a:buClrTx/>
              <a:buSzTx/>
              <a:buFontTx/>
              <a:buNone/>
            </a:pPr>
            <a:endParaRPr lang="en-US" altLang="he-IL" sz="1400" dirty="0">
              <a:solidFill>
                <a:srgbClr val="000000"/>
              </a:solidFill>
              <a:latin typeface="Arial" panose="020B0604020202020204" pitchFamily="34" charset="0"/>
            </a:endParaRPr>
          </a:p>
        </p:txBody>
      </p:sp>
      <p:sp>
        <p:nvSpPr>
          <p:cNvPr id="15" name="Rectangle 14"/>
          <p:cNvSpPr>
            <a:spLocks noChangeArrowheads="1"/>
          </p:cNvSpPr>
          <p:nvPr/>
        </p:nvSpPr>
        <p:spPr bwMode="auto">
          <a:xfrm>
            <a:off x="4499992" y="4874895"/>
            <a:ext cx="1905000" cy="609600"/>
          </a:xfrm>
          <a:prstGeom prst="rect">
            <a:avLst/>
          </a:prstGeom>
          <a:solidFill>
            <a:srgbClr val="FFFFFF"/>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lnSpc>
                <a:spcPct val="100000"/>
              </a:lnSpc>
              <a:spcBef>
                <a:spcPct val="0"/>
              </a:spcBef>
              <a:buClrTx/>
              <a:buSzTx/>
              <a:buFontTx/>
              <a:buNone/>
            </a:pPr>
            <a:endParaRPr lang="en-US" altLang="he-IL" sz="1400" dirty="0">
              <a:solidFill>
                <a:srgbClr val="000000"/>
              </a:solidFill>
              <a:latin typeface="Arial" panose="020B0604020202020204" pitchFamily="34" charset="0"/>
            </a:endParaRPr>
          </a:p>
        </p:txBody>
      </p:sp>
      <p:sp>
        <p:nvSpPr>
          <p:cNvPr id="16" name="Rectangle 15"/>
          <p:cNvSpPr>
            <a:spLocks noChangeArrowheads="1"/>
          </p:cNvSpPr>
          <p:nvPr/>
        </p:nvSpPr>
        <p:spPr bwMode="auto">
          <a:xfrm>
            <a:off x="6404992" y="3198495"/>
            <a:ext cx="1676400" cy="533400"/>
          </a:xfrm>
          <a:prstGeom prst="rect">
            <a:avLst/>
          </a:prstGeom>
          <a:solidFill>
            <a:schemeClr val="accent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lnSpc>
                <a:spcPct val="100000"/>
              </a:lnSpc>
              <a:spcBef>
                <a:spcPct val="0"/>
              </a:spcBef>
              <a:buClrTx/>
              <a:buSzTx/>
              <a:buFontTx/>
              <a:buNone/>
            </a:pPr>
            <a:r>
              <a:rPr lang="en-US" altLang="he-IL" sz="1400" b="1">
                <a:solidFill>
                  <a:srgbClr val="000000"/>
                </a:solidFill>
                <a:latin typeface="Arial" panose="020B0604020202020204" pitchFamily="34" charset="0"/>
              </a:rPr>
              <a:t>Virtual Circuits</a:t>
            </a:r>
          </a:p>
        </p:txBody>
      </p:sp>
      <p:sp>
        <p:nvSpPr>
          <p:cNvPr id="17" name="Rectangle 16"/>
          <p:cNvSpPr>
            <a:spLocks noChangeArrowheads="1"/>
          </p:cNvSpPr>
          <p:nvPr/>
        </p:nvSpPr>
        <p:spPr bwMode="auto">
          <a:xfrm>
            <a:off x="6404992" y="3731895"/>
            <a:ext cx="1676400" cy="533400"/>
          </a:xfrm>
          <a:prstGeom prst="rect">
            <a:avLst/>
          </a:prstGeom>
          <a:solidFill>
            <a:srgbClr val="FFFFFF"/>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lnSpc>
                <a:spcPct val="100000"/>
              </a:lnSpc>
              <a:spcBef>
                <a:spcPct val="0"/>
              </a:spcBef>
              <a:buClrTx/>
              <a:buSzTx/>
              <a:buFontTx/>
              <a:buNone/>
            </a:pPr>
            <a:endParaRPr lang="en-US" altLang="he-IL" sz="1400" dirty="0">
              <a:solidFill>
                <a:srgbClr val="000000"/>
              </a:solidFill>
              <a:latin typeface="Arial" panose="020B0604020202020204" pitchFamily="34" charset="0"/>
            </a:endParaRPr>
          </a:p>
        </p:txBody>
      </p:sp>
      <p:sp>
        <p:nvSpPr>
          <p:cNvPr id="18" name="Rectangle 17"/>
          <p:cNvSpPr>
            <a:spLocks noChangeArrowheads="1"/>
          </p:cNvSpPr>
          <p:nvPr/>
        </p:nvSpPr>
        <p:spPr bwMode="auto">
          <a:xfrm>
            <a:off x="6404992" y="4265295"/>
            <a:ext cx="1676400" cy="609600"/>
          </a:xfrm>
          <a:prstGeom prst="rect">
            <a:avLst/>
          </a:prstGeom>
          <a:solidFill>
            <a:srgbClr val="FFFFFF"/>
          </a:solidFill>
          <a:ln w="9525">
            <a:solidFill>
              <a:schemeClr val="tx1"/>
            </a:solidFill>
            <a:miter lim="800000"/>
            <a:headEnd/>
            <a:tailEnd/>
          </a:ln>
        </p:spPr>
        <p:txBody>
          <a:bodyPr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lnSpc>
                <a:spcPct val="100000"/>
              </a:lnSpc>
              <a:spcBef>
                <a:spcPct val="0"/>
              </a:spcBef>
              <a:buClrTx/>
              <a:buSzTx/>
              <a:buFontTx/>
              <a:buNone/>
            </a:pPr>
            <a:endParaRPr lang="en-US" altLang="he-IL" sz="1400" dirty="0">
              <a:solidFill>
                <a:srgbClr val="000000"/>
              </a:solidFill>
              <a:latin typeface="Arial" panose="020B0604020202020204" pitchFamily="34" charset="0"/>
            </a:endParaRPr>
          </a:p>
        </p:txBody>
      </p:sp>
      <p:sp>
        <p:nvSpPr>
          <p:cNvPr id="19" name="Rectangle 18"/>
          <p:cNvSpPr>
            <a:spLocks noChangeArrowheads="1"/>
          </p:cNvSpPr>
          <p:nvPr/>
        </p:nvSpPr>
        <p:spPr bwMode="auto">
          <a:xfrm>
            <a:off x="6404992" y="4874895"/>
            <a:ext cx="1676400" cy="609600"/>
          </a:xfrm>
          <a:prstGeom prst="rect">
            <a:avLst/>
          </a:prstGeom>
          <a:solidFill>
            <a:srgbClr val="FFFFFF"/>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lnSpc>
                <a:spcPct val="100000"/>
              </a:lnSpc>
              <a:spcBef>
                <a:spcPct val="0"/>
              </a:spcBef>
              <a:buClrTx/>
              <a:buSzTx/>
              <a:buFontTx/>
              <a:buNone/>
            </a:pPr>
            <a:endParaRPr lang="en-US" altLang="he-IL" sz="1400" dirty="0">
              <a:solidFill>
                <a:srgbClr val="000000"/>
              </a:solidFill>
              <a:latin typeface="Arial" panose="020B0604020202020204" pitchFamily="34" charset="0"/>
            </a:endParaRPr>
          </a:p>
        </p:txBody>
      </p:sp>
      <p:sp>
        <p:nvSpPr>
          <p:cNvPr id="20" name="Rectangle 19"/>
          <p:cNvSpPr>
            <a:spLocks noChangeArrowheads="1"/>
          </p:cNvSpPr>
          <p:nvPr/>
        </p:nvSpPr>
        <p:spPr bwMode="auto">
          <a:xfrm>
            <a:off x="842392" y="5484495"/>
            <a:ext cx="1752600" cy="609600"/>
          </a:xfrm>
          <a:prstGeom prst="rect">
            <a:avLst/>
          </a:prstGeom>
          <a:solidFill>
            <a:srgbClr val="FFFFFF"/>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lnSpc>
                <a:spcPct val="100000"/>
              </a:lnSpc>
              <a:spcBef>
                <a:spcPct val="0"/>
              </a:spcBef>
              <a:buClrTx/>
              <a:buSzTx/>
              <a:buFontTx/>
              <a:buNone/>
            </a:pPr>
            <a:r>
              <a:rPr lang="en-US" altLang="he-IL" sz="1400" b="1">
                <a:solidFill>
                  <a:srgbClr val="000000"/>
                </a:solidFill>
                <a:latin typeface="Arial" panose="020B0604020202020204" pitchFamily="34" charset="0"/>
              </a:rPr>
              <a:t>Setup Overhead</a:t>
            </a:r>
          </a:p>
        </p:txBody>
      </p:sp>
      <p:sp>
        <p:nvSpPr>
          <p:cNvPr id="21" name="Rectangle 20"/>
          <p:cNvSpPr>
            <a:spLocks noChangeArrowheads="1"/>
          </p:cNvSpPr>
          <p:nvPr/>
        </p:nvSpPr>
        <p:spPr bwMode="auto">
          <a:xfrm>
            <a:off x="2594992" y="5484495"/>
            <a:ext cx="1905000" cy="609600"/>
          </a:xfrm>
          <a:prstGeom prst="rect">
            <a:avLst/>
          </a:prstGeom>
          <a:solidFill>
            <a:srgbClr val="FFFFFF"/>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lnSpc>
                <a:spcPct val="100000"/>
              </a:lnSpc>
              <a:spcBef>
                <a:spcPct val="0"/>
              </a:spcBef>
              <a:buClrTx/>
              <a:buSzTx/>
              <a:buFontTx/>
              <a:buNone/>
            </a:pPr>
            <a:endParaRPr lang="en-US" altLang="he-IL" sz="1400" dirty="0">
              <a:solidFill>
                <a:srgbClr val="000000"/>
              </a:solidFill>
              <a:latin typeface="Arial" panose="020B0604020202020204" pitchFamily="34" charset="0"/>
            </a:endParaRPr>
          </a:p>
        </p:txBody>
      </p:sp>
      <p:sp>
        <p:nvSpPr>
          <p:cNvPr id="22" name="Rectangle 21"/>
          <p:cNvSpPr>
            <a:spLocks noChangeArrowheads="1"/>
          </p:cNvSpPr>
          <p:nvPr/>
        </p:nvSpPr>
        <p:spPr bwMode="auto">
          <a:xfrm>
            <a:off x="4499992" y="5484495"/>
            <a:ext cx="1905000" cy="609600"/>
          </a:xfrm>
          <a:prstGeom prst="rect">
            <a:avLst/>
          </a:prstGeom>
          <a:solidFill>
            <a:srgbClr val="FFFFFF"/>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lnSpc>
                <a:spcPct val="100000"/>
              </a:lnSpc>
              <a:spcBef>
                <a:spcPct val="0"/>
              </a:spcBef>
              <a:buClrTx/>
              <a:buSzTx/>
              <a:buFontTx/>
              <a:buNone/>
            </a:pPr>
            <a:endParaRPr lang="en-US" altLang="he-IL" sz="1400" dirty="0">
              <a:solidFill>
                <a:srgbClr val="000000"/>
              </a:solidFill>
              <a:latin typeface="Arial" panose="020B0604020202020204" pitchFamily="34" charset="0"/>
            </a:endParaRPr>
          </a:p>
        </p:txBody>
      </p:sp>
      <p:sp>
        <p:nvSpPr>
          <p:cNvPr id="23" name="Rectangle 22"/>
          <p:cNvSpPr>
            <a:spLocks noChangeArrowheads="1"/>
          </p:cNvSpPr>
          <p:nvPr/>
        </p:nvSpPr>
        <p:spPr bwMode="auto">
          <a:xfrm>
            <a:off x="842392" y="6094095"/>
            <a:ext cx="1752600" cy="762000"/>
          </a:xfrm>
          <a:prstGeom prst="rect">
            <a:avLst/>
          </a:prstGeom>
          <a:solidFill>
            <a:srgbClr val="FFFFFF"/>
          </a:solidFill>
          <a:ln w="9525">
            <a:solidFill>
              <a:schemeClr val="tx1"/>
            </a:solidFill>
            <a:miter lim="800000"/>
            <a:headEnd/>
            <a:tailEnd/>
          </a:ln>
        </p:spPr>
        <p:txBody>
          <a:bodyPr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lnSpc>
                <a:spcPct val="100000"/>
              </a:lnSpc>
              <a:spcBef>
                <a:spcPct val="0"/>
              </a:spcBef>
              <a:buClrTx/>
              <a:buSzTx/>
              <a:buFontTx/>
              <a:buNone/>
            </a:pPr>
            <a:r>
              <a:rPr lang="en-US" altLang="he-IL" sz="1400" b="1">
                <a:solidFill>
                  <a:srgbClr val="000000"/>
                </a:solidFill>
                <a:latin typeface="Arial" panose="020B0604020202020204" pitchFamily="34" charset="0"/>
              </a:rPr>
              <a:t>Error Recovery</a:t>
            </a:r>
          </a:p>
        </p:txBody>
      </p:sp>
      <p:sp>
        <p:nvSpPr>
          <p:cNvPr id="24" name="Rectangle 23"/>
          <p:cNvSpPr>
            <a:spLocks noChangeArrowheads="1"/>
          </p:cNvSpPr>
          <p:nvPr/>
        </p:nvSpPr>
        <p:spPr bwMode="auto">
          <a:xfrm>
            <a:off x="2594992" y="6094095"/>
            <a:ext cx="1905000" cy="762000"/>
          </a:xfrm>
          <a:prstGeom prst="rect">
            <a:avLst/>
          </a:prstGeom>
          <a:solidFill>
            <a:srgbClr val="FFFFFF"/>
          </a:solidFill>
          <a:ln w="9525">
            <a:solidFill>
              <a:schemeClr val="tx1"/>
            </a:solidFill>
            <a:miter lim="800000"/>
            <a:headEnd/>
            <a:tailEnd/>
          </a:ln>
        </p:spPr>
        <p:txBody>
          <a:bodyPr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lnSpc>
                <a:spcPct val="100000"/>
              </a:lnSpc>
              <a:spcBef>
                <a:spcPct val="0"/>
              </a:spcBef>
              <a:buClrTx/>
              <a:buSzTx/>
              <a:buFontTx/>
              <a:buNone/>
            </a:pPr>
            <a:endParaRPr lang="en-US" altLang="he-IL" sz="1400" dirty="0">
              <a:solidFill>
                <a:srgbClr val="000000"/>
              </a:solidFill>
              <a:latin typeface="Arial" panose="020B0604020202020204" pitchFamily="34" charset="0"/>
            </a:endParaRPr>
          </a:p>
        </p:txBody>
      </p:sp>
      <p:sp>
        <p:nvSpPr>
          <p:cNvPr id="25" name="Rectangle 24"/>
          <p:cNvSpPr>
            <a:spLocks noChangeArrowheads="1"/>
          </p:cNvSpPr>
          <p:nvPr/>
        </p:nvSpPr>
        <p:spPr bwMode="auto">
          <a:xfrm>
            <a:off x="4499992" y="6094095"/>
            <a:ext cx="1905000" cy="762000"/>
          </a:xfrm>
          <a:prstGeom prst="rect">
            <a:avLst/>
          </a:prstGeom>
          <a:solidFill>
            <a:srgbClr val="FFFFFF"/>
          </a:solidFill>
          <a:ln w="9525">
            <a:solidFill>
              <a:schemeClr val="tx1"/>
            </a:solidFill>
            <a:miter lim="800000"/>
            <a:headEnd/>
            <a:tailEnd/>
          </a:ln>
        </p:spPr>
        <p:txBody>
          <a:bodyPr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lnSpc>
                <a:spcPct val="100000"/>
              </a:lnSpc>
              <a:spcBef>
                <a:spcPct val="0"/>
              </a:spcBef>
              <a:buClrTx/>
              <a:buSzTx/>
              <a:buFontTx/>
              <a:buNone/>
            </a:pPr>
            <a:endParaRPr lang="en-US" altLang="he-IL" sz="1400" dirty="0">
              <a:solidFill>
                <a:srgbClr val="000000"/>
              </a:solidFill>
              <a:latin typeface="Arial" panose="020B0604020202020204" pitchFamily="34" charset="0"/>
            </a:endParaRPr>
          </a:p>
        </p:txBody>
      </p:sp>
      <p:sp>
        <p:nvSpPr>
          <p:cNvPr id="26" name="Rectangle 25"/>
          <p:cNvSpPr>
            <a:spLocks noChangeArrowheads="1"/>
          </p:cNvSpPr>
          <p:nvPr/>
        </p:nvSpPr>
        <p:spPr bwMode="auto">
          <a:xfrm>
            <a:off x="6404992" y="5484495"/>
            <a:ext cx="1676400" cy="609600"/>
          </a:xfrm>
          <a:prstGeom prst="rect">
            <a:avLst/>
          </a:prstGeom>
          <a:solidFill>
            <a:srgbClr val="FFFFFF"/>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lnSpc>
                <a:spcPct val="100000"/>
              </a:lnSpc>
              <a:spcBef>
                <a:spcPct val="0"/>
              </a:spcBef>
              <a:buClrTx/>
              <a:buSzTx/>
              <a:buFontTx/>
              <a:buNone/>
            </a:pPr>
            <a:endParaRPr lang="en-US" altLang="he-IL" sz="1400" dirty="0">
              <a:solidFill>
                <a:srgbClr val="000000"/>
              </a:solidFill>
              <a:latin typeface="Arial" panose="020B0604020202020204" pitchFamily="34" charset="0"/>
            </a:endParaRPr>
          </a:p>
        </p:txBody>
      </p:sp>
      <p:sp>
        <p:nvSpPr>
          <p:cNvPr id="27" name="Rectangle 26"/>
          <p:cNvSpPr>
            <a:spLocks noChangeArrowheads="1"/>
          </p:cNvSpPr>
          <p:nvPr/>
        </p:nvSpPr>
        <p:spPr bwMode="auto">
          <a:xfrm>
            <a:off x="6404992" y="6094095"/>
            <a:ext cx="1676400" cy="762000"/>
          </a:xfrm>
          <a:prstGeom prst="rect">
            <a:avLst/>
          </a:prstGeom>
          <a:solidFill>
            <a:srgbClr val="FFFFFF"/>
          </a:solidFill>
          <a:ln w="9525">
            <a:solidFill>
              <a:schemeClr val="tx1"/>
            </a:solidFill>
            <a:miter lim="800000"/>
            <a:headEnd/>
            <a:tailEnd/>
          </a:ln>
        </p:spPr>
        <p:txBody>
          <a:bodyPr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lnSpc>
                <a:spcPct val="100000"/>
              </a:lnSpc>
              <a:spcBef>
                <a:spcPct val="0"/>
              </a:spcBef>
              <a:buClrTx/>
              <a:buSzTx/>
              <a:buFontTx/>
              <a:buNone/>
            </a:pPr>
            <a:endParaRPr lang="en-US" altLang="he-IL" sz="1400" dirty="0">
              <a:solidFill>
                <a:srgbClr val="000000"/>
              </a:solidFill>
              <a:latin typeface="Arial" panose="020B0604020202020204" pitchFamily="34" charset="0"/>
            </a:endParaRPr>
          </a:p>
        </p:txBody>
      </p:sp>
    </p:spTree>
    <p:extLst>
      <p:ext uri="{BB962C8B-B14F-4D97-AF65-F5344CB8AC3E}">
        <p14:creationId xmlns:p14="http://schemas.microsoft.com/office/powerpoint/2010/main" val="164076747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Rectangle 5"/>
          <p:cNvSpPr>
            <a:spLocks noGrp="1" noChangeArrowheads="1"/>
          </p:cNvSpPr>
          <p:nvPr>
            <p:ph type="title"/>
          </p:nvPr>
        </p:nvSpPr>
        <p:spPr/>
        <p:txBody>
          <a:bodyPr/>
          <a:lstStyle/>
          <a:p>
            <a:pPr>
              <a:defRPr/>
            </a:pPr>
            <a:r>
              <a:rPr lang="en-US" smtClean="0"/>
              <a:t>Private Network Accessing </a:t>
            </a:r>
            <a:br>
              <a:rPr lang="en-US" smtClean="0"/>
            </a:br>
            <a:r>
              <a:rPr lang="en-US" smtClean="0"/>
              <a:t>Public Internet </a:t>
            </a:r>
          </a:p>
        </p:txBody>
      </p:sp>
      <p:sp>
        <p:nvSpPr>
          <p:cNvPr id="27655" name="Rectangle 6"/>
          <p:cNvSpPr>
            <a:spLocks noGrp="1" noChangeArrowheads="1"/>
          </p:cNvSpPr>
          <p:nvPr>
            <p:ph type="body" idx="1"/>
          </p:nvPr>
        </p:nvSpPr>
        <p:spPr>
          <a:xfrm>
            <a:off x="138336" y="1679834"/>
            <a:ext cx="8867328" cy="2078597"/>
          </a:xfrm>
        </p:spPr>
        <p:txBody>
          <a:bodyPr>
            <a:normAutofit/>
          </a:bodyPr>
          <a:lstStyle/>
          <a:p>
            <a:pPr marL="342900" indent="-342900">
              <a:lnSpc>
                <a:spcPct val="80000"/>
              </a:lnSpc>
              <a:buFont typeface="Wingdings" panose="05000000000000000000" pitchFamily="2" charset="2"/>
              <a:buChar char="q"/>
              <a:defRPr/>
            </a:pPr>
            <a:r>
              <a:rPr lang="en-US" sz="2800" dirty="0" smtClean="0"/>
              <a:t>Don</a:t>
            </a:r>
            <a:r>
              <a:rPr lang="en-US" altLang="en-US" sz="2800" dirty="0" smtClean="0"/>
              <a:t>’</a:t>
            </a:r>
            <a:r>
              <a:rPr lang="en-US" sz="2800" dirty="0" smtClean="0"/>
              <a:t>t have enough IP addresses for every host in organization</a:t>
            </a:r>
          </a:p>
          <a:p>
            <a:pPr>
              <a:lnSpc>
                <a:spcPct val="80000"/>
              </a:lnSpc>
              <a:defRPr/>
            </a:pPr>
            <a:endParaRPr lang="en-US" sz="2800" dirty="0" smtClean="0"/>
          </a:p>
          <a:p>
            <a:pPr marL="342900" indent="-342900">
              <a:lnSpc>
                <a:spcPct val="80000"/>
              </a:lnSpc>
              <a:buFont typeface="Wingdings" panose="05000000000000000000" pitchFamily="2" charset="2"/>
              <a:buChar char="q"/>
              <a:defRPr/>
            </a:pPr>
            <a:r>
              <a:rPr lang="en-US" sz="2800" dirty="0" smtClean="0"/>
              <a:t>Security</a:t>
            </a:r>
          </a:p>
          <a:p>
            <a:pPr marL="342900" lvl="3" indent="-342900">
              <a:lnSpc>
                <a:spcPct val="80000"/>
              </a:lnSpc>
              <a:buFont typeface="Wingdings" panose="05000000000000000000" pitchFamily="2" charset="2"/>
              <a:buChar char="q"/>
              <a:defRPr/>
            </a:pPr>
            <a:r>
              <a:rPr lang="en-US" dirty="0" smtClean="0"/>
              <a:t>Don</a:t>
            </a:r>
            <a:r>
              <a:rPr lang="en-US" altLang="en-US" dirty="0" smtClean="0"/>
              <a:t>’</a:t>
            </a:r>
            <a:r>
              <a:rPr lang="en-US" dirty="0" smtClean="0"/>
              <a:t>t want every machine in organization known to outside world</a:t>
            </a:r>
          </a:p>
          <a:p>
            <a:pPr marL="342900" lvl="3" indent="-342900">
              <a:lnSpc>
                <a:spcPct val="80000"/>
              </a:lnSpc>
              <a:buFont typeface="Wingdings" panose="05000000000000000000" pitchFamily="2" charset="2"/>
              <a:buChar char="q"/>
              <a:defRPr/>
            </a:pPr>
            <a:r>
              <a:rPr lang="en-US" dirty="0" smtClean="0"/>
              <a:t>Want to control or monitor traffic in / out of organization</a:t>
            </a:r>
          </a:p>
          <a:p>
            <a:pPr lvl="1">
              <a:lnSpc>
                <a:spcPct val="80000"/>
              </a:lnSpc>
              <a:defRPr/>
            </a:pPr>
            <a:endParaRPr lang="en-US" dirty="0" smtClean="0"/>
          </a:p>
          <a:p>
            <a:pPr lvl="1">
              <a:lnSpc>
                <a:spcPct val="80000"/>
              </a:lnSpc>
              <a:defRPr/>
            </a:pPr>
            <a:endParaRPr lang="en-US" dirty="0" smtClean="0"/>
          </a:p>
        </p:txBody>
      </p:sp>
      <p:grpSp>
        <p:nvGrpSpPr>
          <p:cNvPr id="79877" name="Group 2"/>
          <p:cNvGrpSpPr>
            <a:grpSpLocks/>
          </p:cNvGrpSpPr>
          <p:nvPr/>
        </p:nvGrpSpPr>
        <p:grpSpPr bwMode="auto">
          <a:xfrm>
            <a:off x="4089684" y="3933056"/>
            <a:ext cx="3478213" cy="2430463"/>
            <a:chOff x="2945" y="629"/>
            <a:chExt cx="2191" cy="1531"/>
          </a:xfrm>
        </p:grpSpPr>
        <p:sp>
          <p:nvSpPr>
            <p:cNvPr id="79888" name="Freeform 3"/>
            <p:cNvSpPr>
              <a:spLocks/>
            </p:cNvSpPr>
            <p:nvPr/>
          </p:nvSpPr>
          <p:spPr bwMode="auto">
            <a:xfrm>
              <a:off x="2945" y="629"/>
              <a:ext cx="2191" cy="1531"/>
            </a:xfrm>
            <a:custGeom>
              <a:avLst/>
              <a:gdLst>
                <a:gd name="T0" fmla="*/ 5 w 2744"/>
                <a:gd name="T1" fmla="*/ 62 h 1902"/>
                <a:gd name="T2" fmla="*/ 22 w 2744"/>
                <a:gd name="T3" fmla="*/ 40 h 1902"/>
                <a:gd name="T4" fmla="*/ 28 w 2744"/>
                <a:gd name="T5" fmla="*/ 35 h 1902"/>
                <a:gd name="T6" fmla="*/ 52 w 2744"/>
                <a:gd name="T7" fmla="*/ 20 h 1902"/>
                <a:gd name="T8" fmla="*/ 96 w 2744"/>
                <a:gd name="T9" fmla="*/ 6 h 1902"/>
                <a:gd name="T10" fmla="*/ 127 w 2744"/>
                <a:gd name="T11" fmla="*/ 4 h 1902"/>
                <a:gd name="T12" fmla="*/ 178 w 2744"/>
                <a:gd name="T13" fmla="*/ 0 h 1902"/>
                <a:gd name="T14" fmla="*/ 234 w 2744"/>
                <a:gd name="T15" fmla="*/ 5 h 1902"/>
                <a:gd name="T16" fmla="*/ 255 w 2744"/>
                <a:gd name="T17" fmla="*/ 10 h 1902"/>
                <a:gd name="T18" fmla="*/ 263 w 2744"/>
                <a:gd name="T19" fmla="*/ 12 h 1902"/>
                <a:gd name="T20" fmla="*/ 269 w 2744"/>
                <a:gd name="T21" fmla="*/ 16 h 1902"/>
                <a:gd name="T22" fmla="*/ 282 w 2744"/>
                <a:gd name="T23" fmla="*/ 27 h 1902"/>
                <a:gd name="T24" fmla="*/ 284 w 2744"/>
                <a:gd name="T25" fmla="*/ 31 h 1902"/>
                <a:gd name="T26" fmla="*/ 287 w 2744"/>
                <a:gd name="T27" fmla="*/ 35 h 1902"/>
                <a:gd name="T28" fmla="*/ 288 w 2744"/>
                <a:gd name="T29" fmla="*/ 39 h 1902"/>
                <a:gd name="T30" fmla="*/ 290 w 2744"/>
                <a:gd name="T31" fmla="*/ 42 h 1902"/>
                <a:gd name="T32" fmla="*/ 284 w 2744"/>
                <a:gd name="T33" fmla="*/ 62 h 1902"/>
                <a:gd name="T34" fmla="*/ 282 w 2744"/>
                <a:gd name="T35" fmla="*/ 95 h 1902"/>
                <a:gd name="T36" fmla="*/ 274 w 2744"/>
                <a:gd name="T37" fmla="*/ 113 h 1902"/>
                <a:gd name="T38" fmla="*/ 260 w 2744"/>
                <a:gd name="T39" fmla="*/ 146 h 1902"/>
                <a:gd name="T40" fmla="*/ 256 w 2744"/>
                <a:gd name="T41" fmla="*/ 155 h 1902"/>
                <a:gd name="T42" fmla="*/ 236 w 2744"/>
                <a:gd name="T43" fmla="*/ 181 h 1902"/>
                <a:gd name="T44" fmla="*/ 229 w 2744"/>
                <a:gd name="T45" fmla="*/ 186 h 1902"/>
                <a:gd name="T46" fmla="*/ 221 w 2744"/>
                <a:gd name="T47" fmla="*/ 189 h 1902"/>
                <a:gd name="T48" fmla="*/ 208 w 2744"/>
                <a:gd name="T49" fmla="*/ 199 h 1902"/>
                <a:gd name="T50" fmla="*/ 198 w 2744"/>
                <a:gd name="T51" fmla="*/ 201 h 1902"/>
                <a:gd name="T52" fmla="*/ 137 w 2744"/>
                <a:gd name="T53" fmla="*/ 217 h 1902"/>
                <a:gd name="T54" fmla="*/ 112 w 2744"/>
                <a:gd name="T55" fmla="*/ 215 h 1902"/>
                <a:gd name="T56" fmla="*/ 87 w 2744"/>
                <a:gd name="T57" fmla="*/ 204 h 1902"/>
                <a:gd name="T58" fmla="*/ 61 w 2744"/>
                <a:gd name="T59" fmla="*/ 183 h 1902"/>
                <a:gd name="T60" fmla="*/ 49 w 2744"/>
                <a:gd name="T61" fmla="*/ 172 h 1902"/>
                <a:gd name="T62" fmla="*/ 31 w 2744"/>
                <a:gd name="T63" fmla="*/ 151 h 1902"/>
                <a:gd name="T64" fmla="*/ 3 w 2744"/>
                <a:gd name="T65" fmla="*/ 119 h 1902"/>
                <a:gd name="T66" fmla="*/ 0 w 2744"/>
                <a:gd name="T67" fmla="*/ 106 h 1902"/>
                <a:gd name="T68" fmla="*/ 2 w 2744"/>
                <a:gd name="T69" fmla="*/ 91 h 1902"/>
                <a:gd name="T70" fmla="*/ 6 w 2744"/>
                <a:gd name="T71" fmla="*/ 85 h 1902"/>
                <a:gd name="T72" fmla="*/ 4 w 2744"/>
                <a:gd name="T73" fmla="*/ 74 h 1902"/>
                <a:gd name="T74" fmla="*/ 4 w 2744"/>
                <a:gd name="T75" fmla="*/ 60 h 1902"/>
                <a:gd name="T76" fmla="*/ 7 w 2744"/>
                <a:gd name="T77" fmla="*/ 57 h 1902"/>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44"/>
                <a:gd name="T118" fmla="*/ 0 h 1902"/>
                <a:gd name="T119" fmla="*/ 2744 w 2744"/>
                <a:gd name="T120" fmla="*/ 1902 h 1902"/>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44" h="1902">
                  <a:moveTo>
                    <a:pt x="48" y="547"/>
                  </a:moveTo>
                  <a:cubicBezTo>
                    <a:pt x="76" y="463"/>
                    <a:pt x="146" y="404"/>
                    <a:pt x="214" y="351"/>
                  </a:cubicBezTo>
                  <a:cubicBezTo>
                    <a:pt x="231" y="338"/>
                    <a:pt x="253" y="331"/>
                    <a:pt x="268" y="315"/>
                  </a:cubicBezTo>
                  <a:cubicBezTo>
                    <a:pt x="328" y="251"/>
                    <a:pt x="417" y="217"/>
                    <a:pt x="493" y="179"/>
                  </a:cubicBezTo>
                  <a:cubicBezTo>
                    <a:pt x="621" y="115"/>
                    <a:pt x="768" y="82"/>
                    <a:pt x="909" y="54"/>
                  </a:cubicBezTo>
                  <a:cubicBezTo>
                    <a:pt x="1004" y="35"/>
                    <a:pt x="1109" y="43"/>
                    <a:pt x="1206" y="36"/>
                  </a:cubicBezTo>
                  <a:cubicBezTo>
                    <a:pt x="1364" y="9"/>
                    <a:pt x="1527" y="11"/>
                    <a:pt x="1687" y="0"/>
                  </a:cubicBezTo>
                  <a:cubicBezTo>
                    <a:pt x="1870" y="8"/>
                    <a:pt x="2040" y="29"/>
                    <a:pt x="2221" y="42"/>
                  </a:cubicBezTo>
                  <a:cubicBezTo>
                    <a:pt x="2286" y="58"/>
                    <a:pt x="2353" y="66"/>
                    <a:pt x="2417" y="84"/>
                  </a:cubicBezTo>
                  <a:cubicBezTo>
                    <a:pt x="2519" y="112"/>
                    <a:pt x="2418" y="93"/>
                    <a:pt x="2500" y="107"/>
                  </a:cubicBezTo>
                  <a:cubicBezTo>
                    <a:pt x="2521" y="117"/>
                    <a:pt x="2538" y="130"/>
                    <a:pt x="2560" y="137"/>
                  </a:cubicBezTo>
                  <a:cubicBezTo>
                    <a:pt x="2605" y="168"/>
                    <a:pt x="2640" y="197"/>
                    <a:pt x="2678" y="238"/>
                  </a:cubicBezTo>
                  <a:cubicBezTo>
                    <a:pt x="2686" y="246"/>
                    <a:pt x="2689" y="258"/>
                    <a:pt x="2696" y="268"/>
                  </a:cubicBezTo>
                  <a:cubicBezTo>
                    <a:pt x="2705" y="282"/>
                    <a:pt x="2726" y="309"/>
                    <a:pt x="2726" y="309"/>
                  </a:cubicBezTo>
                  <a:cubicBezTo>
                    <a:pt x="2730" y="321"/>
                    <a:pt x="2734" y="333"/>
                    <a:pt x="2738" y="345"/>
                  </a:cubicBezTo>
                  <a:cubicBezTo>
                    <a:pt x="2740" y="351"/>
                    <a:pt x="2744" y="363"/>
                    <a:pt x="2744" y="363"/>
                  </a:cubicBezTo>
                  <a:cubicBezTo>
                    <a:pt x="2723" y="424"/>
                    <a:pt x="2709" y="483"/>
                    <a:pt x="2702" y="547"/>
                  </a:cubicBezTo>
                  <a:cubicBezTo>
                    <a:pt x="2699" y="641"/>
                    <a:pt x="2699" y="739"/>
                    <a:pt x="2678" y="832"/>
                  </a:cubicBezTo>
                  <a:cubicBezTo>
                    <a:pt x="2665" y="893"/>
                    <a:pt x="2620" y="941"/>
                    <a:pt x="2601" y="998"/>
                  </a:cubicBezTo>
                  <a:cubicBezTo>
                    <a:pt x="2569" y="1095"/>
                    <a:pt x="2530" y="1199"/>
                    <a:pt x="2471" y="1283"/>
                  </a:cubicBezTo>
                  <a:cubicBezTo>
                    <a:pt x="2458" y="1321"/>
                    <a:pt x="2469" y="1296"/>
                    <a:pt x="2429" y="1354"/>
                  </a:cubicBezTo>
                  <a:cubicBezTo>
                    <a:pt x="2372" y="1438"/>
                    <a:pt x="2313" y="1518"/>
                    <a:pt x="2233" y="1580"/>
                  </a:cubicBezTo>
                  <a:cubicBezTo>
                    <a:pt x="2213" y="1595"/>
                    <a:pt x="2204" y="1616"/>
                    <a:pt x="2180" y="1627"/>
                  </a:cubicBezTo>
                  <a:cubicBezTo>
                    <a:pt x="2153" y="1640"/>
                    <a:pt x="2123" y="1644"/>
                    <a:pt x="2096" y="1657"/>
                  </a:cubicBezTo>
                  <a:cubicBezTo>
                    <a:pt x="2055" y="1677"/>
                    <a:pt x="2015" y="1723"/>
                    <a:pt x="1972" y="1740"/>
                  </a:cubicBezTo>
                  <a:cubicBezTo>
                    <a:pt x="1945" y="1751"/>
                    <a:pt x="1917" y="1756"/>
                    <a:pt x="1889" y="1764"/>
                  </a:cubicBezTo>
                  <a:cubicBezTo>
                    <a:pt x="1718" y="1878"/>
                    <a:pt x="1508" y="1861"/>
                    <a:pt x="1313" y="1901"/>
                  </a:cubicBezTo>
                  <a:cubicBezTo>
                    <a:pt x="1178" y="1897"/>
                    <a:pt x="1152" y="1902"/>
                    <a:pt x="1057" y="1883"/>
                  </a:cubicBezTo>
                  <a:cubicBezTo>
                    <a:pt x="984" y="1845"/>
                    <a:pt x="898" y="1817"/>
                    <a:pt x="820" y="1794"/>
                  </a:cubicBezTo>
                  <a:cubicBezTo>
                    <a:pt x="744" y="1718"/>
                    <a:pt x="661" y="1662"/>
                    <a:pt x="576" y="1598"/>
                  </a:cubicBezTo>
                  <a:cubicBezTo>
                    <a:pt x="538" y="1570"/>
                    <a:pt x="506" y="1537"/>
                    <a:pt x="469" y="1509"/>
                  </a:cubicBezTo>
                  <a:cubicBezTo>
                    <a:pt x="426" y="1438"/>
                    <a:pt x="356" y="1383"/>
                    <a:pt x="297" y="1325"/>
                  </a:cubicBezTo>
                  <a:cubicBezTo>
                    <a:pt x="205" y="1235"/>
                    <a:pt x="110" y="1148"/>
                    <a:pt x="30" y="1046"/>
                  </a:cubicBezTo>
                  <a:cubicBezTo>
                    <a:pt x="18" y="1009"/>
                    <a:pt x="10" y="971"/>
                    <a:pt x="0" y="933"/>
                  </a:cubicBezTo>
                  <a:cubicBezTo>
                    <a:pt x="5" y="885"/>
                    <a:pt x="9" y="847"/>
                    <a:pt x="24" y="802"/>
                  </a:cubicBezTo>
                  <a:cubicBezTo>
                    <a:pt x="30" y="783"/>
                    <a:pt x="54" y="749"/>
                    <a:pt x="54" y="749"/>
                  </a:cubicBezTo>
                  <a:cubicBezTo>
                    <a:pt x="62" y="710"/>
                    <a:pt x="54" y="682"/>
                    <a:pt x="36" y="648"/>
                  </a:cubicBezTo>
                  <a:cubicBezTo>
                    <a:pt x="32" y="599"/>
                    <a:pt x="25" y="571"/>
                    <a:pt x="36" y="523"/>
                  </a:cubicBezTo>
                  <a:cubicBezTo>
                    <a:pt x="39" y="511"/>
                    <a:pt x="66" y="499"/>
                    <a:pt x="66" y="499"/>
                  </a:cubicBezTo>
                </a:path>
              </a:pathLst>
            </a:custGeom>
            <a:solidFill>
              <a:srgbClr val="66FFFF"/>
            </a:solidFill>
            <a:ln w="12700">
              <a:solidFill>
                <a:schemeClr val="tx1"/>
              </a:solidFill>
              <a:round/>
              <a:headEnd/>
              <a:tailEnd/>
            </a:ln>
          </p:spPr>
          <p:txBody>
            <a:bodyPr>
              <a:spAutoFit/>
            </a:bodyPr>
            <a:lstStyle/>
            <a:p>
              <a:endParaRPr lang="he-IL"/>
            </a:p>
          </p:txBody>
        </p:sp>
        <p:sp>
          <p:nvSpPr>
            <p:cNvPr id="79889" name="Text Box 4"/>
            <p:cNvSpPr txBox="1">
              <a:spLocks noChangeArrowheads="1"/>
            </p:cNvSpPr>
            <p:nvPr/>
          </p:nvSpPr>
          <p:spPr bwMode="auto">
            <a:xfrm>
              <a:off x="3696" y="1152"/>
              <a:ext cx="58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he-IL" sz="1600" b="1">
                  <a:latin typeface="Helvetica" panose="020B0604020202020204" pitchFamily="34" charset="0"/>
                </a:rPr>
                <a:t>Internet</a:t>
              </a:r>
            </a:p>
          </p:txBody>
        </p:sp>
      </p:grpSp>
      <p:grpSp>
        <p:nvGrpSpPr>
          <p:cNvPr id="79878" name="Group 7"/>
          <p:cNvGrpSpPr>
            <a:grpSpLocks/>
          </p:cNvGrpSpPr>
          <p:nvPr/>
        </p:nvGrpSpPr>
        <p:grpSpPr bwMode="auto">
          <a:xfrm>
            <a:off x="1117884" y="4161656"/>
            <a:ext cx="2867025" cy="2149475"/>
            <a:chOff x="912" y="816"/>
            <a:chExt cx="1806" cy="1354"/>
          </a:xfrm>
        </p:grpSpPr>
        <p:grpSp>
          <p:nvGrpSpPr>
            <p:cNvPr id="79881" name="Group 8"/>
            <p:cNvGrpSpPr>
              <a:grpSpLocks/>
            </p:cNvGrpSpPr>
            <p:nvPr/>
          </p:nvGrpSpPr>
          <p:grpSpPr bwMode="auto">
            <a:xfrm>
              <a:off x="912" y="816"/>
              <a:ext cx="1806" cy="1354"/>
              <a:chOff x="852" y="920"/>
              <a:chExt cx="1806" cy="1354"/>
            </a:xfrm>
          </p:grpSpPr>
          <p:sp>
            <p:nvSpPr>
              <p:cNvPr id="79886" name="Freeform 9"/>
              <p:cNvSpPr>
                <a:spLocks/>
              </p:cNvSpPr>
              <p:nvPr/>
            </p:nvSpPr>
            <p:spPr bwMode="auto">
              <a:xfrm>
                <a:off x="852" y="920"/>
                <a:ext cx="1806" cy="1354"/>
              </a:xfrm>
              <a:custGeom>
                <a:avLst/>
                <a:gdLst>
                  <a:gd name="T0" fmla="*/ 21 w 1806"/>
                  <a:gd name="T1" fmla="*/ 1046 h 1354"/>
                  <a:gd name="T2" fmla="*/ 15 w 1806"/>
                  <a:gd name="T3" fmla="*/ 867 h 1354"/>
                  <a:gd name="T4" fmla="*/ 128 w 1806"/>
                  <a:gd name="T5" fmla="*/ 570 h 1354"/>
                  <a:gd name="T6" fmla="*/ 152 w 1806"/>
                  <a:gd name="T7" fmla="*/ 487 h 1354"/>
                  <a:gd name="T8" fmla="*/ 181 w 1806"/>
                  <a:gd name="T9" fmla="*/ 452 h 1354"/>
                  <a:gd name="T10" fmla="*/ 294 w 1806"/>
                  <a:gd name="T11" fmla="*/ 321 h 1354"/>
                  <a:gd name="T12" fmla="*/ 466 w 1806"/>
                  <a:gd name="T13" fmla="*/ 161 h 1354"/>
                  <a:gd name="T14" fmla="*/ 900 w 1806"/>
                  <a:gd name="T15" fmla="*/ 54 h 1354"/>
                  <a:gd name="T16" fmla="*/ 1024 w 1806"/>
                  <a:gd name="T17" fmla="*/ 42 h 1354"/>
                  <a:gd name="T18" fmla="*/ 1197 w 1806"/>
                  <a:gd name="T19" fmla="*/ 12 h 1354"/>
                  <a:gd name="T20" fmla="*/ 1393 w 1806"/>
                  <a:gd name="T21" fmla="*/ 0 h 1354"/>
                  <a:gd name="T22" fmla="*/ 1595 w 1806"/>
                  <a:gd name="T23" fmla="*/ 72 h 1354"/>
                  <a:gd name="T24" fmla="*/ 1642 w 1806"/>
                  <a:gd name="T25" fmla="*/ 95 h 1354"/>
                  <a:gd name="T26" fmla="*/ 1678 w 1806"/>
                  <a:gd name="T27" fmla="*/ 119 h 1354"/>
                  <a:gd name="T28" fmla="*/ 1731 w 1806"/>
                  <a:gd name="T29" fmla="*/ 196 h 1354"/>
                  <a:gd name="T30" fmla="*/ 1755 w 1806"/>
                  <a:gd name="T31" fmla="*/ 280 h 1354"/>
                  <a:gd name="T32" fmla="*/ 1790 w 1806"/>
                  <a:gd name="T33" fmla="*/ 404 h 1354"/>
                  <a:gd name="T34" fmla="*/ 1779 w 1806"/>
                  <a:gd name="T35" fmla="*/ 743 h 1354"/>
                  <a:gd name="T36" fmla="*/ 1761 w 1806"/>
                  <a:gd name="T37" fmla="*/ 796 h 1354"/>
                  <a:gd name="T38" fmla="*/ 1749 w 1806"/>
                  <a:gd name="T39" fmla="*/ 838 h 1354"/>
                  <a:gd name="T40" fmla="*/ 1244 w 1806"/>
                  <a:gd name="T41" fmla="*/ 1182 h 1354"/>
                  <a:gd name="T42" fmla="*/ 686 w 1806"/>
                  <a:gd name="T43" fmla="*/ 1354 h 1354"/>
                  <a:gd name="T44" fmla="*/ 454 w 1806"/>
                  <a:gd name="T45" fmla="*/ 1325 h 1354"/>
                  <a:gd name="T46" fmla="*/ 365 w 1806"/>
                  <a:gd name="T47" fmla="*/ 1283 h 1354"/>
                  <a:gd name="T48" fmla="*/ 163 w 1806"/>
                  <a:gd name="T49" fmla="*/ 1146 h 1354"/>
                  <a:gd name="T50" fmla="*/ 80 w 1806"/>
                  <a:gd name="T51" fmla="*/ 1111 h 1354"/>
                  <a:gd name="T52" fmla="*/ 45 w 1806"/>
                  <a:gd name="T53" fmla="*/ 1099 h 1354"/>
                  <a:gd name="T54" fmla="*/ 51 w 1806"/>
                  <a:gd name="T55" fmla="*/ 1081 h 1354"/>
                  <a:gd name="T56" fmla="*/ 68 w 1806"/>
                  <a:gd name="T57" fmla="*/ 1075 h 1354"/>
                  <a:gd name="T58" fmla="*/ 45 w 1806"/>
                  <a:gd name="T59" fmla="*/ 1040 h 1354"/>
                  <a:gd name="T60" fmla="*/ 9 w 1806"/>
                  <a:gd name="T61" fmla="*/ 998 h 1354"/>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1806"/>
                  <a:gd name="T94" fmla="*/ 0 h 1354"/>
                  <a:gd name="T95" fmla="*/ 1806 w 1806"/>
                  <a:gd name="T96" fmla="*/ 1354 h 1354"/>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1806" h="1354">
                    <a:moveTo>
                      <a:pt x="21" y="1046"/>
                    </a:moveTo>
                    <a:cubicBezTo>
                      <a:pt x="6" y="987"/>
                      <a:pt x="0" y="926"/>
                      <a:pt x="15" y="867"/>
                    </a:cubicBezTo>
                    <a:cubicBezTo>
                      <a:pt x="24" y="765"/>
                      <a:pt x="53" y="645"/>
                      <a:pt x="128" y="570"/>
                    </a:cubicBezTo>
                    <a:cubicBezTo>
                      <a:pt x="136" y="542"/>
                      <a:pt x="142" y="514"/>
                      <a:pt x="152" y="487"/>
                    </a:cubicBezTo>
                    <a:cubicBezTo>
                      <a:pt x="157" y="471"/>
                      <a:pt x="171" y="464"/>
                      <a:pt x="181" y="452"/>
                    </a:cubicBezTo>
                    <a:cubicBezTo>
                      <a:pt x="219" y="406"/>
                      <a:pt x="252" y="364"/>
                      <a:pt x="294" y="321"/>
                    </a:cubicBezTo>
                    <a:cubicBezTo>
                      <a:pt x="349" y="265"/>
                      <a:pt x="402" y="206"/>
                      <a:pt x="466" y="161"/>
                    </a:cubicBezTo>
                    <a:cubicBezTo>
                      <a:pt x="580" y="80"/>
                      <a:pt x="766" y="64"/>
                      <a:pt x="900" y="54"/>
                    </a:cubicBezTo>
                    <a:cubicBezTo>
                      <a:pt x="979" y="38"/>
                      <a:pt x="858" y="61"/>
                      <a:pt x="1024" y="42"/>
                    </a:cubicBezTo>
                    <a:cubicBezTo>
                      <a:pt x="1082" y="35"/>
                      <a:pt x="1138" y="17"/>
                      <a:pt x="1197" y="12"/>
                    </a:cubicBezTo>
                    <a:cubicBezTo>
                      <a:pt x="1262" y="7"/>
                      <a:pt x="1393" y="0"/>
                      <a:pt x="1393" y="0"/>
                    </a:cubicBezTo>
                    <a:cubicBezTo>
                      <a:pt x="1480" y="11"/>
                      <a:pt x="1520" y="33"/>
                      <a:pt x="1595" y="72"/>
                    </a:cubicBezTo>
                    <a:cubicBezTo>
                      <a:pt x="1610" y="80"/>
                      <a:pt x="1627" y="86"/>
                      <a:pt x="1642" y="95"/>
                    </a:cubicBezTo>
                    <a:cubicBezTo>
                      <a:pt x="1654" y="102"/>
                      <a:pt x="1678" y="119"/>
                      <a:pt x="1678" y="119"/>
                    </a:cubicBezTo>
                    <a:cubicBezTo>
                      <a:pt x="1696" y="145"/>
                      <a:pt x="1719" y="166"/>
                      <a:pt x="1731" y="196"/>
                    </a:cubicBezTo>
                    <a:cubicBezTo>
                      <a:pt x="1755" y="255"/>
                      <a:pt x="1731" y="210"/>
                      <a:pt x="1755" y="280"/>
                    </a:cubicBezTo>
                    <a:cubicBezTo>
                      <a:pt x="1769" y="321"/>
                      <a:pt x="1783" y="361"/>
                      <a:pt x="1790" y="404"/>
                    </a:cubicBezTo>
                    <a:cubicBezTo>
                      <a:pt x="1794" y="513"/>
                      <a:pt x="1806" y="635"/>
                      <a:pt x="1779" y="743"/>
                    </a:cubicBezTo>
                    <a:cubicBezTo>
                      <a:pt x="1774" y="761"/>
                      <a:pt x="1766" y="778"/>
                      <a:pt x="1761" y="796"/>
                    </a:cubicBezTo>
                    <a:cubicBezTo>
                      <a:pt x="1760" y="802"/>
                      <a:pt x="1753" y="831"/>
                      <a:pt x="1749" y="838"/>
                    </a:cubicBezTo>
                    <a:cubicBezTo>
                      <a:pt x="1645" y="1025"/>
                      <a:pt x="1455" y="1151"/>
                      <a:pt x="1244" y="1182"/>
                    </a:cubicBezTo>
                    <a:cubicBezTo>
                      <a:pt x="1069" y="1271"/>
                      <a:pt x="881" y="1336"/>
                      <a:pt x="686" y="1354"/>
                    </a:cubicBezTo>
                    <a:cubicBezTo>
                      <a:pt x="608" y="1348"/>
                      <a:pt x="532" y="1336"/>
                      <a:pt x="454" y="1325"/>
                    </a:cubicBezTo>
                    <a:cubicBezTo>
                      <a:pt x="425" y="1310"/>
                      <a:pt x="395" y="1295"/>
                      <a:pt x="365" y="1283"/>
                    </a:cubicBezTo>
                    <a:cubicBezTo>
                      <a:pt x="310" y="1226"/>
                      <a:pt x="236" y="1176"/>
                      <a:pt x="163" y="1146"/>
                    </a:cubicBezTo>
                    <a:cubicBezTo>
                      <a:pt x="136" y="1135"/>
                      <a:pt x="108" y="1122"/>
                      <a:pt x="80" y="1111"/>
                    </a:cubicBezTo>
                    <a:cubicBezTo>
                      <a:pt x="69" y="1107"/>
                      <a:pt x="45" y="1099"/>
                      <a:pt x="45" y="1099"/>
                    </a:cubicBezTo>
                    <a:cubicBezTo>
                      <a:pt x="47" y="1093"/>
                      <a:pt x="47" y="1086"/>
                      <a:pt x="51" y="1081"/>
                    </a:cubicBezTo>
                    <a:cubicBezTo>
                      <a:pt x="55" y="1077"/>
                      <a:pt x="65" y="1080"/>
                      <a:pt x="68" y="1075"/>
                    </a:cubicBezTo>
                    <a:cubicBezTo>
                      <a:pt x="73" y="1064"/>
                      <a:pt x="49" y="1043"/>
                      <a:pt x="45" y="1040"/>
                    </a:cubicBezTo>
                    <a:cubicBezTo>
                      <a:pt x="4" y="1008"/>
                      <a:pt x="9" y="1032"/>
                      <a:pt x="9" y="998"/>
                    </a:cubicBezTo>
                  </a:path>
                </a:pathLst>
              </a:custGeom>
              <a:solidFill>
                <a:srgbClr val="FF99CC"/>
              </a:solidFill>
              <a:ln w="19050">
                <a:solidFill>
                  <a:schemeClr val="folHlink"/>
                </a:solidFill>
                <a:round/>
                <a:headEnd/>
                <a:tailEnd/>
              </a:ln>
            </p:spPr>
            <p:txBody>
              <a:bodyPr wrap="none">
                <a:spAutoFit/>
              </a:bodyPr>
              <a:lstStyle/>
              <a:p>
                <a:endParaRPr lang="he-IL"/>
              </a:p>
            </p:txBody>
          </p:sp>
          <p:sp>
            <p:nvSpPr>
              <p:cNvPr id="79887" name="Text Box 10"/>
              <p:cNvSpPr txBox="1">
                <a:spLocks noChangeArrowheads="1"/>
              </p:cNvSpPr>
              <p:nvPr/>
            </p:nvSpPr>
            <p:spPr bwMode="auto">
              <a:xfrm>
                <a:off x="1296" y="1344"/>
                <a:ext cx="969"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he-IL" sz="1600" b="1">
                    <a:latin typeface="Helvetica" panose="020B0604020202020204" pitchFamily="34" charset="0"/>
                  </a:rPr>
                  <a:t>Corporation X</a:t>
                </a:r>
              </a:p>
            </p:txBody>
          </p:sp>
        </p:grpSp>
        <p:sp>
          <p:nvSpPr>
            <p:cNvPr id="79882" name="Oval 11"/>
            <p:cNvSpPr>
              <a:spLocks noChangeArrowheads="1"/>
            </p:cNvSpPr>
            <p:nvPr/>
          </p:nvSpPr>
          <p:spPr bwMode="auto">
            <a:xfrm>
              <a:off x="1008" y="1488"/>
              <a:ext cx="288" cy="284"/>
            </a:xfrm>
            <a:prstGeom prst="ellipse">
              <a:avLst/>
            </a:prstGeom>
            <a:solidFill>
              <a:schemeClr val="accent1"/>
            </a:solidFill>
            <a:ln w="12700">
              <a:solidFill>
                <a:schemeClr val="tx1"/>
              </a:solidFill>
              <a:round/>
              <a:headEnd/>
              <a:tailEnd/>
            </a:ln>
          </p:spPr>
          <p:txBody>
            <a:bodyPr anchor="ct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r>
                <a:rPr lang="en-US" altLang="he-IL" sz="1600" b="1">
                  <a:solidFill>
                    <a:srgbClr val="FFFF99"/>
                  </a:solidFill>
                  <a:latin typeface="Helvetica" panose="020B0604020202020204" pitchFamily="34" charset="0"/>
                </a:rPr>
                <a:t>W</a:t>
              </a:r>
            </a:p>
          </p:txBody>
        </p:sp>
        <p:sp>
          <p:nvSpPr>
            <p:cNvPr id="79883" name="Oval 12"/>
            <p:cNvSpPr>
              <a:spLocks noChangeArrowheads="1"/>
            </p:cNvSpPr>
            <p:nvPr/>
          </p:nvSpPr>
          <p:spPr bwMode="auto">
            <a:xfrm>
              <a:off x="1392" y="960"/>
              <a:ext cx="288" cy="284"/>
            </a:xfrm>
            <a:prstGeom prst="ellipse">
              <a:avLst/>
            </a:prstGeom>
            <a:solidFill>
              <a:schemeClr val="accent1"/>
            </a:solidFill>
            <a:ln w="12700">
              <a:solidFill>
                <a:schemeClr val="tx1"/>
              </a:solidFill>
              <a:round/>
              <a:headEnd/>
              <a:tailEnd/>
            </a:ln>
          </p:spPr>
          <p:txBody>
            <a:bodyPr anchor="ct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r>
                <a:rPr lang="en-US" altLang="he-IL" sz="1600" b="1">
                  <a:solidFill>
                    <a:srgbClr val="FFFF99"/>
                  </a:solidFill>
                  <a:latin typeface="Helvetica" panose="020B0604020202020204" pitchFamily="34" charset="0"/>
                </a:rPr>
                <a:t>W</a:t>
              </a:r>
            </a:p>
          </p:txBody>
        </p:sp>
        <p:sp>
          <p:nvSpPr>
            <p:cNvPr id="79884" name="Oval 13"/>
            <p:cNvSpPr>
              <a:spLocks noChangeArrowheads="1"/>
            </p:cNvSpPr>
            <p:nvPr/>
          </p:nvSpPr>
          <p:spPr bwMode="auto">
            <a:xfrm>
              <a:off x="1584" y="1584"/>
              <a:ext cx="288" cy="284"/>
            </a:xfrm>
            <a:prstGeom prst="ellipse">
              <a:avLst/>
            </a:prstGeom>
            <a:solidFill>
              <a:schemeClr val="accent1"/>
            </a:solidFill>
            <a:ln w="12700">
              <a:solidFill>
                <a:schemeClr val="tx1"/>
              </a:solidFill>
              <a:round/>
              <a:headEnd/>
              <a:tailEnd/>
            </a:ln>
          </p:spPr>
          <p:txBody>
            <a:bodyPr anchor="ct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r>
                <a:rPr lang="en-US" altLang="he-IL" sz="1600" b="1">
                  <a:solidFill>
                    <a:srgbClr val="FFFF99"/>
                  </a:solidFill>
                  <a:latin typeface="Helvetica" panose="020B0604020202020204" pitchFamily="34" charset="0"/>
                </a:rPr>
                <a:t>W</a:t>
              </a:r>
            </a:p>
          </p:txBody>
        </p:sp>
        <p:sp>
          <p:nvSpPr>
            <p:cNvPr id="79885" name="Oval 14"/>
            <p:cNvSpPr>
              <a:spLocks noChangeArrowheads="1"/>
            </p:cNvSpPr>
            <p:nvPr/>
          </p:nvSpPr>
          <p:spPr bwMode="auto">
            <a:xfrm>
              <a:off x="1968" y="912"/>
              <a:ext cx="256" cy="284"/>
            </a:xfrm>
            <a:prstGeom prst="ellipse">
              <a:avLst/>
            </a:prstGeom>
            <a:solidFill>
              <a:schemeClr val="accent1"/>
            </a:solidFill>
            <a:ln w="12700">
              <a:solidFill>
                <a:schemeClr val="tx1"/>
              </a:solidFill>
              <a:round/>
              <a:headEnd/>
              <a:tailEnd/>
            </a:ln>
          </p:spPr>
          <p:txBody>
            <a:bodyPr anchor="ct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r>
                <a:rPr lang="en-US" altLang="he-IL" sz="1600" b="1">
                  <a:solidFill>
                    <a:srgbClr val="FFFF99"/>
                  </a:solidFill>
                  <a:latin typeface="Helvetica" panose="020B0604020202020204" pitchFamily="34" charset="0"/>
                </a:rPr>
                <a:t>S</a:t>
              </a:r>
            </a:p>
          </p:txBody>
        </p:sp>
      </p:grpSp>
      <p:sp>
        <p:nvSpPr>
          <p:cNvPr id="79879" name="AutoShape 15"/>
          <p:cNvSpPr>
            <a:spLocks noChangeArrowheads="1"/>
          </p:cNvSpPr>
          <p:nvPr/>
        </p:nvSpPr>
        <p:spPr bwMode="auto">
          <a:xfrm>
            <a:off x="3735672" y="4772844"/>
            <a:ext cx="636587" cy="376237"/>
          </a:xfrm>
          <a:prstGeom prst="roundRect">
            <a:avLst>
              <a:gd name="adj" fmla="val 16667"/>
            </a:avLst>
          </a:prstGeom>
          <a:solidFill>
            <a:srgbClr val="003300"/>
          </a:solidFill>
          <a:ln w="12700">
            <a:solidFill>
              <a:schemeClr val="tx1"/>
            </a:solidFill>
            <a:round/>
            <a:headEnd/>
            <a:tailEnd/>
          </a:ln>
        </p:spPr>
        <p:txBody>
          <a:bodyPr wrap="none" anchor="ct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r>
              <a:rPr lang="en-US" altLang="he-IL" sz="1600" b="1">
                <a:solidFill>
                  <a:srgbClr val="FFFF66"/>
                </a:solidFill>
                <a:latin typeface="Helvetica" panose="020B0604020202020204" pitchFamily="34" charset="0"/>
              </a:rPr>
              <a:t>NAT</a:t>
            </a:r>
          </a:p>
        </p:txBody>
      </p:sp>
      <p:sp>
        <p:nvSpPr>
          <p:cNvPr id="79880" name="Text Box 16"/>
          <p:cNvSpPr txBox="1">
            <a:spLocks noChangeArrowheads="1"/>
          </p:cNvSpPr>
          <p:nvPr/>
        </p:nvSpPr>
        <p:spPr bwMode="auto">
          <a:xfrm>
            <a:off x="-25116" y="3856856"/>
            <a:ext cx="1944688"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he-IL" sz="1600" b="1">
                <a:latin typeface="Helvetica" panose="020B0604020202020204" pitchFamily="34" charset="0"/>
              </a:rPr>
              <a:t>W: Workstation</a:t>
            </a:r>
          </a:p>
          <a:p>
            <a:pPr>
              <a:lnSpc>
                <a:spcPct val="100000"/>
              </a:lnSpc>
              <a:spcBef>
                <a:spcPct val="0"/>
              </a:spcBef>
              <a:buClrTx/>
              <a:buSzTx/>
              <a:buFontTx/>
              <a:buNone/>
            </a:pPr>
            <a:r>
              <a:rPr lang="en-US" altLang="he-IL" sz="1600" b="1">
                <a:latin typeface="Helvetica" panose="020B0604020202020204" pitchFamily="34" charset="0"/>
              </a:rPr>
              <a:t>S: Server Machine</a:t>
            </a:r>
          </a:p>
        </p:txBody>
      </p:sp>
    </p:spTree>
    <p:extLst>
      <p:ext uri="{BB962C8B-B14F-4D97-AF65-F5344CB8AC3E}">
        <p14:creationId xmlns:p14="http://schemas.microsoft.com/office/powerpoint/2010/main" val="555586190"/>
      </p:ext>
    </p:extLst>
  </p:cSld>
  <p:clrMapOvr>
    <a:masterClrMapping/>
  </p:clrMapOvr>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Rectangle 5"/>
          <p:cNvSpPr>
            <a:spLocks noGrp="1" noChangeArrowheads="1"/>
          </p:cNvSpPr>
          <p:nvPr>
            <p:ph type="title"/>
          </p:nvPr>
        </p:nvSpPr>
        <p:spPr/>
        <p:txBody>
          <a:bodyPr/>
          <a:lstStyle/>
          <a:p>
            <a:pPr>
              <a:defRPr/>
            </a:pPr>
            <a:r>
              <a:rPr lang="en-US" dirty="0" smtClean="0"/>
              <a:t>Reducing IP Addresses</a:t>
            </a:r>
          </a:p>
        </p:txBody>
      </p:sp>
      <p:sp>
        <p:nvSpPr>
          <p:cNvPr id="29703" name="Rectangle 6"/>
          <p:cNvSpPr>
            <a:spLocks noGrp="1" noChangeArrowheads="1"/>
          </p:cNvSpPr>
          <p:nvPr>
            <p:ph type="body" idx="1"/>
          </p:nvPr>
        </p:nvSpPr>
        <p:spPr>
          <a:xfrm>
            <a:off x="457200" y="1600200"/>
            <a:ext cx="8723312" cy="1664876"/>
          </a:xfrm>
        </p:spPr>
        <p:txBody>
          <a:bodyPr>
            <a:normAutofit/>
          </a:bodyPr>
          <a:lstStyle/>
          <a:p>
            <a:pPr marL="342900" indent="-342900">
              <a:lnSpc>
                <a:spcPct val="80000"/>
              </a:lnSpc>
              <a:buFont typeface="Wingdings" panose="05000000000000000000" pitchFamily="2" charset="2"/>
              <a:buChar char="q"/>
              <a:defRPr/>
            </a:pPr>
            <a:r>
              <a:rPr lang="en-US" sz="2200" dirty="0" smtClean="0"/>
              <a:t>Most machines within organization are used by individuals</a:t>
            </a:r>
          </a:p>
          <a:p>
            <a:pPr marL="342900" lvl="3" indent="-342900">
              <a:lnSpc>
                <a:spcPct val="80000"/>
              </a:lnSpc>
              <a:buFont typeface="Wingdings" panose="05000000000000000000" pitchFamily="2" charset="2"/>
              <a:buChar char="q"/>
              <a:defRPr/>
            </a:pPr>
            <a:r>
              <a:rPr lang="en-US" altLang="en-US" sz="1400" dirty="0" smtClean="0"/>
              <a:t>“</a:t>
            </a:r>
            <a:r>
              <a:rPr lang="en-US" sz="1400" dirty="0" smtClean="0"/>
              <a:t>Workstations</a:t>
            </a:r>
            <a:r>
              <a:rPr lang="en-US" altLang="en-US" sz="1400" dirty="0" smtClean="0"/>
              <a:t>”</a:t>
            </a:r>
            <a:endParaRPr lang="en-US" sz="1400" dirty="0" smtClean="0"/>
          </a:p>
          <a:p>
            <a:pPr marL="342900" lvl="3" indent="-342900">
              <a:lnSpc>
                <a:spcPct val="80000"/>
              </a:lnSpc>
              <a:buFont typeface="Wingdings" panose="05000000000000000000" pitchFamily="2" charset="2"/>
              <a:buChar char="q"/>
              <a:defRPr/>
            </a:pPr>
            <a:r>
              <a:rPr lang="en-US" sz="1400" dirty="0" smtClean="0"/>
              <a:t>For most applications, act as clients</a:t>
            </a:r>
          </a:p>
          <a:p>
            <a:pPr lvl="3">
              <a:lnSpc>
                <a:spcPct val="80000"/>
              </a:lnSpc>
              <a:defRPr/>
            </a:pPr>
            <a:endParaRPr lang="en-US" sz="1400" dirty="0" smtClean="0"/>
          </a:p>
          <a:p>
            <a:pPr marL="342900" indent="-342900">
              <a:lnSpc>
                <a:spcPct val="80000"/>
              </a:lnSpc>
              <a:buFont typeface="Wingdings" panose="05000000000000000000" pitchFamily="2" charset="2"/>
              <a:buChar char="q"/>
              <a:defRPr/>
            </a:pPr>
            <a:r>
              <a:rPr lang="en-US" sz="2200" dirty="0" smtClean="0"/>
              <a:t>Small number of machines act as servers for entire organization</a:t>
            </a:r>
          </a:p>
          <a:p>
            <a:pPr marL="342900" lvl="3" indent="-342900">
              <a:lnSpc>
                <a:spcPct val="80000"/>
              </a:lnSpc>
              <a:buFont typeface="Wingdings" panose="05000000000000000000" pitchFamily="2" charset="2"/>
              <a:buChar char="q"/>
              <a:defRPr/>
            </a:pPr>
            <a:r>
              <a:rPr lang="en-US" sz="1400" dirty="0" smtClean="0"/>
              <a:t>E.g., mail server</a:t>
            </a:r>
          </a:p>
          <a:p>
            <a:pPr marL="342900" lvl="3" indent="-342900">
              <a:lnSpc>
                <a:spcPct val="80000"/>
              </a:lnSpc>
              <a:buFont typeface="Wingdings" panose="05000000000000000000" pitchFamily="2" charset="2"/>
              <a:buChar char="q"/>
              <a:defRPr/>
            </a:pPr>
            <a:r>
              <a:rPr lang="en-US" sz="1400" dirty="0" smtClean="0"/>
              <a:t>All traffic to outside passes through firewall</a:t>
            </a:r>
          </a:p>
        </p:txBody>
      </p:sp>
      <p:sp>
        <p:nvSpPr>
          <p:cNvPr id="81924" name="Slide Number Placeholder 5"/>
          <p:cNvSpPr>
            <a:spLocks noGrp="1"/>
          </p:cNvSpPr>
          <p:nvPr>
            <p:ph type="sldNum" sz="quarter" idx="4294967295"/>
          </p:nvPr>
        </p:nvSpPr>
        <p:spPr>
          <a:xfrm>
            <a:off x="8467725" y="6462713"/>
            <a:ext cx="676275" cy="2762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Tx/>
              <a:buNone/>
            </a:pPr>
            <a:fld id="{1D1CDB57-5F3A-4EEB-A9BA-4197C524FAAB}" type="slidenum">
              <a:rPr lang="en-US" altLang="he-IL" sz="1400" smtClean="0">
                <a:solidFill>
                  <a:schemeClr val="folHlink"/>
                </a:solidFill>
                <a:latin typeface="Arial" panose="020B0604020202020204" pitchFamily="34" charset="0"/>
              </a:rPr>
              <a:pPr eaLnBrk="1" hangingPunct="1">
                <a:lnSpc>
                  <a:spcPct val="100000"/>
                </a:lnSpc>
                <a:spcBef>
                  <a:spcPct val="0"/>
                </a:spcBef>
                <a:buClrTx/>
                <a:buSzTx/>
                <a:buFontTx/>
                <a:buNone/>
              </a:pPr>
              <a:t>80</a:t>
            </a:fld>
            <a:endParaRPr lang="en-US" altLang="he-IL" sz="1400" smtClean="0">
              <a:solidFill>
                <a:schemeClr val="folHlink"/>
              </a:solidFill>
              <a:latin typeface="Arial" panose="020B0604020202020204" pitchFamily="34" charset="0"/>
            </a:endParaRPr>
          </a:p>
        </p:txBody>
      </p:sp>
      <p:sp>
        <p:nvSpPr>
          <p:cNvPr id="448529" name="Rectangle 17"/>
          <p:cNvSpPr>
            <a:spLocks noChangeArrowheads="1"/>
          </p:cNvSpPr>
          <p:nvPr/>
        </p:nvSpPr>
        <p:spPr bwMode="auto">
          <a:xfrm>
            <a:off x="76200" y="5942013"/>
            <a:ext cx="890111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marL="342900" indent="-342900">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lvl="1" eaLnBrk="1" hangingPunct="1">
              <a:lnSpc>
                <a:spcPct val="100000"/>
              </a:lnSpc>
              <a:spcBef>
                <a:spcPct val="25000"/>
              </a:spcBef>
              <a:buClr>
                <a:schemeClr val="hlink"/>
              </a:buClr>
              <a:buSzPct val="75000"/>
              <a:buFont typeface="Wingdings" panose="05000000000000000000" pitchFamily="2" charset="2"/>
              <a:buNone/>
            </a:pPr>
            <a:r>
              <a:rPr lang="en-US" altLang="he-IL" sz="2000" b="1" i="1">
                <a:latin typeface="Helvetica" panose="020B0604020202020204" pitchFamily="34" charset="0"/>
              </a:rPr>
              <a:t>(Most) machines within organization don</a:t>
            </a:r>
            <a:r>
              <a:rPr lang="en-US" altLang="en-US" sz="2000" b="1" i="1">
                <a:latin typeface="Helvetica" panose="020B0604020202020204" pitchFamily="34" charset="0"/>
              </a:rPr>
              <a:t>’</a:t>
            </a:r>
            <a:r>
              <a:rPr lang="en-US" altLang="he-IL" sz="2000" b="1" i="1">
                <a:latin typeface="Helvetica" panose="020B0604020202020204" pitchFamily="34" charset="0"/>
              </a:rPr>
              <a:t>t need actual IP addresses!</a:t>
            </a:r>
          </a:p>
        </p:txBody>
      </p:sp>
      <p:grpSp>
        <p:nvGrpSpPr>
          <p:cNvPr id="81926" name="Group 2"/>
          <p:cNvGrpSpPr>
            <a:grpSpLocks/>
          </p:cNvGrpSpPr>
          <p:nvPr/>
        </p:nvGrpSpPr>
        <p:grpSpPr bwMode="auto">
          <a:xfrm>
            <a:off x="4260073" y="3334926"/>
            <a:ext cx="3478213" cy="2430463"/>
            <a:chOff x="2945" y="629"/>
            <a:chExt cx="2191" cy="1531"/>
          </a:xfrm>
        </p:grpSpPr>
        <p:sp>
          <p:nvSpPr>
            <p:cNvPr id="81937" name="Freeform 3"/>
            <p:cNvSpPr>
              <a:spLocks/>
            </p:cNvSpPr>
            <p:nvPr/>
          </p:nvSpPr>
          <p:spPr bwMode="auto">
            <a:xfrm>
              <a:off x="2945" y="629"/>
              <a:ext cx="2191" cy="1531"/>
            </a:xfrm>
            <a:custGeom>
              <a:avLst/>
              <a:gdLst>
                <a:gd name="T0" fmla="*/ 5 w 2744"/>
                <a:gd name="T1" fmla="*/ 62 h 1902"/>
                <a:gd name="T2" fmla="*/ 22 w 2744"/>
                <a:gd name="T3" fmla="*/ 40 h 1902"/>
                <a:gd name="T4" fmla="*/ 28 w 2744"/>
                <a:gd name="T5" fmla="*/ 35 h 1902"/>
                <a:gd name="T6" fmla="*/ 52 w 2744"/>
                <a:gd name="T7" fmla="*/ 20 h 1902"/>
                <a:gd name="T8" fmla="*/ 96 w 2744"/>
                <a:gd name="T9" fmla="*/ 6 h 1902"/>
                <a:gd name="T10" fmla="*/ 127 w 2744"/>
                <a:gd name="T11" fmla="*/ 4 h 1902"/>
                <a:gd name="T12" fmla="*/ 178 w 2744"/>
                <a:gd name="T13" fmla="*/ 0 h 1902"/>
                <a:gd name="T14" fmla="*/ 234 w 2744"/>
                <a:gd name="T15" fmla="*/ 5 h 1902"/>
                <a:gd name="T16" fmla="*/ 255 w 2744"/>
                <a:gd name="T17" fmla="*/ 10 h 1902"/>
                <a:gd name="T18" fmla="*/ 263 w 2744"/>
                <a:gd name="T19" fmla="*/ 12 h 1902"/>
                <a:gd name="T20" fmla="*/ 269 w 2744"/>
                <a:gd name="T21" fmla="*/ 16 h 1902"/>
                <a:gd name="T22" fmla="*/ 282 w 2744"/>
                <a:gd name="T23" fmla="*/ 27 h 1902"/>
                <a:gd name="T24" fmla="*/ 284 w 2744"/>
                <a:gd name="T25" fmla="*/ 31 h 1902"/>
                <a:gd name="T26" fmla="*/ 287 w 2744"/>
                <a:gd name="T27" fmla="*/ 35 h 1902"/>
                <a:gd name="T28" fmla="*/ 288 w 2744"/>
                <a:gd name="T29" fmla="*/ 39 h 1902"/>
                <a:gd name="T30" fmla="*/ 290 w 2744"/>
                <a:gd name="T31" fmla="*/ 42 h 1902"/>
                <a:gd name="T32" fmla="*/ 284 w 2744"/>
                <a:gd name="T33" fmla="*/ 62 h 1902"/>
                <a:gd name="T34" fmla="*/ 282 w 2744"/>
                <a:gd name="T35" fmla="*/ 95 h 1902"/>
                <a:gd name="T36" fmla="*/ 274 w 2744"/>
                <a:gd name="T37" fmla="*/ 113 h 1902"/>
                <a:gd name="T38" fmla="*/ 260 w 2744"/>
                <a:gd name="T39" fmla="*/ 146 h 1902"/>
                <a:gd name="T40" fmla="*/ 256 w 2744"/>
                <a:gd name="T41" fmla="*/ 155 h 1902"/>
                <a:gd name="T42" fmla="*/ 236 w 2744"/>
                <a:gd name="T43" fmla="*/ 181 h 1902"/>
                <a:gd name="T44" fmla="*/ 229 w 2744"/>
                <a:gd name="T45" fmla="*/ 186 h 1902"/>
                <a:gd name="T46" fmla="*/ 221 w 2744"/>
                <a:gd name="T47" fmla="*/ 189 h 1902"/>
                <a:gd name="T48" fmla="*/ 208 w 2744"/>
                <a:gd name="T49" fmla="*/ 199 h 1902"/>
                <a:gd name="T50" fmla="*/ 198 w 2744"/>
                <a:gd name="T51" fmla="*/ 201 h 1902"/>
                <a:gd name="T52" fmla="*/ 137 w 2744"/>
                <a:gd name="T53" fmla="*/ 217 h 1902"/>
                <a:gd name="T54" fmla="*/ 112 w 2744"/>
                <a:gd name="T55" fmla="*/ 215 h 1902"/>
                <a:gd name="T56" fmla="*/ 87 w 2744"/>
                <a:gd name="T57" fmla="*/ 204 h 1902"/>
                <a:gd name="T58" fmla="*/ 61 w 2744"/>
                <a:gd name="T59" fmla="*/ 183 h 1902"/>
                <a:gd name="T60" fmla="*/ 49 w 2744"/>
                <a:gd name="T61" fmla="*/ 172 h 1902"/>
                <a:gd name="T62" fmla="*/ 31 w 2744"/>
                <a:gd name="T63" fmla="*/ 151 h 1902"/>
                <a:gd name="T64" fmla="*/ 3 w 2744"/>
                <a:gd name="T65" fmla="*/ 119 h 1902"/>
                <a:gd name="T66" fmla="*/ 0 w 2744"/>
                <a:gd name="T67" fmla="*/ 106 h 1902"/>
                <a:gd name="T68" fmla="*/ 2 w 2744"/>
                <a:gd name="T69" fmla="*/ 91 h 1902"/>
                <a:gd name="T70" fmla="*/ 6 w 2744"/>
                <a:gd name="T71" fmla="*/ 85 h 1902"/>
                <a:gd name="T72" fmla="*/ 4 w 2744"/>
                <a:gd name="T73" fmla="*/ 74 h 1902"/>
                <a:gd name="T74" fmla="*/ 4 w 2744"/>
                <a:gd name="T75" fmla="*/ 60 h 1902"/>
                <a:gd name="T76" fmla="*/ 7 w 2744"/>
                <a:gd name="T77" fmla="*/ 57 h 1902"/>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44"/>
                <a:gd name="T118" fmla="*/ 0 h 1902"/>
                <a:gd name="T119" fmla="*/ 2744 w 2744"/>
                <a:gd name="T120" fmla="*/ 1902 h 1902"/>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44" h="1902">
                  <a:moveTo>
                    <a:pt x="48" y="547"/>
                  </a:moveTo>
                  <a:cubicBezTo>
                    <a:pt x="76" y="463"/>
                    <a:pt x="146" y="404"/>
                    <a:pt x="214" y="351"/>
                  </a:cubicBezTo>
                  <a:cubicBezTo>
                    <a:pt x="231" y="338"/>
                    <a:pt x="253" y="331"/>
                    <a:pt x="268" y="315"/>
                  </a:cubicBezTo>
                  <a:cubicBezTo>
                    <a:pt x="328" y="251"/>
                    <a:pt x="417" y="217"/>
                    <a:pt x="493" y="179"/>
                  </a:cubicBezTo>
                  <a:cubicBezTo>
                    <a:pt x="621" y="115"/>
                    <a:pt x="768" y="82"/>
                    <a:pt x="909" y="54"/>
                  </a:cubicBezTo>
                  <a:cubicBezTo>
                    <a:pt x="1004" y="35"/>
                    <a:pt x="1109" y="43"/>
                    <a:pt x="1206" y="36"/>
                  </a:cubicBezTo>
                  <a:cubicBezTo>
                    <a:pt x="1364" y="9"/>
                    <a:pt x="1527" y="11"/>
                    <a:pt x="1687" y="0"/>
                  </a:cubicBezTo>
                  <a:cubicBezTo>
                    <a:pt x="1870" y="8"/>
                    <a:pt x="2040" y="29"/>
                    <a:pt x="2221" y="42"/>
                  </a:cubicBezTo>
                  <a:cubicBezTo>
                    <a:pt x="2286" y="58"/>
                    <a:pt x="2353" y="66"/>
                    <a:pt x="2417" y="84"/>
                  </a:cubicBezTo>
                  <a:cubicBezTo>
                    <a:pt x="2519" y="112"/>
                    <a:pt x="2418" y="93"/>
                    <a:pt x="2500" y="107"/>
                  </a:cubicBezTo>
                  <a:cubicBezTo>
                    <a:pt x="2521" y="117"/>
                    <a:pt x="2538" y="130"/>
                    <a:pt x="2560" y="137"/>
                  </a:cubicBezTo>
                  <a:cubicBezTo>
                    <a:pt x="2605" y="168"/>
                    <a:pt x="2640" y="197"/>
                    <a:pt x="2678" y="238"/>
                  </a:cubicBezTo>
                  <a:cubicBezTo>
                    <a:pt x="2686" y="246"/>
                    <a:pt x="2689" y="258"/>
                    <a:pt x="2696" y="268"/>
                  </a:cubicBezTo>
                  <a:cubicBezTo>
                    <a:pt x="2705" y="282"/>
                    <a:pt x="2726" y="309"/>
                    <a:pt x="2726" y="309"/>
                  </a:cubicBezTo>
                  <a:cubicBezTo>
                    <a:pt x="2730" y="321"/>
                    <a:pt x="2734" y="333"/>
                    <a:pt x="2738" y="345"/>
                  </a:cubicBezTo>
                  <a:cubicBezTo>
                    <a:pt x="2740" y="351"/>
                    <a:pt x="2744" y="363"/>
                    <a:pt x="2744" y="363"/>
                  </a:cubicBezTo>
                  <a:cubicBezTo>
                    <a:pt x="2723" y="424"/>
                    <a:pt x="2709" y="483"/>
                    <a:pt x="2702" y="547"/>
                  </a:cubicBezTo>
                  <a:cubicBezTo>
                    <a:pt x="2699" y="641"/>
                    <a:pt x="2699" y="739"/>
                    <a:pt x="2678" y="832"/>
                  </a:cubicBezTo>
                  <a:cubicBezTo>
                    <a:pt x="2665" y="893"/>
                    <a:pt x="2620" y="941"/>
                    <a:pt x="2601" y="998"/>
                  </a:cubicBezTo>
                  <a:cubicBezTo>
                    <a:pt x="2569" y="1095"/>
                    <a:pt x="2530" y="1199"/>
                    <a:pt x="2471" y="1283"/>
                  </a:cubicBezTo>
                  <a:cubicBezTo>
                    <a:pt x="2458" y="1321"/>
                    <a:pt x="2469" y="1296"/>
                    <a:pt x="2429" y="1354"/>
                  </a:cubicBezTo>
                  <a:cubicBezTo>
                    <a:pt x="2372" y="1438"/>
                    <a:pt x="2313" y="1518"/>
                    <a:pt x="2233" y="1580"/>
                  </a:cubicBezTo>
                  <a:cubicBezTo>
                    <a:pt x="2213" y="1595"/>
                    <a:pt x="2204" y="1616"/>
                    <a:pt x="2180" y="1627"/>
                  </a:cubicBezTo>
                  <a:cubicBezTo>
                    <a:pt x="2153" y="1640"/>
                    <a:pt x="2123" y="1644"/>
                    <a:pt x="2096" y="1657"/>
                  </a:cubicBezTo>
                  <a:cubicBezTo>
                    <a:pt x="2055" y="1677"/>
                    <a:pt x="2015" y="1723"/>
                    <a:pt x="1972" y="1740"/>
                  </a:cubicBezTo>
                  <a:cubicBezTo>
                    <a:pt x="1945" y="1751"/>
                    <a:pt x="1917" y="1756"/>
                    <a:pt x="1889" y="1764"/>
                  </a:cubicBezTo>
                  <a:cubicBezTo>
                    <a:pt x="1718" y="1878"/>
                    <a:pt x="1508" y="1861"/>
                    <a:pt x="1313" y="1901"/>
                  </a:cubicBezTo>
                  <a:cubicBezTo>
                    <a:pt x="1178" y="1897"/>
                    <a:pt x="1152" y="1902"/>
                    <a:pt x="1057" y="1883"/>
                  </a:cubicBezTo>
                  <a:cubicBezTo>
                    <a:pt x="984" y="1845"/>
                    <a:pt x="898" y="1817"/>
                    <a:pt x="820" y="1794"/>
                  </a:cubicBezTo>
                  <a:cubicBezTo>
                    <a:pt x="744" y="1718"/>
                    <a:pt x="661" y="1662"/>
                    <a:pt x="576" y="1598"/>
                  </a:cubicBezTo>
                  <a:cubicBezTo>
                    <a:pt x="538" y="1570"/>
                    <a:pt x="506" y="1537"/>
                    <a:pt x="469" y="1509"/>
                  </a:cubicBezTo>
                  <a:cubicBezTo>
                    <a:pt x="426" y="1438"/>
                    <a:pt x="356" y="1383"/>
                    <a:pt x="297" y="1325"/>
                  </a:cubicBezTo>
                  <a:cubicBezTo>
                    <a:pt x="205" y="1235"/>
                    <a:pt x="110" y="1148"/>
                    <a:pt x="30" y="1046"/>
                  </a:cubicBezTo>
                  <a:cubicBezTo>
                    <a:pt x="18" y="1009"/>
                    <a:pt x="10" y="971"/>
                    <a:pt x="0" y="933"/>
                  </a:cubicBezTo>
                  <a:cubicBezTo>
                    <a:pt x="5" y="885"/>
                    <a:pt x="9" y="847"/>
                    <a:pt x="24" y="802"/>
                  </a:cubicBezTo>
                  <a:cubicBezTo>
                    <a:pt x="30" y="783"/>
                    <a:pt x="54" y="749"/>
                    <a:pt x="54" y="749"/>
                  </a:cubicBezTo>
                  <a:cubicBezTo>
                    <a:pt x="62" y="710"/>
                    <a:pt x="54" y="682"/>
                    <a:pt x="36" y="648"/>
                  </a:cubicBezTo>
                  <a:cubicBezTo>
                    <a:pt x="32" y="599"/>
                    <a:pt x="25" y="571"/>
                    <a:pt x="36" y="523"/>
                  </a:cubicBezTo>
                  <a:cubicBezTo>
                    <a:pt x="39" y="511"/>
                    <a:pt x="66" y="499"/>
                    <a:pt x="66" y="499"/>
                  </a:cubicBezTo>
                </a:path>
              </a:pathLst>
            </a:custGeom>
            <a:solidFill>
              <a:srgbClr val="66FFFF"/>
            </a:solidFill>
            <a:ln w="12700">
              <a:solidFill>
                <a:schemeClr val="tx1"/>
              </a:solidFill>
              <a:round/>
              <a:headEnd/>
              <a:tailEnd/>
            </a:ln>
          </p:spPr>
          <p:txBody>
            <a:bodyPr>
              <a:spAutoFit/>
            </a:bodyPr>
            <a:lstStyle/>
            <a:p>
              <a:endParaRPr lang="he-IL"/>
            </a:p>
          </p:txBody>
        </p:sp>
        <p:sp>
          <p:nvSpPr>
            <p:cNvPr id="81938" name="Text Box 4"/>
            <p:cNvSpPr txBox="1">
              <a:spLocks noChangeArrowheads="1"/>
            </p:cNvSpPr>
            <p:nvPr/>
          </p:nvSpPr>
          <p:spPr bwMode="auto">
            <a:xfrm>
              <a:off x="3696" y="1152"/>
              <a:ext cx="58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he-IL" sz="1600" b="1">
                  <a:latin typeface="Helvetica" panose="020B0604020202020204" pitchFamily="34" charset="0"/>
                </a:rPr>
                <a:t>Internet</a:t>
              </a:r>
            </a:p>
          </p:txBody>
        </p:sp>
      </p:grpSp>
      <p:grpSp>
        <p:nvGrpSpPr>
          <p:cNvPr id="81927" name="Group 7"/>
          <p:cNvGrpSpPr>
            <a:grpSpLocks/>
          </p:cNvGrpSpPr>
          <p:nvPr/>
        </p:nvGrpSpPr>
        <p:grpSpPr bwMode="auto">
          <a:xfrm>
            <a:off x="1288273" y="3563526"/>
            <a:ext cx="2867025" cy="2149475"/>
            <a:chOff x="912" y="816"/>
            <a:chExt cx="1806" cy="1354"/>
          </a:xfrm>
        </p:grpSpPr>
        <p:grpSp>
          <p:nvGrpSpPr>
            <p:cNvPr id="81930" name="Group 8"/>
            <p:cNvGrpSpPr>
              <a:grpSpLocks/>
            </p:cNvGrpSpPr>
            <p:nvPr/>
          </p:nvGrpSpPr>
          <p:grpSpPr bwMode="auto">
            <a:xfrm>
              <a:off x="912" y="816"/>
              <a:ext cx="1806" cy="1354"/>
              <a:chOff x="852" y="920"/>
              <a:chExt cx="1806" cy="1354"/>
            </a:xfrm>
          </p:grpSpPr>
          <p:sp>
            <p:nvSpPr>
              <p:cNvPr id="81935" name="Freeform 9"/>
              <p:cNvSpPr>
                <a:spLocks/>
              </p:cNvSpPr>
              <p:nvPr/>
            </p:nvSpPr>
            <p:spPr bwMode="auto">
              <a:xfrm>
                <a:off x="852" y="920"/>
                <a:ext cx="1806" cy="1354"/>
              </a:xfrm>
              <a:custGeom>
                <a:avLst/>
                <a:gdLst>
                  <a:gd name="T0" fmla="*/ 21 w 1806"/>
                  <a:gd name="T1" fmla="*/ 1046 h 1354"/>
                  <a:gd name="T2" fmla="*/ 15 w 1806"/>
                  <a:gd name="T3" fmla="*/ 867 h 1354"/>
                  <a:gd name="T4" fmla="*/ 128 w 1806"/>
                  <a:gd name="T5" fmla="*/ 570 h 1354"/>
                  <a:gd name="T6" fmla="*/ 152 w 1806"/>
                  <a:gd name="T7" fmla="*/ 487 h 1354"/>
                  <a:gd name="T8" fmla="*/ 181 w 1806"/>
                  <a:gd name="T9" fmla="*/ 452 h 1354"/>
                  <a:gd name="T10" fmla="*/ 294 w 1806"/>
                  <a:gd name="T11" fmla="*/ 321 h 1354"/>
                  <a:gd name="T12" fmla="*/ 466 w 1806"/>
                  <a:gd name="T13" fmla="*/ 161 h 1354"/>
                  <a:gd name="T14" fmla="*/ 900 w 1806"/>
                  <a:gd name="T15" fmla="*/ 54 h 1354"/>
                  <a:gd name="T16" fmla="*/ 1024 w 1806"/>
                  <a:gd name="T17" fmla="*/ 42 h 1354"/>
                  <a:gd name="T18" fmla="*/ 1197 w 1806"/>
                  <a:gd name="T19" fmla="*/ 12 h 1354"/>
                  <a:gd name="T20" fmla="*/ 1393 w 1806"/>
                  <a:gd name="T21" fmla="*/ 0 h 1354"/>
                  <a:gd name="T22" fmla="*/ 1595 w 1806"/>
                  <a:gd name="T23" fmla="*/ 72 h 1354"/>
                  <a:gd name="T24" fmla="*/ 1642 w 1806"/>
                  <a:gd name="T25" fmla="*/ 95 h 1354"/>
                  <a:gd name="T26" fmla="*/ 1678 w 1806"/>
                  <a:gd name="T27" fmla="*/ 119 h 1354"/>
                  <a:gd name="T28" fmla="*/ 1731 w 1806"/>
                  <a:gd name="T29" fmla="*/ 196 h 1354"/>
                  <a:gd name="T30" fmla="*/ 1755 w 1806"/>
                  <a:gd name="T31" fmla="*/ 280 h 1354"/>
                  <a:gd name="T32" fmla="*/ 1790 w 1806"/>
                  <a:gd name="T33" fmla="*/ 404 h 1354"/>
                  <a:gd name="T34" fmla="*/ 1779 w 1806"/>
                  <a:gd name="T35" fmla="*/ 743 h 1354"/>
                  <a:gd name="T36" fmla="*/ 1761 w 1806"/>
                  <a:gd name="T37" fmla="*/ 796 h 1354"/>
                  <a:gd name="T38" fmla="*/ 1749 w 1806"/>
                  <a:gd name="T39" fmla="*/ 838 h 1354"/>
                  <a:gd name="T40" fmla="*/ 1244 w 1806"/>
                  <a:gd name="T41" fmla="*/ 1182 h 1354"/>
                  <a:gd name="T42" fmla="*/ 686 w 1806"/>
                  <a:gd name="T43" fmla="*/ 1354 h 1354"/>
                  <a:gd name="T44" fmla="*/ 454 w 1806"/>
                  <a:gd name="T45" fmla="*/ 1325 h 1354"/>
                  <a:gd name="T46" fmla="*/ 365 w 1806"/>
                  <a:gd name="T47" fmla="*/ 1283 h 1354"/>
                  <a:gd name="T48" fmla="*/ 163 w 1806"/>
                  <a:gd name="T49" fmla="*/ 1146 h 1354"/>
                  <a:gd name="T50" fmla="*/ 80 w 1806"/>
                  <a:gd name="T51" fmla="*/ 1111 h 1354"/>
                  <a:gd name="T52" fmla="*/ 45 w 1806"/>
                  <a:gd name="T53" fmla="*/ 1099 h 1354"/>
                  <a:gd name="T54" fmla="*/ 51 w 1806"/>
                  <a:gd name="T55" fmla="*/ 1081 h 1354"/>
                  <a:gd name="T56" fmla="*/ 68 w 1806"/>
                  <a:gd name="T57" fmla="*/ 1075 h 1354"/>
                  <a:gd name="T58" fmla="*/ 45 w 1806"/>
                  <a:gd name="T59" fmla="*/ 1040 h 1354"/>
                  <a:gd name="T60" fmla="*/ 9 w 1806"/>
                  <a:gd name="T61" fmla="*/ 998 h 1354"/>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1806"/>
                  <a:gd name="T94" fmla="*/ 0 h 1354"/>
                  <a:gd name="T95" fmla="*/ 1806 w 1806"/>
                  <a:gd name="T96" fmla="*/ 1354 h 1354"/>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1806" h="1354">
                    <a:moveTo>
                      <a:pt x="21" y="1046"/>
                    </a:moveTo>
                    <a:cubicBezTo>
                      <a:pt x="6" y="987"/>
                      <a:pt x="0" y="926"/>
                      <a:pt x="15" y="867"/>
                    </a:cubicBezTo>
                    <a:cubicBezTo>
                      <a:pt x="24" y="765"/>
                      <a:pt x="53" y="645"/>
                      <a:pt x="128" y="570"/>
                    </a:cubicBezTo>
                    <a:cubicBezTo>
                      <a:pt x="136" y="542"/>
                      <a:pt x="142" y="514"/>
                      <a:pt x="152" y="487"/>
                    </a:cubicBezTo>
                    <a:cubicBezTo>
                      <a:pt x="157" y="471"/>
                      <a:pt x="171" y="464"/>
                      <a:pt x="181" y="452"/>
                    </a:cubicBezTo>
                    <a:cubicBezTo>
                      <a:pt x="219" y="406"/>
                      <a:pt x="252" y="364"/>
                      <a:pt x="294" y="321"/>
                    </a:cubicBezTo>
                    <a:cubicBezTo>
                      <a:pt x="349" y="265"/>
                      <a:pt x="402" y="206"/>
                      <a:pt x="466" y="161"/>
                    </a:cubicBezTo>
                    <a:cubicBezTo>
                      <a:pt x="580" y="80"/>
                      <a:pt x="766" y="64"/>
                      <a:pt x="900" y="54"/>
                    </a:cubicBezTo>
                    <a:cubicBezTo>
                      <a:pt x="979" y="38"/>
                      <a:pt x="858" y="61"/>
                      <a:pt x="1024" y="42"/>
                    </a:cubicBezTo>
                    <a:cubicBezTo>
                      <a:pt x="1082" y="35"/>
                      <a:pt x="1138" y="17"/>
                      <a:pt x="1197" y="12"/>
                    </a:cubicBezTo>
                    <a:cubicBezTo>
                      <a:pt x="1262" y="7"/>
                      <a:pt x="1393" y="0"/>
                      <a:pt x="1393" y="0"/>
                    </a:cubicBezTo>
                    <a:cubicBezTo>
                      <a:pt x="1480" y="11"/>
                      <a:pt x="1520" y="33"/>
                      <a:pt x="1595" y="72"/>
                    </a:cubicBezTo>
                    <a:cubicBezTo>
                      <a:pt x="1610" y="80"/>
                      <a:pt x="1627" y="86"/>
                      <a:pt x="1642" y="95"/>
                    </a:cubicBezTo>
                    <a:cubicBezTo>
                      <a:pt x="1654" y="102"/>
                      <a:pt x="1678" y="119"/>
                      <a:pt x="1678" y="119"/>
                    </a:cubicBezTo>
                    <a:cubicBezTo>
                      <a:pt x="1696" y="145"/>
                      <a:pt x="1719" y="166"/>
                      <a:pt x="1731" y="196"/>
                    </a:cubicBezTo>
                    <a:cubicBezTo>
                      <a:pt x="1755" y="255"/>
                      <a:pt x="1731" y="210"/>
                      <a:pt x="1755" y="280"/>
                    </a:cubicBezTo>
                    <a:cubicBezTo>
                      <a:pt x="1769" y="321"/>
                      <a:pt x="1783" y="361"/>
                      <a:pt x="1790" y="404"/>
                    </a:cubicBezTo>
                    <a:cubicBezTo>
                      <a:pt x="1794" y="513"/>
                      <a:pt x="1806" y="635"/>
                      <a:pt x="1779" y="743"/>
                    </a:cubicBezTo>
                    <a:cubicBezTo>
                      <a:pt x="1774" y="761"/>
                      <a:pt x="1766" y="778"/>
                      <a:pt x="1761" y="796"/>
                    </a:cubicBezTo>
                    <a:cubicBezTo>
                      <a:pt x="1760" y="802"/>
                      <a:pt x="1753" y="831"/>
                      <a:pt x="1749" y="838"/>
                    </a:cubicBezTo>
                    <a:cubicBezTo>
                      <a:pt x="1645" y="1025"/>
                      <a:pt x="1455" y="1151"/>
                      <a:pt x="1244" y="1182"/>
                    </a:cubicBezTo>
                    <a:cubicBezTo>
                      <a:pt x="1069" y="1271"/>
                      <a:pt x="881" y="1336"/>
                      <a:pt x="686" y="1354"/>
                    </a:cubicBezTo>
                    <a:cubicBezTo>
                      <a:pt x="608" y="1348"/>
                      <a:pt x="532" y="1336"/>
                      <a:pt x="454" y="1325"/>
                    </a:cubicBezTo>
                    <a:cubicBezTo>
                      <a:pt x="425" y="1310"/>
                      <a:pt x="395" y="1295"/>
                      <a:pt x="365" y="1283"/>
                    </a:cubicBezTo>
                    <a:cubicBezTo>
                      <a:pt x="310" y="1226"/>
                      <a:pt x="236" y="1176"/>
                      <a:pt x="163" y="1146"/>
                    </a:cubicBezTo>
                    <a:cubicBezTo>
                      <a:pt x="136" y="1135"/>
                      <a:pt x="108" y="1122"/>
                      <a:pt x="80" y="1111"/>
                    </a:cubicBezTo>
                    <a:cubicBezTo>
                      <a:pt x="69" y="1107"/>
                      <a:pt x="45" y="1099"/>
                      <a:pt x="45" y="1099"/>
                    </a:cubicBezTo>
                    <a:cubicBezTo>
                      <a:pt x="47" y="1093"/>
                      <a:pt x="47" y="1086"/>
                      <a:pt x="51" y="1081"/>
                    </a:cubicBezTo>
                    <a:cubicBezTo>
                      <a:pt x="55" y="1077"/>
                      <a:pt x="65" y="1080"/>
                      <a:pt x="68" y="1075"/>
                    </a:cubicBezTo>
                    <a:cubicBezTo>
                      <a:pt x="73" y="1064"/>
                      <a:pt x="49" y="1043"/>
                      <a:pt x="45" y="1040"/>
                    </a:cubicBezTo>
                    <a:cubicBezTo>
                      <a:pt x="4" y="1008"/>
                      <a:pt x="9" y="1032"/>
                      <a:pt x="9" y="998"/>
                    </a:cubicBezTo>
                  </a:path>
                </a:pathLst>
              </a:custGeom>
              <a:solidFill>
                <a:srgbClr val="FF99CC"/>
              </a:solidFill>
              <a:ln w="19050">
                <a:solidFill>
                  <a:schemeClr val="folHlink"/>
                </a:solidFill>
                <a:round/>
                <a:headEnd/>
                <a:tailEnd/>
              </a:ln>
            </p:spPr>
            <p:txBody>
              <a:bodyPr wrap="none">
                <a:spAutoFit/>
              </a:bodyPr>
              <a:lstStyle/>
              <a:p>
                <a:endParaRPr lang="he-IL"/>
              </a:p>
            </p:txBody>
          </p:sp>
          <p:sp>
            <p:nvSpPr>
              <p:cNvPr id="81936" name="Text Box 10"/>
              <p:cNvSpPr txBox="1">
                <a:spLocks noChangeArrowheads="1"/>
              </p:cNvSpPr>
              <p:nvPr/>
            </p:nvSpPr>
            <p:spPr bwMode="auto">
              <a:xfrm>
                <a:off x="1296" y="1344"/>
                <a:ext cx="969"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he-IL" sz="1600" b="1">
                    <a:latin typeface="Helvetica" panose="020B0604020202020204" pitchFamily="34" charset="0"/>
                  </a:rPr>
                  <a:t>Corporation X</a:t>
                </a:r>
              </a:p>
            </p:txBody>
          </p:sp>
        </p:grpSp>
        <p:sp>
          <p:nvSpPr>
            <p:cNvPr id="81931" name="Oval 11"/>
            <p:cNvSpPr>
              <a:spLocks noChangeArrowheads="1"/>
            </p:cNvSpPr>
            <p:nvPr/>
          </p:nvSpPr>
          <p:spPr bwMode="auto">
            <a:xfrm>
              <a:off x="1008" y="1488"/>
              <a:ext cx="288" cy="284"/>
            </a:xfrm>
            <a:prstGeom prst="ellipse">
              <a:avLst/>
            </a:prstGeom>
            <a:solidFill>
              <a:schemeClr val="accent1"/>
            </a:solidFill>
            <a:ln w="12700">
              <a:solidFill>
                <a:schemeClr val="tx1"/>
              </a:solidFill>
              <a:round/>
              <a:headEnd/>
              <a:tailEnd/>
            </a:ln>
          </p:spPr>
          <p:txBody>
            <a:bodyPr anchor="ct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r>
                <a:rPr lang="en-US" altLang="he-IL" sz="1600" b="1">
                  <a:solidFill>
                    <a:srgbClr val="FFFF99"/>
                  </a:solidFill>
                  <a:latin typeface="Helvetica" panose="020B0604020202020204" pitchFamily="34" charset="0"/>
                </a:rPr>
                <a:t>W</a:t>
              </a:r>
            </a:p>
          </p:txBody>
        </p:sp>
        <p:sp>
          <p:nvSpPr>
            <p:cNvPr id="81932" name="Oval 12"/>
            <p:cNvSpPr>
              <a:spLocks noChangeArrowheads="1"/>
            </p:cNvSpPr>
            <p:nvPr/>
          </p:nvSpPr>
          <p:spPr bwMode="auto">
            <a:xfrm>
              <a:off x="1392" y="960"/>
              <a:ext cx="288" cy="284"/>
            </a:xfrm>
            <a:prstGeom prst="ellipse">
              <a:avLst/>
            </a:prstGeom>
            <a:solidFill>
              <a:schemeClr val="accent1"/>
            </a:solidFill>
            <a:ln w="12700">
              <a:solidFill>
                <a:schemeClr val="tx1"/>
              </a:solidFill>
              <a:round/>
              <a:headEnd/>
              <a:tailEnd/>
            </a:ln>
          </p:spPr>
          <p:txBody>
            <a:bodyPr anchor="ct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r>
                <a:rPr lang="en-US" altLang="he-IL" sz="1600" b="1">
                  <a:solidFill>
                    <a:srgbClr val="FFFF99"/>
                  </a:solidFill>
                  <a:latin typeface="Helvetica" panose="020B0604020202020204" pitchFamily="34" charset="0"/>
                </a:rPr>
                <a:t>W</a:t>
              </a:r>
            </a:p>
          </p:txBody>
        </p:sp>
        <p:sp>
          <p:nvSpPr>
            <p:cNvPr id="81933" name="Oval 13"/>
            <p:cNvSpPr>
              <a:spLocks noChangeArrowheads="1"/>
            </p:cNvSpPr>
            <p:nvPr/>
          </p:nvSpPr>
          <p:spPr bwMode="auto">
            <a:xfrm>
              <a:off x="1584" y="1584"/>
              <a:ext cx="288" cy="284"/>
            </a:xfrm>
            <a:prstGeom prst="ellipse">
              <a:avLst/>
            </a:prstGeom>
            <a:solidFill>
              <a:schemeClr val="accent1"/>
            </a:solidFill>
            <a:ln w="12700">
              <a:solidFill>
                <a:schemeClr val="tx1"/>
              </a:solidFill>
              <a:round/>
              <a:headEnd/>
              <a:tailEnd/>
            </a:ln>
          </p:spPr>
          <p:txBody>
            <a:bodyPr anchor="ct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r>
                <a:rPr lang="en-US" altLang="he-IL" sz="1600" b="1">
                  <a:solidFill>
                    <a:srgbClr val="FFFF99"/>
                  </a:solidFill>
                  <a:latin typeface="Helvetica" panose="020B0604020202020204" pitchFamily="34" charset="0"/>
                </a:rPr>
                <a:t>W</a:t>
              </a:r>
            </a:p>
          </p:txBody>
        </p:sp>
        <p:sp>
          <p:nvSpPr>
            <p:cNvPr id="81934" name="Oval 14"/>
            <p:cNvSpPr>
              <a:spLocks noChangeArrowheads="1"/>
            </p:cNvSpPr>
            <p:nvPr/>
          </p:nvSpPr>
          <p:spPr bwMode="auto">
            <a:xfrm>
              <a:off x="1968" y="912"/>
              <a:ext cx="256" cy="284"/>
            </a:xfrm>
            <a:prstGeom prst="ellipse">
              <a:avLst/>
            </a:prstGeom>
            <a:solidFill>
              <a:schemeClr val="accent1"/>
            </a:solidFill>
            <a:ln w="12700">
              <a:solidFill>
                <a:schemeClr val="tx1"/>
              </a:solidFill>
              <a:round/>
              <a:headEnd/>
              <a:tailEnd/>
            </a:ln>
          </p:spPr>
          <p:txBody>
            <a:bodyPr anchor="ct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r>
                <a:rPr lang="en-US" altLang="he-IL" sz="1600" b="1">
                  <a:solidFill>
                    <a:srgbClr val="FFFF99"/>
                  </a:solidFill>
                  <a:latin typeface="Helvetica" panose="020B0604020202020204" pitchFamily="34" charset="0"/>
                </a:rPr>
                <a:t>S</a:t>
              </a:r>
            </a:p>
          </p:txBody>
        </p:sp>
      </p:grpSp>
      <p:sp>
        <p:nvSpPr>
          <p:cNvPr id="81928" name="AutoShape 15"/>
          <p:cNvSpPr>
            <a:spLocks noChangeArrowheads="1"/>
          </p:cNvSpPr>
          <p:nvPr/>
        </p:nvSpPr>
        <p:spPr bwMode="auto">
          <a:xfrm>
            <a:off x="3906061" y="4174714"/>
            <a:ext cx="636587" cy="376237"/>
          </a:xfrm>
          <a:prstGeom prst="roundRect">
            <a:avLst>
              <a:gd name="adj" fmla="val 16667"/>
            </a:avLst>
          </a:prstGeom>
          <a:solidFill>
            <a:srgbClr val="003300"/>
          </a:solidFill>
          <a:ln w="12700">
            <a:solidFill>
              <a:schemeClr val="tx1"/>
            </a:solidFill>
            <a:round/>
            <a:headEnd/>
            <a:tailEnd/>
          </a:ln>
        </p:spPr>
        <p:txBody>
          <a:bodyPr wrap="none" anchor="ct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r>
              <a:rPr lang="en-US" altLang="he-IL" sz="1600" b="1">
                <a:solidFill>
                  <a:srgbClr val="FFFF66"/>
                </a:solidFill>
                <a:latin typeface="Helvetica" panose="020B0604020202020204" pitchFamily="34" charset="0"/>
              </a:rPr>
              <a:t>NAT</a:t>
            </a:r>
          </a:p>
        </p:txBody>
      </p:sp>
      <p:sp>
        <p:nvSpPr>
          <p:cNvPr id="81929" name="Text Box 16"/>
          <p:cNvSpPr txBox="1">
            <a:spLocks noChangeArrowheads="1"/>
          </p:cNvSpPr>
          <p:nvPr/>
        </p:nvSpPr>
        <p:spPr bwMode="auto">
          <a:xfrm>
            <a:off x="145273" y="3258726"/>
            <a:ext cx="1944688"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he-IL" sz="1600" b="1">
                <a:latin typeface="Helvetica" panose="020B0604020202020204" pitchFamily="34" charset="0"/>
              </a:rPr>
              <a:t>W: Workstation</a:t>
            </a:r>
          </a:p>
          <a:p>
            <a:pPr>
              <a:lnSpc>
                <a:spcPct val="100000"/>
              </a:lnSpc>
              <a:spcBef>
                <a:spcPct val="0"/>
              </a:spcBef>
              <a:buClrTx/>
              <a:buSzTx/>
              <a:buFontTx/>
              <a:buNone/>
            </a:pPr>
            <a:r>
              <a:rPr lang="en-US" altLang="he-IL" sz="1600" b="1">
                <a:latin typeface="Helvetica" panose="020B0604020202020204" pitchFamily="34" charset="0"/>
              </a:rPr>
              <a:t>S: Server Machine</a:t>
            </a:r>
          </a:p>
        </p:txBody>
      </p:sp>
    </p:spTree>
    <p:extLst>
      <p:ext uri="{BB962C8B-B14F-4D97-AF65-F5344CB8AC3E}">
        <p14:creationId xmlns:p14="http://schemas.microsoft.com/office/powerpoint/2010/main" val="293989390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44852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8529" grpId="0" build="p" autoUpdateAnimBg="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5" name="Rectangle 2"/>
          <p:cNvSpPr>
            <a:spLocks noGrp="1" noChangeArrowheads="1"/>
          </p:cNvSpPr>
          <p:nvPr>
            <p:ph type="title"/>
          </p:nvPr>
        </p:nvSpPr>
        <p:spPr/>
        <p:txBody>
          <a:bodyPr/>
          <a:lstStyle/>
          <a:p>
            <a:pPr>
              <a:defRPr/>
            </a:pPr>
            <a:r>
              <a:rPr lang="en-US" dirty="0">
                <a:ea typeface="ＭＳ Ｐゴシック" charset="0"/>
                <a:cs typeface="+mj-cs"/>
              </a:rPr>
              <a:t>NAT: network address translation</a:t>
            </a:r>
          </a:p>
        </p:txBody>
      </p:sp>
      <p:sp>
        <p:nvSpPr>
          <p:cNvPr id="83972" name="Freeform 80"/>
          <p:cNvSpPr>
            <a:spLocks/>
          </p:cNvSpPr>
          <p:nvPr/>
        </p:nvSpPr>
        <p:spPr bwMode="auto">
          <a:xfrm>
            <a:off x="4152900" y="1871663"/>
            <a:ext cx="3738563" cy="2697162"/>
          </a:xfrm>
          <a:custGeom>
            <a:avLst/>
            <a:gdLst>
              <a:gd name="T0" fmla="*/ 2147483646 w 2355"/>
              <a:gd name="T1" fmla="*/ 2147483646 h 1699"/>
              <a:gd name="T2" fmla="*/ 2147483646 w 2355"/>
              <a:gd name="T3" fmla="*/ 2147483646 h 1699"/>
              <a:gd name="T4" fmla="*/ 2147483646 w 2355"/>
              <a:gd name="T5" fmla="*/ 2147483646 h 1699"/>
              <a:gd name="T6" fmla="*/ 2147483646 w 2355"/>
              <a:gd name="T7" fmla="*/ 2147483646 h 1699"/>
              <a:gd name="T8" fmla="*/ 2147483646 w 2355"/>
              <a:gd name="T9" fmla="*/ 2147483646 h 1699"/>
              <a:gd name="T10" fmla="*/ 2147483646 w 2355"/>
              <a:gd name="T11" fmla="*/ 2147483646 h 1699"/>
              <a:gd name="T12" fmla="*/ 2147483646 w 2355"/>
              <a:gd name="T13" fmla="*/ 2147483646 h 1699"/>
              <a:gd name="T14" fmla="*/ 2147483646 w 2355"/>
              <a:gd name="T15" fmla="*/ 2147483646 h 1699"/>
              <a:gd name="T16" fmla="*/ 2147483646 w 2355"/>
              <a:gd name="T17" fmla="*/ 2147483646 h 1699"/>
              <a:gd name="T18" fmla="*/ 2147483646 w 2355"/>
              <a:gd name="T19" fmla="*/ 2147483646 h 1699"/>
              <a:gd name="T20" fmla="*/ 2147483646 w 2355"/>
              <a:gd name="T21" fmla="*/ 2147483646 h 169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355" h="1699">
                <a:moveTo>
                  <a:pt x="349" y="761"/>
                </a:moveTo>
                <a:cubicBezTo>
                  <a:pt x="587" y="729"/>
                  <a:pt x="1414" y="820"/>
                  <a:pt x="1651" y="732"/>
                </a:cubicBezTo>
                <a:cubicBezTo>
                  <a:pt x="1888" y="644"/>
                  <a:pt x="1710" y="351"/>
                  <a:pt x="1773" y="230"/>
                </a:cubicBezTo>
                <a:cubicBezTo>
                  <a:pt x="1836" y="109"/>
                  <a:pt x="1947" y="16"/>
                  <a:pt x="2029" y="8"/>
                </a:cubicBezTo>
                <a:cubicBezTo>
                  <a:pt x="2111" y="0"/>
                  <a:pt x="2213" y="27"/>
                  <a:pt x="2267" y="183"/>
                </a:cubicBezTo>
                <a:cubicBezTo>
                  <a:pt x="2321" y="339"/>
                  <a:pt x="2355" y="707"/>
                  <a:pt x="2355" y="942"/>
                </a:cubicBezTo>
                <a:cubicBezTo>
                  <a:pt x="2355" y="1177"/>
                  <a:pt x="2353" y="1485"/>
                  <a:pt x="2267" y="1592"/>
                </a:cubicBezTo>
                <a:cubicBezTo>
                  <a:pt x="2181" y="1699"/>
                  <a:pt x="1939" y="1680"/>
                  <a:pt x="1840" y="1586"/>
                </a:cubicBezTo>
                <a:cubicBezTo>
                  <a:pt x="1741" y="1492"/>
                  <a:pt x="1940" y="1135"/>
                  <a:pt x="1670" y="1025"/>
                </a:cubicBezTo>
                <a:cubicBezTo>
                  <a:pt x="1400" y="915"/>
                  <a:pt x="440" y="967"/>
                  <a:pt x="220" y="923"/>
                </a:cubicBezTo>
                <a:cubicBezTo>
                  <a:pt x="0" y="879"/>
                  <a:pt x="127" y="795"/>
                  <a:pt x="349" y="761"/>
                </a:cubicBezTo>
                <a:close/>
              </a:path>
            </a:pathLst>
          </a:custGeom>
          <a:solidFill>
            <a:srgbClr val="66CC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he-IL"/>
          </a:p>
        </p:txBody>
      </p:sp>
      <p:sp>
        <p:nvSpPr>
          <p:cNvPr id="83974" name="Freeform 4"/>
          <p:cNvSpPr>
            <a:spLocks/>
          </p:cNvSpPr>
          <p:nvPr/>
        </p:nvSpPr>
        <p:spPr bwMode="auto">
          <a:xfrm>
            <a:off x="0" y="2579688"/>
            <a:ext cx="3849688" cy="1425575"/>
          </a:xfrm>
          <a:custGeom>
            <a:avLst/>
            <a:gdLst>
              <a:gd name="T0" fmla="*/ 2147483646 w 2425"/>
              <a:gd name="T1" fmla="*/ 2147483646 h 898"/>
              <a:gd name="T2" fmla="*/ 2147483646 w 2425"/>
              <a:gd name="T3" fmla="*/ 2147483646 h 898"/>
              <a:gd name="T4" fmla="*/ 2147483646 w 2425"/>
              <a:gd name="T5" fmla="*/ 2147483646 h 898"/>
              <a:gd name="T6" fmla="*/ 2147483646 w 2425"/>
              <a:gd name="T7" fmla="*/ 2147483646 h 898"/>
              <a:gd name="T8" fmla="*/ 2147483646 w 2425"/>
              <a:gd name="T9" fmla="*/ 2147483646 h 898"/>
              <a:gd name="T10" fmla="*/ 2147483646 w 2425"/>
              <a:gd name="T11" fmla="*/ 2147483646 h 898"/>
              <a:gd name="T12" fmla="*/ 2147483646 w 2425"/>
              <a:gd name="T13" fmla="*/ 2147483646 h 898"/>
              <a:gd name="T14" fmla="*/ 2147483646 w 2425"/>
              <a:gd name="T15" fmla="*/ 2147483646 h 89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425" h="898">
                <a:moveTo>
                  <a:pt x="2056" y="289"/>
                </a:moveTo>
                <a:cubicBezTo>
                  <a:pt x="1826" y="223"/>
                  <a:pt x="1133" y="113"/>
                  <a:pt x="810" y="75"/>
                </a:cubicBezTo>
                <a:cubicBezTo>
                  <a:pt x="487" y="37"/>
                  <a:pt x="230" y="0"/>
                  <a:pt x="115" y="60"/>
                </a:cubicBezTo>
                <a:cubicBezTo>
                  <a:pt x="0" y="120"/>
                  <a:pt x="121" y="301"/>
                  <a:pt x="121" y="433"/>
                </a:cubicBezTo>
                <a:cubicBezTo>
                  <a:pt x="121" y="565"/>
                  <a:pt x="25" y="802"/>
                  <a:pt x="115" y="850"/>
                </a:cubicBezTo>
                <a:cubicBezTo>
                  <a:pt x="205" y="898"/>
                  <a:pt x="316" y="784"/>
                  <a:pt x="662" y="721"/>
                </a:cubicBezTo>
                <a:cubicBezTo>
                  <a:pt x="1008" y="658"/>
                  <a:pt x="1961" y="544"/>
                  <a:pt x="2193" y="472"/>
                </a:cubicBezTo>
                <a:cubicBezTo>
                  <a:pt x="2425" y="400"/>
                  <a:pt x="2292" y="327"/>
                  <a:pt x="2056" y="289"/>
                </a:cubicBezTo>
                <a:close/>
              </a:path>
            </a:pathLst>
          </a:custGeom>
          <a:gradFill rotWithShape="1">
            <a:gsLst>
              <a:gs pos="0">
                <a:srgbClr val="FFFFFF">
                  <a:alpha val="98000"/>
                </a:srgbClr>
              </a:gs>
              <a:gs pos="100000">
                <a:srgbClr val="66CC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he-IL"/>
          </a:p>
        </p:txBody>
      </p:sp>
      <p:sp>
        <p:nvSpPr>
          <p:cNvPr id="56327" name="Line 8"/>
          <p:cNvSpPr>
            <a:spLocks noChangeShapeType="1"/>
          </p:cNvSpPr>
          <p:nvPr/>
        </p:nvSpPr>
        <p:spPr bwMode="auto">
          <a:xfrm flipV="1">
            <a:off x="4267200" y="3182938"/>
            <a:ext cx="1214438" cy="1111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Arial" charset="0"/>
              <a:ea typeface="ＭＳ Ｐゴシック" charset="0"/>
            </a:endParaRPr>
          </a:p>
        </p:txBody>
      </p:sp>
      <p:sp>
        <p:nvSpPr>
          <p:cNvPr id="56328" name="Line 9"/>
          <p:cNvSpPr>
            <a:spLocks noChangeShapeType="1"/>
          </p:cNvSpPr>
          <p:nvPr/>
        </p:nvSpPr>
        <p:spPr bwMode="auto">
          <a:xfrm flipH="1">
            <a:off x="7010400" y="3233738"/>
            <a:ext cx="300038"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Arial" charset="0"/>
              <a:ea typeface="ＭＳ Ｐゴシック" charset="0"/>
            </a:endParaRPr>
          </a:p>
        </p:txBody>
      </p:sp>
      <p:sp>
        <p:nvSpPr>
          <p:cNvPr id="56329" name="Line 10"/>
          <p:cNvSpPr>
            <a:spLocks noChangeShapeType="1"/>
          </p:cNvSpPr>
          <p:nvPr/>
        </p:nvSpPr>
        <p:spPr bwMode="auto">
          <a:xfrm>
            <a:off x="7107238" y="2446338"/>
            <a:ext cx="133350" cy="635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Arial" charset="0"/>
              <a:ea typeface="ＭＳ Ｐゴシック" charset="0"/>
            </a:endParaRPr>
          </a:p>
        </p:txBody>
      </p:sp>
      <p:sp>
        <p:nvSpPr>
          <p:cNvPr id="56330" name="Line 11"/>
          <p:cNvSpPr>
            <a:spLocks noChangeShapeType="1"/>
          </p:cNvSpPr>
          <p:nvPr/>
        </p:nvSpPr>
        <p:spPr bwMode="auto">
          <a:xfrm flipV="1">
            <a:off x="7113588" y="3951288"/>
            <a:ext cx="171450"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Arial" charset="0"/>
              <a:ea typeface="ＭＳ Ｐゴシック" charset="0"/>
            </a:endParaRPr>
          </a:p>
        </p:txBody>
      </p:sp>
      <p:sp>
        <p:nvSpPr>
          <p:cNvPr id="56331" name="Text Box 12"/>
          <p:cNvSpPr txBox="1">
            <a:spLocks noChangeArrowheads="1"/>
          </p:cNvSpPr>
          <p:nvPr/>
        </p:nvSpPr>
        <p:spPr bwMode="auto">
          <a:xfrm>
            <a:off x="7732713" y="2176463"/>
            <a:ext cx="919162"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defRPr/>
            </a:pPr>
            <a:r>
              <a:rPr lang="en-US" sz="1600" smtClean="0"/>
              <a:t>10.0.0.1</a:t>
            </a:r>
          </a:p>
        </p:txBody>
      </p:sp>
      <p:sp>
        <p:nvSpPr>
          <p:cNvPr id="56332" name="Text Box 13"/>
          <p:cNvSpPr txBox="1">
            <a:spLocks noChangeArrowheads="1"/>
          </p:cNvSpPr>
          <p:nvPr/>
        </p:nvSpPr>
        <p:spPr bwMode="auto">
          <a:xfrm>
            <a:off x="7859713" y="2944813"/>
            <a:ext cx="919162"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defRPr/>
            </a:pPr>
            <a:r>
              <a:rPr lang="en-US" sz="1600" smtClean="0"/>
              <a:t>10.0.0.2</a:t>
            </a:r>
          </a:p>
        </p:txBody>
      </p:sp>
      <p:sp>
        <p:nvSpPr>
          <p:cNvPr id="56333" name="Text Box 14"/>
          <p:cNvSpPr txBox="1">
            <a:spLocks noChangeArrowheads="1"/>
          </p:cNvSpPr>
          <p:nvPr/>
        </p:nvSpPr>
        <p:spPr bwMode="auto">
          <a:xfrm>
            <a:off x="7810500" y="3751263"/>
            <a:ext cx="919163"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defRPr/>
            </a:pPr>
            <a:r>
              <a:rPr lang="en-US" sz="1600" smtClean="0"/>
              <a:t>10.0.0.3</a:t>
            </a:r>
          </a:p>
        </p:txBody>
      </p:sp>
      <p:sp>
        <p:nvSpPr>
          <p:cNvPr id="56334" name="Text Box 15"/>
          <p:cNvSpPr txBox="1">
            <a:spLocks noChangeArrowheads="1"/>
          </p:cNvSpPr>
          <p:nvPr/>
        </p:nvSpPr>
        <p:spPr bwMode="auto">
          <a:xfrm>
            <a:off x="4217988" y="2667000"/>
            <a:ext cx="919162"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defRPr/>
            </a:pPr>
            <a:r>
              <a:rPr lang="en-US" sz="1600" smtClean="0"/>
              <a:t>10.0.0.4</a:t>
            </a:r>
          </a:p>
        </p:txBody>
      </p:sp>
      <p:sp>
        <p:nvSpPr>
          <p:cNvPr id="56335" name="Line 16"/>
          <p:cNvSpPr>
            <a:spLocks noChangeShapeType="1"/>
          </p:cNvSpPr>
          <p:nvPr/>
        </p:nvSpPr>
        <p:spPr bwMode="auto">
          <a:xfrm flipH="1">
            <a:off x="4341813" y="2944813"/>
            <a:ext cx="85725" cy="128587"/>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Arial" charset="0"/>
              <a:ea typeface="ＭＳ Ｐゴシック" charset="0"/>
            </a:endParaRPr>
          </a:p>
        </p:txBody>
      </p:sp>
      <p:sp>
        <p:nvSpPr>
          <p:cNvPr id="56336" name="Text Box 17"/>
          <p:cNvSpPr txBox="1">
            <a:spLocks noChangeArrowheads="1"/>
          </p:cNvSpPr>
          <p:nvPr/>
        </p:nvSpPr>
        <p:spPr bwMode="auto">
          <a:xfrm>
            <a:off x="2324100" y="3324225"/>
            <a:ext cx="12573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defRPr/>
            </a:pPr>
            <a:r>
              <a:rPr lang="en-US" sz="1600" smtClean="0"/>
              <a:t>138.76.29.7</a:t>
            </a:r>
          </a:p>
        </p:txBody>
      </p:sp>
      <p:sp>
        <p:nvSpPr>
          <p:cNvPr id="56337" name="Line 18"/>
          <p:cNvSpPr>
            <a:spLocks noChangeShapeType="1"/>
          </p:cNvSpPr>
          <p:nvPr/>
        </p:nvSpPr>
        <p:spPr bwMode="auto">
          <a:xfrm flipH="1">
            <a:off x="3502025" y="3271838"/>
            <a:ext cx="85725" cy="128587"/>
          </a:xfrm>
          <a:prstGeom prst="line">
            <a:avLst/>
          </a:prstGeom>
          <a:noFill/>
          <a:ln w="19050">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Arial" charset="0"/>
              <a:ea typeface="ＭＳ Ｐゴシック" charset="0"/>
            </a:endParaRPr>
          </a:p>
        </p:txBody>
      </p:sp>
      <p:sp>
        <p:nvSpPr>
          <p:cNvPr id="56338" name="Line 79"/>
          <p:cNvSpPr>
            <a:spLocks noChangeShapeType="1"/>
          </p:cNvSpPr>
          <p:nvPr/>
        </p:nvSpPr>
        <p:spPr bwMode="auto">
          <a:xfrm>
            <a:off x="706438" y="3222625"/>
            <a:ext cx="3025775" cy="635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Arial" charset="0"/>
              <a:ea typeface="ＭＳ Ｐゴシック" charset="0"/>
            </a:endParaRPr>
          </a:p>
        </p:txBody>
      </p:sp>
      <p:sp>
        <p:nvSpPr>
          <p:cNvPr id="56339" name="Text Box 81"/>
          <p:cNvSpPr txBox="1">
            <a:spLocks noChangeArrowheads="1"/>
          </p:cNvSpPr>
          <p:nvPr/>
        </p:nvSpPr>
        <p:spPr bwMode="auto">
          <a:xfrm>
            <a:off x="4716463" y="1674813"/>
            <a:ext cx="2279650" cy="915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a:defRPr/>
            </a:pPr>
            <a:r>
              <a:rPr lang="en-US" smtClean="0"/>
              <a:t>local network</a:t>
            </a:r>
          </a:p>
          <a:p>
            <a:pPr algn="ctr">
              <a:defRPr/>
            </a:pPr>
            <a:r>
              <a:rPr lang="en-US" smtClean="0"/>
              <a:t>(e.g., home network)</a:t>
            </a:r>
          </a:p>
          <a:p>
            <a:pPr algn="ctr">
              <a:defRPr/>
            </a:pPr>
            <a:r>
              <a:rPr lang="en-US" smtClean="0"/>
              <a:t>10.0.0/24</a:t>
            </a:r>
          </a:p>
        </p:txBody>
      </p:sp>
      <p:sp>
        <p:nvSpPr>
          <p:cNvPr id="56340" name="Line 82"/>
          <p:cNvSpPr>
            <a:spLocks noChangeShapeType="1"/>
          </p:cNvSpPr>
          <p:nvPr/>
        </p:nvSpPr>
        <p:spPr bwMode="auto">
          <a:xfrm>
            <a:off x="6985000" y="1900238"/>
            <a:ext cx="1385888"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Arial" charset="0"/>
              <a:ea typeface="ＭＳ Ｐゴシック" charset="0"/>
            </a:endParaRPr>
          </a:p>
        </p:txBody>
      </p:sp>
      <p:sp>
        <p:nvSpPr>
          <p:cNvPr id="56341" name="Line 83"/>
          <p:cNvSpPr>
            <a:spLocks noChangeShapeType="1"/>
          </p:cNvSpPr>
          <p:nvPr/>
        </p:nvSpPr>
        <p:spPr bwMode="auto">
          <a:xfrm>
            <a:off x="4033838" y="1760538"/>
            <a:ext cx="0" cy="108108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Arial" charset="0"/>
              <a:ea typeface="ＭＳ Ｐゴシック" charset="0"/>
            </a:endParaRPr>
          </a:p>
        </p:txBody>
      </p:sp>
      <p:sp>
        <p:nvSpPr>
          <p:cNvPr id="56342" name="Line 84"/>
          <p:cNvSpPr>
            <a:spLocks noChangeShapeType="1"/>
          </p:cNvSpPr>
          <p:nvPr/>
        </p:nvSpPr>
        <p:spPr bwMode="auto">
          <a:xfrm flipH="1" flipV="1">
            <a:off x="4173538" y="1887538"/>
            <a:ext cx="898525"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Arial" charset="0"/>
              <a:ea typeface="ＭＳ Ｐゴシック" charset="0"/>
            </a:endParaRPr>
          </a:p>
        </p:txBody>
      </p:sp>
      <p:sp>
        <p:nvSpPr>
          <p:cNvPr id="56343" name="Line 86"/>
          <p:cNvSpPr>
            <a:spLocks noChangeShapeType="1"/>
          </p:cNvSpPr>
          <p:nvPr/>
        </p:nvSpPr>
        <p:spPr bwMode="auto">
          <a:xfrm>
            <a:off x="2578100" y="1900238"/>
            <a:ext cx="1385888"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Arial" charset="0"/>
              <a:ea typeface="ＭＳ Ｐゴシック" charset="0"/>
            </a:endParaRPr>
          </a:p>
        </p:txBody>
      </p:sp>
      <p:sp>
        <p:nvSpPr>
          <p:cNvPr id="56344" name="Line 87"/>
          <p:cNvSpPr>
            <a:spLocks noChangeShapeType="1"/>
          </p:cNvSpPr>
          <p:nvPr/>
        </p:nvSpPr>
        <p:spPr bwMode="auto">
          <a:xfrm flipH="1" flipV="1">
            <a:off x="766763" y="1887538"/>
            <a:ext cx="898525"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Arial" charset="0"/>
              <a:ea typeface="ＭＳ Ｐゴシック" charset="0"/>
            </a:endParaRPr>
          </a:p>
        </p:txBody>
      </p:sp>
      <p:sp>
        <p:nvSpPr>
          <p:cNvPr id="56345" name="Text Box 88"/>
          <p:cNvSpPr txBox="1">
            <a:spLocks noChangeArrowheads="1"/>
          </p:cNvSpPr>
          <p:nvPr/>
        </p:nvSpPr>
        <p:spPr bwMode="auto">
          <a:xfrm>
            <a:off x="1654175" y="1662113"/>
            <a:ext cx="9588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a:defRPr/>
            </a:pPr>
            <a:r>
              <a:rPr lang="en-US" smtClean="0"/>
              <a:t>rest of</a:t>
            </a:r>
          </a:p>
          <a:p>
            <a:pPr algn="ctr">
              <a:defRPr/>
            </a:pPr>
            <a:r>
              <a:rPr lang="en-US" smtClean="0"/>
              <a:t>Internet</a:t>
            </a:r>
          </a:p>
        </p:txBody>
      </p:sp>
      <p:sp>
        <p:nvSpPr>
          <p:cNvPr id="56346" name="Text Box 90"/>
          <p:cNvSpPr txBox="1">
            <a:spLocks noChangeArrowheads="1"/>
          </p:cNvSpPr>
          <p:nvPr/>
        </p:nvSpPr>
        <p:spPr bwMode="auto">
          <a:xfrm>
            <a:off x="4260850" y="4741863"/>
            <a:ext cx="3763963" cy="1336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nSpc>
                <a:spcPct val="85000"/>
              </a:lnSpc>
              <a:defRPr/>
            </a:pPr>
            <a:r>
              <a:rPr lang="en-US" sz="2400" dirty="0" smtClean="0">
                <a:latin typeface="Gill Sans MT" charset="0"/>
              </a:rPr>
              <a:t>datagrams with source or </a:t>
            </a:r>
          </a:p>
          <a:p>
            <a:pPr>
              <a:lnSpc>
                <a:spcPct val="85000"/>
              </a:lnSpc>
              <a:defRPr/>
            </a:pPr>
            <a:r>
              <a:rPr lang="en-US" sz="2400" dirty="0" smtClean="0">
                <a:latin typeface="Gill Sans MT" charset="0"/>
              </a:rPr>
              <a:t>destination in this network</a:t>
            </a:r>
          </a:p>
          <a:p>
            <a:pPr>
              <a:lnSpc>
                <a:spcPct val="85000"/>
              </a:lnSpc>
              <a:defRPr/>
            </a:pPr>
            <a:r>
              <a:rPr lang="en-US" sz="2400" dirty="0" smtClean="0">
                <a:latin typeface="Gill Sans MT" charset="0"/>
              </a:rPr>
              <a:t>have 10.0.0/24 address for </a:t>
            </a:r>
          </a:p>
          <a:p>
            <a:pPr>
              <a:lnSpc>
                <a:spcPct val="85000"/>
              </a:lnSpc>
              <a:defRPr/>
            </a:pPr>
            <a:r>
              <a:rPr lang="en-US" sz="2400" dirty="0" smtClean="0">
                <a:latin typeface="Gill Sans MT" charset="0"/>
              </a:rPr>
              <a:t>source, destination (as usual)</a:t>
            </a:r>
          </a:p>
        </p:txBody>
      </p:sp>
      <p:sp>
        <p:nvSpPr>
          <p:cNvPr id="56347" name="Text Box 92"/>
          <p:cNvSpPr txBox="1">
            <a:spLocks noChangeArrowheads="1"/>
          </p:cNvSpPr>
          <p:nvPr/>
        </p:nvSpPr>
        <p:spPr bwMode="auto">
          <a:xfrm>
            <a:off x="269875" y="4746625"/>
            <a:ext cx="3684588" cy="1647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r">
              <a:lnSpc>
                <a:spcPct val="85000"/>
              </a:lnSpc>
              <a:defRPr/>
            </a:pPr>
            <a:r>
              <a:rPr lang="en-US" sz="2400" i="1" smtClean="0">
                <a:solidFill>
                  <a:srgbClr val="CC0000"/>
                </a:solidFill>
                <a:latin typeface="Gill Sans MT" charset="0"/>
              </a:rPr>
              <a:t>all</a:t>
            </a:r>
            <a:r>
              <a:rPr lang="en-US" sz="2400" smtClean="0">
                <a:solidFill>
                  <a:srgbClr val="CC0000"/>
                </a:solidFill>
                <a:latin typeface="Gill Sans MT" charset="0"/>
              </a:rPr>
              <a:t> </a:t>
            </a:r>
            <a:r>
              <a:rPr lang="en-US" sz="2400" smtClean="0">
                <a:latin typeface="Gill Sans MT" charset="0"/>
              </a:rPr>
              <a:t>datagrams </a:t>
            </a:r>
            <a:r>
              <a:rPr lang="en-US" sz="2400" i="1" smtClean="0">
                <a:solidFill>
                  <a:srgbClr val="CC0000"/>
                </a:solidFill>
                <a:latin typeface="Gill Sans MT" charset="0"/>
              </a:rPr>
              <a:t>leaving</a:t>
            </a:r>
            <a:r>
              <a:rPr lang="en-US" sz="2400" smtClean="0">
                <a:latin typeface="Gill Sans MT" charset="0"/>
              </a:rPr>
              <a:t> local</a:t>
            </a:r>
          </a:p>
          <a:p>
            <a:pPr algn="r">
              <a:lnSpc>
                <a:spcPct val="85000"/>
              </a:lnSpc>
              <a:defRPr/>
            </a:pPr>
            <a:r>
              <a:rPr lang="en-US" sz="2400" smtClean="0">
                <a:latin typeface="Gill Sans MT" charset="0"/>
              </a:rPr>
              <a:t>network have </a:t>
            </a:r>
            <a:r>
              <a:rPr lang="en-US" sz="2400" i="1" smtClean="0">
                <a:solidFill>
                  <a:srgbClr val="CC0000"/>
                </a:solidFill>
                <a:latin typeface="Gill Sans MT" charset="0"/>
              </a:rPr>
              <a:t>same</a:t>
            </a:r>
            <a:r>
              <a:rPr lang="en-US" sz="2400" smtClean="0">
                <a:latin typeface="Gill Sans MT" charset="0"/>
              </a:rPr>
              <a:t> single source NAT IP address: 138.76.29.7,different source port numbers</a:t>
            </a:r>
          </a:p>
        </p:txBody>
      </p:sp>
      <p:sp>
        <p:nvSpPr>
          <p:cNvPr id="56349" name="Line 96"/>
          <p:cNvSpPr>
            <a:spLocks noChangeShapeType="1"/>
          </p:cNvSpPr>
          <p:nvPr/>
        </p:nvSpPr>
        <p:spPr bwMode="auto">
          <a:xfrm flipV="1">
            <a:off x="4818063" y="3344863"/>
            <a:ext cx="668337" cy="1427162"/>
          </a:xfrm>
          <a:prstGeom prst="line">
            <a:avLst/>
          </a:prstGeom>
          <a:noFill/>
          <a:ln w="9525">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Arial" charset="0"/>
              <a:ea typeface="ＭＳ Ｐゴシック" charset="0"/>
            </a:endParaRPr>
          </a:p>
        </p:txBody>
      </p:sp>
      <p:sp>
        <p:nvSpPr>
          <p:cNvPr id="56350" name="Line 97"/>
          <p:cNvSpPr>
            <a:spLocks noChangeShapeType="1"/>
          </p:cNvSpPr>
          <p:nvPr/>
        </p:nvSpPr>
        <p:spPr bwMode="auto">
          <a:xfrm flipV="1">
            <a:off x="2706688" y="3308350"/>
            <a:ext cx="668337" cy="1427163"/>
          </a:xfrm>
          <a:prstGeom prst="line">
            <a:avLst/>
          </a:prstGeom>
          <a:noFill/>
          <a:ln w="9525">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Arial" charset="0"/>
              <a:ea typeface="ＭＳ Ｐゴシック" charset="0"/>
            </a:endParaRPr>
          </a:p>
        </p:txBody>
      </p:sp>
      <p:grpSp>
        <p:nvGrpSpPr>
          <p:cNvPr id="83999" name="Group 98"/>
          <p:cNvGrpSpPr>
            <a:grpSpLocks/>
          </p:cNvGrpSpPr>
          <p:nvPr/>
        </p:nvGrpSpPr>
        <p:grpSpPr bwMode="auto">
          <a:xfrm>
            <a:off x="3633788" y="3059113"/>
            <a:ext cx="900112" cy="347662"/>
            <a:chOff x="4396" y="1245"/>
            <a:chExt cx="672" cy="248"/>
          </a:xfrm>
        </p:grpSpPr>
        <p:sp>
          <p:nvSpPr>
            <p:cNvPr id="84009" name="Oval 407"/>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he-IL" altLang="he-IL" sz="2400">
                <a:latin typeface="Times New Roman" panose="02020603050405020304" pitchFamily="18" charset="0"/>
                <a:cs typeface="Arial" panose="020B0604020202020204" pitchFamily="34" charset="0"/>
              </a:endParaRPr>
            </a:p>
          </p:txBody>
        </p:sp>
        <p:sp>
          <p:nvSpPr>
            <p:cNvPr id="84010" name="Rectangle 410"/>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endParaRPr lang="he-IL" altLang="he-IL" sz="2400">
                <a:latin typeface="Times New Roman" panose="02020603050405020304" pitchFamily="18" charset="0"/>
                <a:cs typeface="Arial" panose="020B0604020202020204" pitchFamily="34" charset="0"/>
              </a:endParaRPr>
            </a:p>
          </p:txBody>
        </p:sp>
        <p:sp>
          <p:nvSpPr>
            <p:cNvPr id="84011" name="Oval 411"/>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he-IL" altLang="he-IL" sz="2400">
                <a:latin typeface="Times New Roman" panose="02020603050405020304" pitchFamily="18" charset="0"/>
                <a:cs typeface="Arial" panose="020B0604020202020204" pitchFamily="34" charset="0"/>
              </a:endParaRPr>
            </a:p>
          </p:txBody>
        </p:sp>
        <p:grpSp>
          <p:nvGrpSpPr>
            <p:cNvPr id="84012" name="Group 102"/>
            <p:cNvGrpSpPr>
              <a:grpSpLocks/>
            </p:cNvGrpSpPr>
            <p:nvPr/>
          </p:nvGrpSpPr>
          <p:grpSpPr bwMode="auto">
            <a:xfrm>
              <a:off x="4530" y="1287"/>
              <a:ext cx="377" cy="75"/>
              <a:chOff x="2468" y="1332"/>
              <a:chExt cx="310" cy="60"/>
            </a:xfrm>
          </p:grpSpPr>
          <p:sp>
            <p:nvSpPr>
              <p:cNvPr id="84015" name="Freeform 103"/>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noFill/>
              <a:ln w="28575" cmpd="sng">
                <a:solidFill>
                  <a:srgbClr val="000000"/>
                </a:solidFill>
                <a:round/>
                <a:headEnd/>
                <a:tailEnd/>
              </a:ln>
              <a:effectLst/>
              <a:extLst>
                <a:ext uri="{909E8E84-426E-40DD-AFC4-6F175D3DCCD1}">
                  <a14:hiddenFill xmlns:a14="http://schemas.microsoft.com/office/drawing/2010/main">
                    <a:solidFill>
                      <a:srgbClr val="00CC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84016" name="Freeform 104"/>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noFill/>
              <a:ln w="28575" cmpd="sng">
                <a:solidFill>
                  <a:srgbClr val="000000"/>
                </a:solidFill>
                <a:round/>
                <a:headEnd/>
                <a:tailEnd/>
              </a:ln>
              <a:effectLst/>
              <a:extLst>
                <a:ext uri="{909E8E84-426E-40DD-AFC4-6F175D3DCCD1}">
                  <a14:hiddenFill xmlns:a14="http://schemas.microsoft.com/office/drawing/2010/main">
                    <a:solidFill>
                      <a:srgbClr val="00CC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grpSp>
        <p:sp>
          <p:nvSpPr>
            <p:cNvPr id="56365" name="Line 105"/>
            <p:cNvSpPr>
              <a:spLocks noChangeShapeType="1"/>
            </p:cNvSpPr>
            <p:nvPr/>
          </p:nvSpPr>
          <p:spPr bwMode="auto">
            <a:xfrm>
              <a:off x="4400" y="1321"/>
              <a:ext cx="0" cy="109"/>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Arial" charset="0"/>
                <a:ea typeface="ＭＳ Ｐゴシック" charset="0"/>
              </a:endParaRPr>
            </a:p>
          </p:txBody>
        </p:sp>
        <p:sp>
          <p:nvSpPr>
            <p:cNvPr id="56366" name="Line 106"/>
            <p:cNvSpPr>
              <a:spLocks noChangeShapeType="1"/>
            </p:cNvSpPr>
            <p:nvPr/>
          </p:nvSpPr>
          <p:spPr bwMode="auto">
            <a:xfrm>
              <a:off x="5063" y="1327"/>
              <a:ext cx="0" cy="106"/>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Arial" charset="0"/>
                <a:ea typeface="ＭＳ Ｐゴシック" charset="0"/>
              </a:endParaRPr>
            </a:p>
          </p:txBody>
        </p:sp>
      </p:grpSp>
      <p:grpSp>
        <p:nvGrpSpPr>
          <p:cNvPr id="84000" name="Group 107"/>
          <p:cNvGrpSpPr>
            <a:grpSpLocks/>
          </p:cNvGrpSpPr>
          <p:nvPr/>
        </p:nvGrpSpPr>
        <p:grpSpPr bwMode="auto">
          <a:xfrm flipH="1">
            <a:off x="7207250" y="2239963"/>
            <a:ext cx="641350" cy="558800"/>
            <a:chOff x="-44" y="1473"/>
            <a:chExt cx="981" cy="1105"/>
          </a:xfrm>
        </p:grpSpPr>
        <p:pic>
          <p:nvPicPr>
            <p:cNvPr id="84007" name="Picture 108"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4008" name="Freeform 109"/>
            <p:cNvSpPr>
              <a:spLocks/>
            </p:cNvSpPr>
            <p:nvPr/>
          </p:nvSpPr>
          <p:spPr bwMode="auto">
            <a:xfrm flipH="1">
              <a:off x="374" y="1579"/>
              <a:ext cx="477" cy="506"/>
            </a:xfrm>
            <a:custGeom>
              <a:avLst/>
              <a:gdLst>
                <a:gd name="T0" fmla="*/ 0 w 356"/>
                <a:gd name="T1" fmla="*/ 0 h 368"/>
                <a:gd name="T2" fmla="*/ 187350 w 356"/>
                <a:gd name="T3" fmla="*/ 15593 h 368"/>
                <a:gd name="T4" fmla="*/ 222251 w 356"/>
                <a:gd name="T5" fmla="*/ 324849 h 368"/>
                <a:gd name="T6" fmla="*/ 48981 w 356"/>
                <a:gd name="T7" fmla="*/ 406267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he-IL"/>
            </a:p>
          </p:txBody>
        </p:sp>
      </p:grpSp>
      <p:grpSp>
        <p:nvGrpSpPr>
          <p:cNvPr id="84001" name="Group 110"/>
          <p:cNvGrpSpPr>
            <a:grpSpLocks/>
          </p:cNvGrpSpPr>
          <p:nvPr/>
        </p:nvGrpSpPr>
        <p:grpSpPr bwMode="auto">
          <a:xfrm flipH="1">
            <a:off x="7246938" y="2916238"/>
            <a:ext cx="641350" cy="558800"/>
            <a:chOff x="-44" y="1473"/>
            <a:chExt cx="981" cy="1105"/>
          </a:xfrm>
        </p:grpSpPr>
        <p:pic>
          <p:nvPicPr>
            <p:cNvPr id="84005" name="Picture 111"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4006" name="Freeform 112"/>
            <p:cNvSpPr>
              <a:spLocks/>
            </p:cNvSpPr>
            <p:nvPr/>
          </p:nvSpPr>
          <p:spPr bwMode="auto">
            <a:xfrm flipH="1">
              <a:off x="374" y="1579"/>
              <a:ext cx="477" cy="506"/>
            </a:xfrm>
            <a:custGeom>
              <a:avLst/>
              <a:gdLst>
                <a:gd name="T0" fmla="*/ 0 w 356"/>
                <a:gd name="T1" fmla="*/ 0 h 368"/>
                <a:gd name="T2" fmla="*/ 187350 w 356"/>
                <a:gd name="T3" fmla="*/ 15593 h 368"/>
                <a:gd name="T4" fmla="*/ 222251 w 356"/>
                <a:gd name="T5" fmla="*/ 324849 h 368"/>
                <a:gd name="T6" fmla="*/ 48981 w 356"/>
                <a:gd name="T7" fmla="*/ 406267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he-IL"/>
            </a:p>
          </p:txBody>
        </p:sp>
      </p:grpSp>
      <p:grpSp>
        <p:nvGrpSpPr>
          <p:cNvPr id="84002" name="Group 113"/>
          <p:cNvGrpSpPr>
            <a:grpSpLocks/>
          </p:cNvGrpSpPr>
          <p:nvPr/>
        </p:nvGrpSpPr>
        <p:grpSpPr bwMode="auto">
          <a:xfrm flipH="1">
            <a:off x="7254875" y="3670300"/>
            <a:ext cx="641350" cy="558800"/>
            <a:chOff x="-44" y="1473"/>
            <a:chExt cx="981" cy="1105"/>
          </a:xfrm>
        </p:grpSpPr>
        <p:pic>
          <p:nvPicPr>
            <p:cNvPr id="84003" name="Picture 114"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4004" name="Freeform 115"/>
            <p:cNvSpPr>
              <a:spLocks/>
            </p:cNvSpPr>
            <p:nvPr/>
          </p:nvSpPr>
          <p:spPr bwMode="auto">
            <a:xfrm flipH="1">
              <a:off x="374" y="1579"/>
              <a:ext cx="477" cy="506"/>
            </a:xfrm>
            <a:custGeom>
              <a:avLst/>
              <a:gdLst>
                <a:gd name="T0" fmla="*/ 0 w 356"/>
                <a:gd name="T1" fmla="*/ 0 h 368"/>
                <a:gd name="T2" fmla="*/ 187350 w 356"/>
                <a:gd name="T3" fmla="*/ 15593 h 368"/>
                <a:gd name="T4" fmla="*/ 222251 w 356"/>
                <a:gd name="T5" fmla="*/ 324849 h 368"/>
                <a:gd name="T6" fmla="*/ 48981 w 356"/>
                <a:gd name="T7" fmla="*/ 406267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he-IL"/>
            </a:p>
          </p:txBody>
        </p:sp>
      </p:grpSp>
    </p:spTree>
    <p:extLst>
      <p:ext uri="{BB962C8B-B14F-4D97-AF65-F5344CB8AC3E}">
        <p14:creationId xmlns:p14="http://schemas.microsoft.com/office/powerpoint/2010/main" val="4086790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634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634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633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633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634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634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634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633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635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63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334" grpId="0"/>
      <p:bldP spid="56336" grpId="0"/>
      <p:bldP spid="56339" grpId="0"/>
      <p:bldP spid="56340" grpId="0" animBg="1"/>
      <p:bldP spid="56342" grpId="0" animBg="1"/>
      <p:bldP spid="56343" grpId="0" animBg="1"/>
      <p:bldP spid="56346" grpId="0"/>
      <p:bldP spid="56347" grpId="0"/>
      <p:bldP spid="56349" grpId="0" animBg="1"/>
      <p:bldP spid="56350"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a:xfrm>
            <a:off x="457200" y="274637"/>
            <a:ext cx="8723312" cy="1143000"/>
          </a:xfrm>
          <a:noFill/>
          <a:ln>
            <a:noFill/>
          </a:ln>
        </p:spPr>
        <p:txBody>
          <a:bodyPr lIns="91425" tIns="91425" rIns="91425" bIns="91425" anchor="ctr" anchorCtr="0"/>
          <a:lstStyle/>
          <a:p>
            <a:r>
              <a:rPr lang="en-US" dirty="0"/>
              <a:t>NAT: Network Address Translation</a:t>
            </a:r>
            <a:endParaRPr lang="he-IL" dirty="0"/>
          </a:p>
        </p:txBody>
      </p:sp>
      <p:sp>
        <p:nvSpPr>
          <p:cNvPr id="20483" name="Content Placeholder 2"/>
          <p:cNvSpPr>
            <a:spLocks noGrp="1"/>
          </p:cNvSpPr>
          <p:nvPr>
            <p:ph type="body" idx="1"/>
          </p:nvPr>
        </p:nvSpPr>
        <p:spPr>
          <a:xfrm>
            <a:off x="457200" y="1600200"/>
            <a:ext cx="8723312" cy="4967700"/>
          </a:xfrm>
        </p:spPr>
        <p:txBody>
          <a:bodyPr/>
          <a:lstStyle/>
          <a:p>
            <a:pPr algn="l" rtl="0"/>
            <a:r>
              <a:rPr lang="en-US" sz="2800" dirty="0" smtClean="0"/>
              <a:t>Motivation: local network uses just one IP address as far as outside world is concerned:</a:t>
            </a:r>
          </a:p>
          <a:p>
            <a:pPr algn="l" rtl="0"/>
            <a:endParaRPr lang="en-US" sz="2800" dirty="0" smtClean="0"/>
          </a:p>
          <a:p>
            <a:pPr marL="342900" lvl="1" indent="-342900" algn="l" rtl="0">
              <a:buFont typeface="Wingdings" panose="05000000000000000000" pitchFamily="2" charset="2"/>
              <a:buChar char="q"/>
            </a:pPr>
            <a:r>
              <a:rPr lang="en-US" sz="2000" dirty="0"/>
              <a:t>R</a:t>
            </a:r>
            <a:r>
              <a:rPr lang="en-US" sz="2000" dirty="0" smtClean="0"/>
              <a:t>ange of addresses not needed from ISP: just one IP address for all devices</a:t>
            </a:r>
          </a:p>
          <a:p>
            <a:pPr marL="342900" lvl="1" indent="-342900" algn="l" rtl="0">
              <a:buFont typeface="Wingdings" panose="05000000000000000000" pitchFamily="2" charset="2"/>
              <a:buChar char="q"/>
            </a:pPr>
            <a:endParaRPr lang="en-US" sz="2000" dirty="0" smtClean="0"/>
          </a:p>
          <a:p>
            <a:pPr marL="342900" lvl="1" indent="-342900" algn="l" rtl="0">
              <a:buFont typeface="Wingdings" panose="05000000000000000000" pitchFamily="2" charset="2"/>
              <a:buChar char="q"/>
            </a:pPr>
            <a:r>
              <a:rPr lang="en-US" sz="2000" dirty="0" smtClean="0"/>
              <a:t>Can change addresses of devices in local network without notifying outside world</a:t>
            </a:r>
          </a:p>
          <a:p>
            <a:pPr marL="342900" lvl="1" indent="-342900" algn="l" rtl="0">
              <a:buFont typeface="Wingdings" panose="05000000000000000000" pitchFamily="2" charset="2"/>
              <a:buChar char="q"/>
            </a:pPr>
            <a:endParaRPr lang="en-US" sz="2000" dirty="0" smtClean="0"/>
          </a:p>
          <a:p>
            <a:pPr marL="342900" lvl="1" indent="-342900" algn="l" rtl="0">
              <a:buFont typeface="Wingdings" panose="05000000000000000000" pitchFamily="2" charset="2"/>
              <a:buChar char="q"/>
            </a:pPr>
            <a:r>
              <a:rPr lang="en-US" sz="2000" dirty="0" smtClean="0"/>
              <a:t>Can change ISP without changing addresses of devices in local network</a:t>
            </a:r>
          </a:p>
          <a:p>
            <a:pPr marL="342900" lvl="1" indent="-342900" algn="l" rtl="0">
              <a:buFont typeface="Wingdings" panose="05000000000000000000" pitchFamily="2" charset="2"/>
              <a:buChar char="q"/>
            </a:pPr>
            <a:endParaRPr lang="en-US" sz="2000" dirty="0" smtClean="0"/>
          </a:p>
          <a:p>
            <a:pPr marL="342900" lvl="1" indent="-342900" algn="l" rtl="0">
              <a:buFont typeface="Wingdings" panose="05000000000000000000" pitchFamily="2" charset="2"/>
              <a:buChar char="q"/>
            </a:pPr>
            <a:r>
              <a:rPr lang="en-US" sz="2000" dirty="0" smtClean="0"/>
              <a:t>Devices inside local net not explicitly addressable, visible by outside world (a security plus).</a:t>
            </a:r>
          </a:p>
          <a:p>
            <a:pPr algn="l" rtl="0">
              <a:buFont typeface="Wingdings 2" pitchFamily="18" charset="2"/>
              <a:buNone/>
            </a:pPr>
            <a:endParaRPr lang="en-US" sz="2800" dirty="0" smtClean="0"/>
          </a:p>
        </p:txBody>
      </p:sp>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a:xfrm>
            <a:off x="457200" y="274637"/>
            <a:ext cx="8686800" cy="1143000"/>
          </a:xfrm>
          <a:noFill/>
          <a:ln>
            <a:noFill/>
          </a:ln>
        </p:spPr>
        <p:txBody>
          <a:bodyPr lIns="91425" tIns="91425" rIns="91425" bIns="91425" anchor="ctr" anchorCtr="0"/>
          <a:lstStyle/>
          <a:p>
            <a:r>
              <a:rPr lang="en-US"/>
              <a:t>NAT: Network Address Translation</a:t>
            </a:r>
            <a:endParaRPr lang="he-IL"/>
          </a:p>
        </p:txBody>
      </p:sp>
      <p:sp>
        <p:nvSpPr>
          <p:cNvPr id="21507" name="Content Placeholder 2"/>
          <p:cNvSpPr>
            <a:spLocks noGrp="1"/>
          </p:cNvSpPr>
          <p:nvPr>
            <p:ph type="body" idx="1"/>
          </p:nvPr>
        </p:nvSpPr>
        <p:spPr/>
        <p:txBody>
          <a:bodyPr/>
          <a:lstStyle/>
          <a:p>
            <a:pPr algn="l" rtl="0"/>
            <a:r>
              <a:rPr lang="en-US" sz="2400" dirty="0" smtClean="0"/>
              <a:t>Implementation: NAT router must:</a:t>
            </a:r>
          </a:p>
          <a:p>
            <a:pPr marL="457200" indent="-457200" algn="l" rtl="0">
              <a:buFont typeface="Wingdings" panose="05000000000000000000" pitchFamily="2" charset="2"/>
              <a:buChar char="q"/>
            </a:pPr>
            <a:r>
              <a:rPr lang="en-US" sz="2400" dirty="0" smtClean="0"/>
              <a:t>outgoing datagrams: replace (source IP address, port #) of every outgoing datagram to (NAT IP address, new port #)</a:t>
            </a:r>
          </a:p>
          <a:p>
            <a:pPr marL="457200" indent="-457200" algn="l" rtl="0">
              <a:buFont typeface="Wingdings" panose="05000000000000000000" pitchFamily="2" charset="2"/>
              <a:buChar char="q"/>
            </a:pPr>
            <a:r>
              <a:rPr lang="en-US" sz="2400" dirty="0" smtClean="0"/>
              <a:t>. . . remote clients/servers will respond using (NAT IP address, new port #) as destination </a:t>
            </a:r>
            <a:r>
              <a:rPr lang="en-US" sz="2400" dirty="0" err="1" smtClean="0"/>
              <a:t>addr</a:t>
            </a:r>
            <a:r>
              <a:rPr lang="en-US" sz="2400" dirty="0" smtClean="0"/>
              <a:t>.</a:t>
            </a:r>
          </a:p>
          <a:p>
            <a:pPr marL="457200" indent="-457200" algn="l" rtl="0">
              <a:buFont typeface="Wingdings" panose="05000000000000000000" pitchFamily="2" charset="2"/>
              <a:buChar char="q"/>
            </a:pPr>
            <a:r>
              <a:rPr lang="en-US" sz="2400" dirty="0" smtClean="0"/>
              <a:t>remember (in NAT translation table) every (source IP address, port #) to (NAT IP address, new port #) translation pair</a:t>
            </a:r>
          </a:p>
          <a:p>
            <a:pPr marL="457200" indent="-457200" algn="l" rtl="0">
              <a:buFont typeface="Wingdings" panose="05000000000000000000" pitchFamily="2" charset="2"/>
              <a:buChar char="q"/>
            </a:pPr>
            <a:r>
              <a:rPr lang="en-US" sz="2400" dirty="0" smtClean="0"/>
              <a:t>incoming datagrams: replace (NAT IP address, new port #) in </a:t>
            </a:r>
            <a:r>
              <a:rPr lang="en-US" sz="2400" dirty="0" err="1" smtClean="0"/>
              <a:t>dest</a:t>
            </a:r>
            <a:r>
              <a:rPr lang="en-US" sz="2400" dirty="0" smtClean="0"/>
              <a:t> fields of every incoming datagram with corresponding (source IP address, port #) stored in NAT table</a:t>
            </a:r>
          </a:p>
        </p:txBody>
      </p:sp>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425" name="Rectangle 141"/>
          <p:cNvSpPr>
            <a:spLocks noGrp="1" noChangeArrowheads="1"/>
          </p:cNvSpPr>
          <p:nvPr>
            <p:ph type="title"/>
          </p:nvPr>
        </p:nvSpPr>
        <p:spPr/>
        <p:txBody>
          <a:bodyPr/>
          <a:lstStyle/>
          <a:p>
            <a:pPr>
              <a:defRPr/>
            </a:pPr>
            <a:r>
              <a:rPr lang="en-US" dirty="0">
                <a:ea typeface="ＭＳ Ｐゴシック" charset="0"/>
                <a:cs typeface="+mj-cs"/>
              </a:rPr>
              <a:t>NAT: network address translation</a:t>
            </a:r>
          </a:p>
        </p:txBody>
      </p:sp>
      <p:sp>
        <p:nvSpPr>
          <p:cNvPr id="87044" name="Freeform 139"/>
          <p:cNvSpPr>
            <a:spLocks/>
          </p:cNvSpPr>
          <p:nvPr/>
        </p:nvSpPr>
        <p:spPr bwMode="auto">
          <a:xfrm>
            <a:off x="179388" y="3651250"/>
            <a:ext cx="4089400" cy="1355725"/>
          </a:xfrm>
          <a:custGeom>
            <a:avLst/>
            <a:gdLst>
              <a:gd name="T0" fmla="*/ 2147483646 w 2269"/>
              <a:gd name="T1" fmla="*/ 2147483646 h 854"/>
              <a:gd name="T2" fmla="*/ 2147483646 w 2269"/>
              <a:gd name="T3" fmla="*/ 2147483646 h 854"/>
              <a:gd name="T4" fmla="*/ 2147483646 w 2269"/>
              <a:gd name="T5" fmla="*/ 2147483646 h 854"/>
              <a:gd name="T6" fmla="*/ 2147483646 w 2269"/>
              <a:gd name="T7" fmla="*/ 2147483646 h 854"/>
              <a:gd name="T8" fmla="*/ 2147483646 w 2269"/>
              <a:gd name="T9" fmla="*/ 2147483646 h 854"/>
              <a:gd name="T10" fmla="*/ 2147483646 w 2269"/>
              <a:gd name="T11" fmla="*/ 2147483646 h 854"/>
              <a:gd name="T12" fmla="*/ 2147483646 w 2269"/>
              <a:gd name="T13" fmla="*/ 2147483646 h 85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269" h="854">
                <a:moveTo>
                  <a:pt x="1888" y="285"/>
                </a:moveTo>
                <a:cubicBezTo>
                  <a:pt x="1622" y="258"/>
                  <a:pt x="723" y="317"/>
                  <a:pt x="418" y="283"/>
                </a:cubicBezTo>
                <a:cubicBezTo>
                  <a:pt x="113" y="249"/>
                  <a:pt x="120" y="0"/>
                  <a:pt x="60" y="83"/>
                </a:cubicBezTo>
                <a:cubicBezTo>
                  <a:pt x="0" y="166"/>
                  <a:pt x="8" y="708"/>
                  <a:pt x="60" y="781"/>
                </a:cubicBezTo>
                <a:cubicBezTo>
                  <a:pt x="112" y="854"/>
                  <a:pt x="48" y="575"/>
                  <a:pt x="374" y="519"/>
                </a:cubicBezTo>
                <a:cubicBezTo>
                  <a:pt x="700" y="463"/>
                  <a:pt x="1765" y="486"/>
                  <a:pt x="2017" y="447"/>
                </a:cubicBezTo>
                <a:cubicBezTo>
                  <a:pt x="2269" y="408"/>
                  <a:pt x="2110" y="319"/>
                  <a:pt x="1888" y="285"/>
                </a:cubicBezTo>
                <a:close/>
              </a:path>
            </a:pathLst>
          </a:custGeom>
          <a:gradFill rotWithShape="1">
            <a:gsLst>
              <a:gs pos="0">
                <a:srgbClr val="FFFFFF">
                  <a:alpha val="98000"/>
                </a:srgbClr>
              </a:gs>
              <a:gs pos="100000">
                <a:srgbClr val="66CC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he-IL"/>
          </a:p>
        </p:txBody>
      </p:sp>
      <p:sp>
        <p:nvSpPr>
          <p:cNvPr id="87045" name="Freeform 29"/>
          <p:cNvSpPr>
            <a:spLocks/>
          </p:cNvSpPr>
          <p:nvPr/>
        </p:nvSpPr>
        <p:spPr bwMode="auto">
          <a:xfrm>
            <a:off x="4468813" y="2922588"/>
            <a:ext cx="3738562" cy="2697162"/>
          </a:xfrm>
          <a:custGeom>
            <a:avLst/>
            <a:gdLst>
              <a:gd name="T0" fmla="*/ 2147483646 w 2355"/>
              <a:gd name="T1" fmla="*/ 2147483646 h 1699"/>
              <a:gd name="T2" fmla="*/ 2147483646 w 2355"/>
              <a:gd name="T3" fmla="*/ 2147483646 h 1699"/>
              <a:gd name="T4" fmla="*/ 2147483646 w 2355"/>
              <a:gd name="T5" fmla="*/ 2147483646 h 1699"/>
              <a:gd name="T6" fmla="*/ 2147483646 w 2355"/>
              <a:gd name="T7" fmla="*/ 2147483646 h 1699"/>
              <a:gd name="T8" fmla="*/ 2147483646 w 2355"/>
              <a:gd name="T9" fmla="*/ 2147483646 h 1699"/>
              <a:gd name="T10" fmla="*/ 2147483646 w 2355"/>
              <a:gd name="T11" fmla="*/ 2147483646 h 1699"/>
              <a:gd name="T12" fmla="*/ 2147483646 w 2355"/>
              <a:gd name="T13" fmla="*/ 2147483646 h 1699"/>
              <a:gd name="T14" fmla="*/ 2147483646 w 2355"/>
              <a:gd name="T15" fmla="*/ 2147483646 h 1699"/>
              <a:gd name="T16" fmla="*/ 2147483646 w 2355"/>
              <a:gd name="T17" fmla="*/ 2147483646 h 1699"/>
              <a:gd name="T18" fmla="*/ 2147483646 w 2355"/>
              <a:gd name="T19" fmla="*/ 2147483646 h 1699"/>
              <a:gd name="T20" fmla="*/ 2147483646 w 2355"/>
              <a:gd name="T21" fmla="*/ 2147483646 h 169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355" h="1699">
                <a:moveTo>
                  <a:pt x="349" y="761"/>
                </a:moveTo>
                <a:cubicBezTo>
                  <a:pt x="587" y="729"/>
                  <a:pt x="1414" y="820"/>
                  <a:pt x="1651" y="732"/>
                </a:cubicBezTo>
                <a:cubicBezTo>
                  <a:pt x="1888" y="644"/>
                  <a:pt x="1710" y="351"/>
                  <a:pt x="1773" y="230"/>
                </a:cubicBezTo>
                <a:cubicBezTo>
                  <a:pt x="1836" y="109"/>
                  <a:pt x="1947" y="16"/>
                  <a:pt x="2029" y="8"/>
                </a:cubicBezTo>
                <a:cubicBezTo>
                  <a:pt x="2111" y="0"/>
                  <a:pt x="2213" y="27"/>
                  <a:pt x="2267" y="183"/>
                </a:cubicBezTo>
                <a:cubicBezTo>
                  <a:pt x="2321" y="339"/>
                  <a:pt x="2355" y="707"/>
                  <a:pt x="2355" y="942"/>
                </a:cubicBezTo>
                <a:cubicBezTo>
                  <a:pt x="2355" y="1177"/>
                  <a:pt x="2353" y="1485"/>
                  <a:pt x="2267" y="1592"/>
                </a:cubicBezTo>
                <a:cubicBezTo>
                  <a:pt x="2181" y="1699"/>
                  <a:pt x="1939" y="1680"/>
                  <a:pt x="1840" y="1586"/>
                </a:cubicBezTo>
                <a:cubicBezTo>
                  <a:pt x="1741" y="1492"/>
                  <a:pt x="1940" y="1135"/>
                  <a:pt x="1670" y="1025"/>
                </a:cubicBezTo>
                <a:cubicBezTo>
                  <a:pt x="1400" y="915"/>
                  <a:pt x="440" y="967"/>
                  <a:pt x="220" y="923"/>
                </a:cubicBezTo>
                <a:cubicBezTo>
                  <a:pt x="0" y="879"/>
                  <a:pt x="127" y="795"/>
                  <a:pt x="349" y="761"/>
                </a:cubicBezTo>
                <a:close/>
              </a:path>
            </a:pathLst>
          </a:custGeom>
          <a:solidFill>
            <a:srgbClr val="66CC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he-IL"/>
          </a:p>
        </p:txBody>
      </p:sp>
      <p:sp>
        <p:nvSpPr>
          <p:cNvPr id="59398" name="Line 32"/>
          <p:cNvSpPr>
            <a:spLocks noChangeShapeType="1"/>
          </p:cNvSpPr>
          <p:nvPr/>
        </p:nvSpPr>
        <p:spPr bwMode="auto">
          <a:xfrm>
            <a:off x="4583113" y="4244975"/>
            <a:ext cx="604837"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Arial" charset="0"/>
              <a:ea typeface="ＭＳ Ｐゴシック" charset="0"/>
            </a:endParaRPr>
          </a:p>
        </p:txBody>
      </p:sp>
      <p:sp>
        <p:nvSpPr>
          <p:cNvPr id="59400" name="Line 34"/>
          <p:cNvSpPr>
            <a:spLocks noChangeShapeType="1"/>
          </p:cNvSpPr>
          <p:nvPr/>
        </p:nvSpPr>
        <p:spPr bwMode="auto">
          <a:xfrm>
            <a:off x="7423150" y="3497263"/>
            <a:ext cx="133350" cy="635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Arial" charset="0"/>
              <a:ea typeface="ＭＳ Ｐゴシック" charset="0"/>
            </a:endParaRPr>
          </a:p>
        </p:txBody>
      </p:sp>
      <p:sp>
        <p:nvSpPr>
          <p:cNvPr id="59401" name="Line 35"/>
          <p:cNvSpPr>
            <a:spLocks noChangeShapeType="1"/>
          </p:cNvSpPr>
          <p:nvPr/>
        </p:nvSpPr>
        <p:spPr bwMode="auto">
          <a:xfrm flipV="1">
            <a:off x="7429500" y="5002213"/>
            <a:ext cx="171450"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Arial" charset="0"/>
              <a:ea typeface="ＭＳ Ｐゴシック" charset="0"/>
            </a:endParaRPr>
          </a:p>
        </p:txBody>
      </p:sp>
      <p:sp>
        <p:nvSpPr>
          <p:cNvPr id="59402" name="Text Box 36"/>
          <p:cNvSpPr txBox="1">
            <a:spLocks noChangeArrowheads="1"/>
          </p:cNvSpPr>
          <p:nvPr/>
        </p:nvSpPr>
        <p:spPr bwMode="auto">
          <a:xfrm>
            <a:off x="8048625" y="3227388"/>
            <a:ext cx="919163"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defRPr/>
            </a:pPr>
            <a:r>
              <a:rPr lang="en-US" sz="1600" smtClean="0"/>
              <a:t>10.0.0.1</a:t>
            </a:r>
          </a:p>
        </p:txBody>
      </p:sp>
      <p:sp>
        <p:nvSpPr>
          <p:cNvPr id="59403" name="Text Box 37"/>
          <p:cNvSpPr txBox="1">
            <a:spLocks noChangeArrowheads="1"/>
          </p:cNvSpPr>
          <p:nvPr/>
        </p:nvSpPr>
        <p:spPr bwMode="auto">
          <a:xfrm>
            <a:off x="8175625" y="3995738"/>
            <a:ext cx="919163"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defRPr/>
            </a:pPr>
            <a:r>
              <a:rPr lang="en-US" sz="1600" smtClean="0"/>
              <a:t>10.0.0.2</a:t>
            </a:r>
          </a:p>
        </p:txBody>
      </p:sp>
      <p:sp>
        <p:nvSpPr>
          <p:cNvPr id="59404" name="Text Box 38"/>
          <p:cNvSpPr txBox="1">
            <a:spLocks noChangeArrowheads="1"/>
          </p:cNvSpPr>
          <p:nvPr/>
        </p:nvSpPr>
        <p:spPr bwMode="auto">
          <a:xfrm>
            <a:off x="8137525" y="4891088"/>
            <a:ext cx="919163"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defRPr/>
            </a:pPr>
            <a:r>
              <a:rPr lang="en-US" sz="1600" smtClean="0"/>
              <a:t>10.0.0.3</a:t>
            </a:r>
          </a:p>
        </p:txBody>
      </p:sp>
      <p:grpSp>
        <p:nvGrpSpPr>
          <p:cNvPr id="233560" name="Group 88"/>
          <p:cNvGrpSpPr>
            <a:grpSpLocks/>
          </p:cNvGrpSpPr>
          <p:nvPr/>
        </p:nvGrpSpPr>
        <p:grpSpPr bwMode="auto">
          <a:xfrm>
            <a:off x="5630863" y="2855913"/>
            <a:ext cx="1871662" cy="1033462"/>
            <a:chOff x="3550" y="2055"/>
            <a:chExt cx="1179" cy="651"/>
          </a:xfrm>
        </p:grpSpPr>
        <p:grpSp>
          <p:nvGrpSpPr>
            <p:cNvPr id="87142" name="Group 50"/>
            <p:cNvGrpSpPr>
              <a:grpSpLocks/>
            </p:cNvGrpSpPr>
            <p:nvPr/>
          </p:nvGrpSpPr>
          <p:grpSpPr bwMode="auto">
            <a:xfrm>
              <a:off x="3550" y="2055"/>
              <a:ext cx="1179" cy="357"/>
              <a:chOff x="4381" y="786"/>
              <a:chExt cx="1108" cy="357"/>
            </a:xfrm>
          </p:grpSpPr>
          <p:sp>
            <p:nvSpPr>
              <p:cNvPr id="59499" name="Rectangle 40"/>
              <p:cNvSpPr>
                <a:spLocks noChangeArrowheads="1"/>
              </p:cNvSpPr>
              <p:nvPr/>
            </p:nvSpPr>
            <p:spPr bwMode="auto">
              <a:xfrm>
                <a:off x="4385" y="830"/>
                <a:ext cx="1104" cy="256"/>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59500" name="Text Box 39"/>
              <p:cNvSpPr txBox="1">
                <a:spLocks noChangeArrowheads="1"/>
              </p:cNvSpPr>
              <p:nvPr/>
            </p:nvSpPr>
            <p:spPr bwMode="auto">
              <a:xfrm>
                <a:off x="4381" y="813"/>
                <a:ext cx="104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defRPr/>
                </a:pPr>
                <a:r>
                  <a:rPr lang="en-US" sz="1200" smtClean="0"/>
                  <a:t>S: 10.0.0.1, 3345</a:t>
                </a:r>
              </a:p>
              <a:p>
                <a:pPr>
                  <a:defRPr/>
                </a:pPr>
                <a:r>
                  <a:rPr lang="en-US" sz="1200" smtClean="0"/>
                  <a:t>D: 128.119.40.186, 80</a:t>
                </a:r>
              </a:p>
            </p:txBody>
          </p:sp>
          <p:grpSp>
            <p:nvGrpSpPr>
              <p:cNvPr id="87149" name="Group 44"/>
              <p:cNvGrpSpPr>
                <a:grpSpLocks/>
              </p:cNvGrpSpPr>
              <p:nvPr/>
            </p:nvGrpSpPr>
            <p:grpSpPr bwMode="auto">
              <a:xfrm>
                <a:off x="5394" y="786"/>
                <a:ext cx="48" cy="99"/>
                <a:chOff x="5508" y="1599"/>
                <a:chExt cx="48" cy="99"/>
              </a:xfrm>
            </p:grpSpPr>
            <p:sp>
              <p:nvSpPr>
                <p:cNvPr id="87154" name="Freeform 43"/>
                <p:cNvSpPr>
                  <a:spLocks/>
                </p:cNvSpPr>
                <p:nvPr/>
              </p:nvSpPr>
              <p:spPr bwMode="auto">
                <a:xfrm>
                  <a:off x="5508" y="1599"/>
                  <a:ext cx="48" cy="99"/>
                </a:xfrm>
                <a:custGeom>
                  <a:avLst/>
                  <a:gdLst>
                    <a:gd name="T0" fmla="*/ 21 w 48"/>
                    <a:gd name="T1" fmla="*/ 0 h 99"/>
                    <a:gd name="T2" fmla="*/ 0 w 48"/>
                    <a:gd name="T3" fmla="*/ 72 h 99"/>
                    <a:gd name="T4" fmla="*/ 27 w 48"/>
                    <a:gd name="T5" fmla="*/ 99 h 99"/>
                    <a:gd name="T6" fmla="*/ 48 w 48"/>
                    <a:gd name="T7" fmla="*/ 21 h 99"/>
                    <a:gd name="T8" fmla="*/ 21 w 48"/>
                    <a:gd name="T9" fmla="*/ 0 h 9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8" h="99">
                      <a:moveTo>
                        <a:pt x="21" y="0"/>
                      </a:moveTo>
                      <a:lnTo>
                        <a:pt x="0" y="72"/>
                      </a:lnTo>
                      <a:lnTo>
                        <a:pt x="27" y="99"/>
                      </a:lnTo>
                      <a:lnTo>
                        <a:pt x="48" y="21"/>
                      </a:lnTo>
                      <a:lnTo>
                        <a:pt x="21" y="0"/>
                      </a:lnTo>
                      <a:close/>
                    </a:path>
                  </a:pathLst>
                </a:custGeom>
                <a:solidFill>
                  <a:schemeClr val="bg1"/>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he-IL"/>
                </a:p>
              </p:txBody>
            </p:sp>
            <p:sp>
              <p:nvSpPr>
                <p:cNvPr id="59507" name="Line 41"/>
                <p:cNvSpPr>
                  <a:spLocks noChangeShapeType="1"/>
                </p:cNvSpPr>
                <p:nvPr/>
              </p:nvSpPr>
              <p:spPr bwMode="auto">
                <a:xfrm flipH="1">
                  <a:off x="5512" y="1608"/>
                  <a:ext cx="23" cy="6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Arial" charset="0"/>
                    <a:ea typeface="ＭＳ Ｐゴシック" charset="0"/>
                  </a:endParaRPr>
                </a:p>
              </p:txBody>
            </p:sp>
            <p:sp>
              <p:nvSpPr>
                <p:cNvPr id="59508" name="Line 42"/>
                <p:cNvSpPr>
                  <a:spLocks noChangeShapeType="1"/>
                </p:cNvSpPr>
                <p:nvPr/>
              </p:nvSpPr>
              <p:spPr bwMode="auto">
                <a:xfrm flipH="1">
                  <a:off x="5536" y="1620"/>
                  <a:ext cx="20" cy="6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Arial" charset="0"/>
                    <a:ea typeface="ＭＳ Ｐゴシック" charset="0"/>
                  </a:endParaRPr>
                </a:p>
              </p:txBody>
            </p:sp>
          </p:grpSp>
          <p:grpSp>
            <p:nvGrpSpPr>
              <p:cNvPr id="87150" name="Group 45"/>
              <p:cNvGrpSpPr>
                <a:grpSpLocks/>
              </p:cNvGrpSpPr>
              <p:nvPr/>
            </p:nvGrpSpPr>
            <p:grpSpPr bwMode="auto">
              <a:xfrm>
                <a:off x="5382" y="1044"/>
                <a:ext cx="48" cy="99"/>
                <a:chOff x="5508" y="1599"/>
                <a:chExt cx="48" cy="99"/>
              </a:xfrm>
            </p:grpSpPr>
            <p:sp>
              <p:nvSpPr>
                <p:cNvPr id="87151" name="Freeform 46"/>
                <p:cNvSpPr>
                  <a:spLocks/>
                </p:cNvSpPr>
                <p:nvPr/>
              </p:nvSpPr>
              <p:spPr bwMode="auto">
                <a:xfrm>
                  <a:off x="5508" y="1599"/>
                  <a:ext cx="48" cy="99"/>
                </a:xfrm>
                <a:custGeom>
                  <a:avLst/>
                  <a:gdLst>
                    <a:gd name="T0" fmla="*/ 21 w 48"/>
                    <a:gd name="T1" fmla="*/ 0 h 99"/>
                    <a:gd name="T2" fmla="*/ 0 w 48"/>
                    <a:gd name="T3" fmla="*/ 72 h 99"/>
                    <a:gd name="T4" fmla="*/ 27 w 48"/>
                    <a:gd name="T5" fmla="*/ 99 h 99"/>
                    <a:gd name="T6" fmla="*/ 48 w 48"/>
                    <a:gd name="T7" fmla="*/ 21 h 99"/>
                    <a:gd name="T8" fmla="*/ 21 w 48"/>
                    <a:gd name="T9" fmla="*/ 0 h 9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8" h="99">
                      <a:moveTo>
                        <a:pt x="21" y="0"/>
                      </a:moveTo>
                      <a:lnTo>
                        <a:pt x="0" y="72"/>
                      </a:lnTo>
                      <a:lnTo>
                        <a:pt x="27" y="99"/>
                      </a:lnTo>
                      <a:lnTo>
                        <a:pt x="48" y="21"/>
                      </a:lnTo>
                      <a:lnTo>
                        <a:pt x="21" y="0"/>
                      </a:lnTo>
                      <a:close/>
                    </a:path>
                  </a:pathLst>
                </a:custGeom>
                <a:solidFill>
                  <a:schemeClr val="bg1"/>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he-IL"/>
                </a:p>
              </p:txBody>
            </p:sp>
            <p:sp>
              <p:nvSpPr>
                <p:cNvPr id="59504" name="Line 47"/>
                <p:cNvSpPr>
                  <a:spLocks noChangeShapeType="1"/>
                </p:cNvSpPr>
                <p:nvPr/>
              </p:nvSpPr>
              <p:spPr bwMode="auto">
                <a:xfrm flipH="1">
                  <a:off x="5512" y="1608"/>
                  <a:ext cx="23" cy="6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Arial" charset="0"/>
                    <a:ea typeface="ＭＳ Ｐゴシック" charset="0"/>
                  </a:endParaRPr>
                </a:p>
              </p:txBody>
            </p:sp>
            <p:sp>
              <p:nvSpPr>
                <p:cNvPr id="59505" name="Line 48"/>
                <p:cNvSpPr>
                  <a:spLocks noChangeShapeType="1"/>
                </p:cNvSpPr>
                <p:nvPr/>
              </p:nvSpPr>
              <p:spPr bwMode="auto">
                <a:xfrm flipH="1">
                  <a:off x="5536" y="1620"/>
                  <a:ext cx="20" cy="6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Arial" charset="0"/>
                    <a:ea typeface="ＭＳ Ｐゴシック" charset="0"/>
                  </a:endParaRPr>
                </a:p>
              </p:txBody>
            </p:sp>
          </p:grpSp>
        </p:grpSp>
        <p:sp>
          <p:nvSpPr>
            <p:cNvPr id="87143" name="Freeform 51"/>
            <p:cNvSpPr>
              <a:spLocks/>
            </p:cNvSpPr>
            <p:nvPr/>
          </p:nvSpPr>
          <p:spPr bwMode="auto">
            <a:xfrm>
              <a:off x="3573" y="2364"/>
              <a:ext cx="564" cy="342"/>
            </a:xfrm>
            <a:custGeom>
              <a:avLst/>
              <a:gdLst>
                <a:gd name="T0" fmla="*/ 0 w 417"/>
                <a:gd name="T1" fmla="*/ 78563 h 264"/>
                <a:gd name="T2" fmla="*/ 320286 w 417"/>
                <a:gd name="T3" fmla="*/ 78563 h 264"/>
                <a:gd name="T4" fmla="*/ 320286 w 417"/>
                <a:gd name="T5" fmla="*/ 0 h 264"/>
                <a:gd name="T6" fmla="*/ 0 60000 65536"/>
                <a:gd name="T7" fmla="*/ 0 60000 65536"/>
                <a:gd name="T8" fmla="*/ 0 60000 65536"/>
              </a:gdLst>
              <a:ahLst/>
              <a:cxnLst>
                <a:cxn ang="T6">
                  <a:pos x="T0" y="T1"/>
                </a:cxn>
                <a:cxn ang="T7">
                  <a:pos x="T2" y="T3"/>
                </a:cxn>
                <a:cxn ang="T8">
                  <a:pos x="T4" y="T5"/>
                </a:cxn>
              </a:cxnLst>
              <a:rect l="0" t="0" r="r" b="b"/>
              <a:pathLst>
                <a:path w="417" h="264">
                  <a:moveTo>
                    <a:pt x="0" y="264"/>
                  </a:moveTo>
                  <a:lnTo>
                    <a:pt x="417" y="264"/>
                  </a:lnTo>
                  <a:lnTo>
                    <a:pt x="417" y="0"/>
                  </a:lnTo>
                </a:path>
              </a:pathLst>
            </a:custGeom>
            <a:noFill/>
            <a:ln w="28575" cap="flat" cmpd="sng">
              <a:solidFill>
                <a:schemeClr val="tx1"/>
              </a:solidFill>
              <a:prstDash val="solid"/>
              <a:round/>
              <a:headEnd type="triangl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he-IL"/>
            </a:p>
          </p:txBody>
        </p:sp>
        <p:grpSp>
          <p:nvGrpSpPr>
            <p:cNvPr id="87144" name="Group 87"/>
            <p:cNvGrpSpPr>
              <a:grpSpLocks/>
            </p:cNvGrpSpPr>
            <p:nvPr/>
          </p:nvGrpSpPr>
          <p:grpSpPr bwMode="auto">
            <a:xfrm>
              <a:off x="4032" y="2416"/>
              <a:ext cx="218" cy="231"/>
              <a:chOff x="5140" y="400"/>
              <a:chExt cx="218" cy="231"/>
            </a:xfrm>
          </p:grpSpPr>
          <p:sp>
            <p:nvSpPr>
              <p:cNvPr id="59497" name="Oval 86"/>
              <p:cNvSpPr>
                <a:spLocks noChangeArrowheads="1"/>
              </p:cNvSpPr>
              <p:nvPr/>
            </p:nvSpPr>
            <p:spPr bwMode="auto">
              <a:xfrm>
                <a:off x="5140" y="410"/>
                <a:ext cx="218" cy="218"/>
              </a:xfrm>
              <a:prstGeom prst="ellipse">
                <a:avLst/>
              </a:prstGeom>
              <a:solidFill>
                <a:schemeClr val="bg1"/>
              </a:solidFill>
              <a:ln w="9525">
                <a:solidFill>
                  <a:srgbClr val="CC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59498" name="Text Box 52"/>
              <p:cNvSpPr txBox="1">
                <a:spLocks noChangeArrowheads="1"/>
              </p:cNvSpPr>
              <p:nvPr/>
            </p:nvSpPr>
            <p:spPr bwMode="auto">
              <a:xfrm>
                <a:off x="5154" y="400"/>
                <a:ext cx="19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defRPr/>
                </a:pPr>
                <a:r>
                  <a:rPr lang="en-US" smtClean="0">
                    <a:solidFill>
                      <a:srgbClr val="CC0000"/>
                    </a:solidFill>
                  </a:rPr>
                  <a:t>1</a:t>
                </a:r>
              </a:p>
            </p:txBody>
          </p:sp>
        </p:grpSp>
      </p:grpSp>
      <p:sp>
        <p:nvSpPr>
          <p:cNvPr id="59406" name="Text Box 54"/>
          <p:cNvSpPr txBox="1">
            <a:spLocks noChangeArrowheads="1"/>
          </p:cNvSpPr>
          <p:nvPr/>
        </p:nvSpPr>
        <p:spPr bwMode="auto">
          <a:xfrm>
            <a:off x="4533900" y="3817938"/>
            <a:ext cx="919163"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defRPr/>
            </a:pPr>
            <a:r>
              <a:rPr lang="en-US" sz="1600" smtClean="0"/>
              <a:t>10.0.0.4</a:t>
            </a:r>
          </a:p>
        </p:txBody>
      </p:sp>
      <p:sp>
        <p:nvSpPr>
          <p:cNvPr id="59407" name="Line 55"/>
          <p:cNvSpPr>
            <a:spLocks noChangeShapeType="1"/>
          </p:cNvSpPr>
          <p:nvPr/>
        </p:nvSpPr>
        <p:spPr bwMode="auto">
          <a:xfrm flipH="1">
            <a:off x="4657725" y="4073525"/>
            <a:ext cx="85725" cy="128588"/>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Arial" charset="0"/>
              <a:ea typeface="ＭＳ Ｐゴシック" charset="0"/>
            </a:endParaRPr>
          </a:p>
        </p:txBody>
      </p:sp>
      <p:sp>
        <p:nvSpPr>
          <p:cNvPr id="59408" name="Text Box 56"/>
          <p:cNvSpPr txBox="1">
            <a:spLocks noChangeArrowheads="1"/>
          </p:cNvSpPr>
          <p:nvPr/>
        </p:nvSpPr>
        <p:spPr bwMode="auto">
          <a:xfrm>
            <a:off x="2695575" y="4375150"/>
            <a:ext cx="12573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defRPr/>
            </a:pPr>
            <a:r>
              <a:rPr lang="en-US" sz="1600" smtClean="0"/>
              <a:t>138.76.29.7</a:t>
            </a:r>
          </a:p>
        </p:txBody>
      </p:sp>
      <p:sp>
        <p:nvSpPr>
          <p:cNvPr id="59409" name="Line 57"/>
          <p:cNvSpPr>
            <a:spLocks noChangeShapeType="1"/>
          </p:cNvSpPr>
          <p:nvPr/>
        </p:nvSpPr>
        <p:spPr bwMode="auto">
          <a:xfrm flipH="1">
            <a:off x="3917950" y="4311650"/>
            <a:ext cx="85725" cy="128588"/>
          </a:xfrm>
          <a:prstGeom prst="line">
            <a:avLst/>
          </a:prstGeom>
          <a:noFill/>
          <a:ln w="19050">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Arial" charset="0"/>
              <a:ea typeface="ＭＳ Ｐゴシック" charset="0"/>
            </a:endParaRPr>
          </a:p>
        </p:txBody>
      </p:sp>
      <p:grpSp>
        <p:nvGrpSpPr>
          <p:cNvPr id="233531" name="Group 59"/>
          <p:cNvGrpSpPr>
            <a:grpSpLocks/>
          </p:cNvGrpSpPr>
          <p:nvPr/>
        </p:nvGrpSpPr>
        <p:grpSpPr bwMode="auto">
          <a:xfrm>
            <a:off x="6469063" y="1570038"/>
            <a:ext cx="2433637" cy="1389062"/>
            <a:chOff x="3944" y="989"/>
            <a:chExt cx="1533" cy="875"/>
          </a:xfrm>
        </p:grpSpPr>
        <p:sp>
          <p:nvSpPr>
            <p:cNvPr id="59492" name="Text Box 53"/>
            <p:cNvSpPr txBox="1">
              <a:spLocks noChangeArrowheads="1"/>
            </p:cNvSpPr>
            <p:nvPr/>
          </p:nvSpPr>
          <p:spPr bwMode="auto">
            <a:xfrm>
              <a:off x="4121" y="989"/>
              <a:ext cx="1356" cy="4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nSpc>
                  <a:spcPct val="85000"/>
                </a:lnSpc>
                <a:defRPr/>
              </a:pPr>
              <a:r>
                <a:rPr lang="en-US" b="1" i="1" smtClean="0">
                  <a:solidFill>
                    <a:srgbClr val="CC0000"/>
                  </a:solidFill>
                </a:rPr>
                <a:t>1:</a:t>
              </a:r>
              <a:r>
                <a:rPr lang="en-US" smtClean="0">
                  <a:solidFill>
                    <a:srgbClr val="FF0000"/>
                  </a:solidFill>
                </a:rPr>
                <a:t> </a:t>
              </a:r>
              <a:r>
                <a:rPr lang="en-US" smtClean="0">
                  <a:solidFill>
                    <a:srgbClr val="000099"/>
                  </a:solidFill>
                </a:rPr>
                <a:t>host 10.0.0.1 </a:t>
              </a:r>
            </a:p>
            <a:p>
              <a:pPr>
                <a:lnSpc>
                  <a:spcPct val="85000"/>
                </a:lnSpc>
                <a:defRPr/>
              </a:pPr>
              <a:r>
                <a:rPr lang="en-US" smtClean="0">
                  <a:solidFill>
                    <a:srgbClr val="000099"/>
                  </a:solidFill>
                </a:rPr>
                <a:t>sends datagram to </a:t>
              </a:r>
            </a:p>
            <a:p>
              <a:pPr>
                <a:lnSpc>
                  <a:spcPct val="85000"/>
                </a:lnSpc>
                <a:defRPr/>
              </a:pPr>
              <a:r>
                <a:rPr lang="en-US" smtClean="0">
                  <a:solidFill>
                    <a:srgbClr val="000099"/>
                  </a:solidFill>
                </a:rPr>
                <a:t>128.119.40.186, 80</a:t>
              </a:r>
            </a:p>
          </p:txBody>
        </p:sp>
        <p:sp>
          <p:nvSpPr>
            <p:cNvPr id="59493" name="Line 58"/>
            <p:cNvSpPr>
              <a:spLocks noChangeShapeType="1"/>
            </p:cNvSpPr>
            <p:nvPr/>
          </p:nvSpPr>
          <p:spPr bwMode="auto">
            <a:xfrm flipH="1">
              <a:off x="3944" y="1105"/>
              <a:ext cx="197" cy="759"/>
            </a:xfrm>
            <a:prstGeom prst="line">
              <a:avLst/>
            </a:prstGeom>
            <a:noFill/>
            <a:ln w="127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Arial" charset="0"/>
                <a:ea typeface="ＭＳ Ｐゴシック" charset="0"/>
              </a:endParaRPr>
            </a:p>
          </p:txBody>
        </p:sp>
      </p:grpSp>
      <p:sp>
        <p:nvSpPr>
          <p:cNvPr id="87058" name="Freeform 67"/>
          <p:cNvSpPr>
            <a:spLocks/>
          </p:cNvSpPr>
          <p:nvPr/>
        </p:nvSpPr>
        <p:spPr bwMode="auto">
          <a:xfrm>
            <a:off x="2344738" y="2627313"/>
            <a:ext cx="3862387" cy="1531937"/>
          </a:xfrm>
          <a:custGeom>
            <a:avLst/>
            <a:gdLst>
              <a:gd name="T0" fmla="*/ 0 w 2433"/>
              <a:gd name="T1" fmla="*/ 2147483646 h 965"/>
              <a:gd name="T2" fmla="*/ 2147483646 w 2433"/>
              <a:gd name="T3" fmla="*/ 2147483646 h 965"/>
              <a:gd name="T4" fmla="*/ 2147483646 w 2433"/>
              <a:gd name="T5" fmla="*/ 2147483646 h 965"/>
              <a:gd name="T6" fmla="*/ 2147483646 w 2433"/>
              <a:gd name="T7" fmla="*/ 2147483646 h 965"/>
              <a:gd name="T8" fmla="*/ 2147483646 w 2433"/>
              <a:gd name="T9" fmla="*/ 2147483646 h 965"/>
              <a:gd name="T10" fmla="*/ 2147483646 w 2433"/>
              <a:gd name="T11" fmla="*/ 2147483646 h 965"/>
              <a:gd name="T12" fmla="*/ 0 w 2433"/>
              <a:gd name="T13" fmla="*/ 2147483646 h 96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433" h="965">
                <a:moveTo>
                  <a:pt x="0" y="64"/>
                </a:moveTo>
                <a:cubicBezTo>
                  <a:pt x="0" y="64"/>
                  <a:pt x="2079" y="0"/>
                  <a:pt x="2352" y="64"/>
                </a:cubicBezTo>
                <a:cubicBezTo>
                  <a:pt x="2433" y="57"/>
                  <a:pt x="1814" y="309"/>
                  <a:pt x="1640" y="450"/>
                </a:cubicBezTo>
                <a:cubicBezTo>
                  <a:pt x="1466" y="591"/>
                  <a:pt x="1383" y="888"/>
                  <a:pt x="1308" y="965"/>
                </a:cubicBezTo>
                <a:lnTo>
                  <a:pt x="1159" y="965"/>
                </a:lnTo>
                <a:cubicBezTo>
                  <a:pt x="1078" y="870"/>
                  <a:pt x="1013" y="546"/>
                  <a:pt x="820" y="396"/>
                </a:cubicBezTo>
                <a:cubicBezTo>
                  <a:pt x="583" y="207"/>
                  <a:pt x="189" y="142"/>
                  <a:pt x="0" y="64"/>
                </a:cubicBezTo>
                <a:close/>
              </a:path>
            </a:pathLst>
          </a:custGeom>
          <a:gradFill rotWithShape="1">
            <a:gsLst>
              <a:gs pos="0">
                <a:schemeClr val="hlink"/>
              </a:gs>
              <a:gs pos="100000">
                <a:schemeClr val="bg1"/>
              </a:gs>
            </a:gsLst>
            <a:lin ang="5400000" scaled="1"/>
          </a:gradFill>
          <a:ln w="3175" cap="flat" cmpd="sng">
            <a:solidFill>
              <a:schemeClr val="hlink"/>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he-IL"/>
          </a:p>
        </p:txBody>
      </p:sp>
      <p:sp>
        <p:nvSpPr>
          <p:cNvPr id="59412" name="Rectangle 62"/>
          <p:cNvSpPr>
            <a:spLocks noChangeArrowheads="1"/>
          </p:cNvSpPr>
          <p:nvPr/>
        </p:nvSpPr>
        <p:spPr bwMode="auto">
          <a:xfrm>
            <a:off x="2344738" y="1374775"/>
            <a:ext cx="3784600" cy="1354138"/>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59413" name="Text Box 60"/>
          <p:cNvSpPr txBox="1">
            <a:spLocks noChangeArrowheads="1"/>
          </p:cNvSpPr>
          <p:nvPr/>
        </p:nvSpPr>
        <p:spPr bwMode="auto">
          <a:xfrm>
            <a:off x="2386013" y="1419225"/>
            <a:ext cx="36766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a:defRPr/>
            </a:pPr>
            <a:r>
              <a:rPr lang="en-US" smtClean="0"/>
              <a:t>NAT translation table</a:t>
            </a:r>
          </a:p>
          <a:p>
            <a:pPr algn="ctr">
              <a:defRPr/>
            </a:pPr>
            <a:r>
              <a:rPr lang="en-US" smtClean="0"/>
              <a:t>WAN side addr        LAN side addr</a:t>
            </a:r>
          </a:p>
        </p:txBody>
      </p:sp>
      <p:sp>
        <p:nvSpPr>
          <p:cNvPr id="59414" name="Line 63"/>
          <p:cNvSpPr>
            <a:spLocks noChangeShapeType="1"/>
          </p:cNvSpPr>
          <p:nvPr/>
        </p:nvSpPr>
        <p:spPr bwMode="auto">
          <a:xfrm flipV="1">
            <a:off x="2344738" y="1747838"/>
            <a:ext cx="3790950" cy="1111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Arial" charset="0"/>
              <a:ea typeface="ＭＳ Ｐゴシック" charset="0"/>
            </a:endParaRPr>
          </a:p>
        </p:txBody>
      </p:sp>
      <p:sp>
        <p:nvSpPr>
          <p:cNvPr id="59415" name="Line 64"/>
          <p:cNvSpPr>
            <a:spLocks noChangeShapeType="1"/>
          </p:cNvSpPr>
          <p:nvPr/>
        </p:nvSpPr>
        <p:spPr bwMode="auto">
          <a:xfrm flipV="1">
            <a:off x="2359025" y="2025650"/>
            <a:ext cx="3749675" cy="1111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Arial" charset="0"/>
              <a:ea typeface="ＭＳ Ｐゴシック" charset="0"/>
            </a:endParaRPr>
          </a:p>
        </p:txBody>
      </p:sp>
      <p:sp>
        <p:nvSpPr>
          <p:cNvPr id="59416" name="Line 65"/>
          <p:cNvSpPr>
            <a:spLocks noChangeShapeType="1"/>
          </p:cNvSpPr>
          <p:nvPr/>
        </p:nvSpPr>
        <p:spPr bwMode="auto">
          <a:xfrm>
            <a:off x="4468813" y="1770063"/>
            <a:ext cx="3175" cy="9556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Arial" charset="0"/>
              <a:ea typeface="ＭＳ Ｐゴシック" charset="0"/>
            </a:endParaRPr>
          </a:p>
        </p:txBody>
      </p:sp>
      <p:sp>
        <p:nvSpPr>
          <p:cNvPr id="233533" name="Text Box 61"/>
          <p:cNvSpPr txBox="1">
            <a:spLocks noChangeArrowheads="1"/>
          </p:cNvSpPr>
          <p:nvPr/>
        </p:nvSpPr>
        <p:spPr bwMode="auto">
          <a:xfrm>
            <a:off x="2401888" y="2044700"/>
            <a:ext cx="37020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Arial" pitchFamily="34" charset="0"/>
                <a:ea typeface="MS PGothic" pitchFamily="34" charset="-128"/>
              </a:defRPr>
            </a:lvl1pPr>
            <a:lvl2pPr marL="742950" indent="-285750">
              <a:defRPr sz="2400">
                <a:solidFill>
                  <a:schemeClr val="tx1"/>
                </a:solidFill>
                <a:latin typeface="Arial" pitchFamily="34" charset="0"/>
                <a:ea typeface="MS PGothic" pitchFamily="34" charset="-128"/>
              </a:defRPr>
            </a:lvl2pPr>
            <a:lvl3pPr marL="1143000" indent="-228600">
              <a:defRPr sz="2400">
                <a:solidFill>
                  <a:schemeClr val="tx1"/>
                </a:solidFill>
                <a:latin typeface="Arial" pitchFamily="34" charset="0"/>
                <a:ea typeface="MS PGothic" pitchFamily="34" charset="-128"/>
              </a:defRPr>
            </a:lvl3pPr>
            <a:lvl4pPr marL="1600200" indent="-228600">
              <a:defRPr sz="2400">
                <a:solidFill>
                  <a:schemeClr val="tx1"/>
                </a:solidFill>
                <a:latin typeface="Arial" pitchFamily="34" charset="0"/>
                <a:ea typeface="MS PGothic" pitchFamily="34" charset="-128"/>
              </a:defRPr>
            </a:lvl4pPr>
            <a:lvl5pPr marL="2057400" indent="-228600">
              <a:defRPr sz="2400">
                <a:solidFill>
                  <a:schemeClr val="tx1"/>
                </a:solidFill>
                <a:latin typeface="Arial" pitchFamily="34" charset="0"/>
                <a:ea typeface="MS PGothic" pitchFamily="34" charset="-128"/>
              </a:defRPr>
            </a:lvl5pPr>
            <a:lvl6pPr marL="2514600" indent="-228600" algn="l" rtl="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algn="l" rtl="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algn="l" rtl="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algn="l" rtl="0" eaLnBrk="0" fontAlgn="base" hangingPunct="0">
              <a:spcBef>
                <a:spcPct val="0"/>
              </a:spcBef>
              <a:spcAft>
                <a:spcPct val="0"/>
              </a:spcAft>
              <a:defRPr sz="2400">
                <a:solidFill>
                  <a:schemeClr val="tx1"/>
                </a:solidFill>
                <a:latin typeface="Arial" pitchFamily="34" charset="0"/>
                <a:ea typeface="MS PGothic" pitchFamily="34" charset="-128"/>
              </a:defRPr>
            </a:lvl9pPr>
          </a:lstStyle>
          <a:p>
            <a:pPr algn="ctr">
              <a:defRPr/>
            </a:pPr>
            <a:r>
              <a:rPr lang="en-US" sz="1800" smtClean="0">
                <a:solidFill>
                  <a:srgbClr val="CC0000"/>
                </a:solidFill>
              </a:rPr>
              <a:t>138.76.29.7, 5001   10.0.0.1, 3345</a:t>
            </a:r>
          </a:p>
          <a:p>
            <a:pPr algn="ctr">
              <a:defRPr/>
            </a:pPr>
            <a:r>
              <a:rPr lang="en-US" sz="1800" smtClean="0"/>
              <a:t>……                                         ……</a:t>
            </a:r>
          </a:p>
        </p:txBody>
      </p:sp>
      <p:grpSp>
        <p:nvGrpSpPr>
          <p:cNvPr id="233607" name="Group 135"/>
          <p:cNvGrpSpPr>
            <a:grpSpLocks/>
          </p:cNvGrpSpPr>
          <p:nvPr/>
        </p:nvGrpSpPr>
        <p:grpSpPr bwMode="auto">
          <a:xfrm>
            <a:off x="4765675" y="3435350"/>
            <a:ext cx="2784475" cy="1631950"/>
            <a:chOff x="3002" y="2417"/>
            <a:chExt cx="1754" cy="1028"/>
          </a:xfrm>
        </p:grpSpPr>
        <p:sp>
          <p:nvSpPr>
            <p:cNvPr id="59478" name="Rectangle 91"/>
            <p:cNvSpPr>
              <a:spLocks noChangeArrowheads="1"/>
            </p:cNvSpPr>
            <p:nvPr/>
          </p:nvSpPr>
          <p:spPr bwMode="auto">
            <a:xfrm>
              <a:off x="3002" y="3051"/>
              <a:ext cx="1175" cy="256"/>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59479" name="Text Box 92"/>
            <p:cNvSpPr txBox="1">
              <a:spLocks noChangeArrowheads="1"/>
            </p:cNvSpPr>
            <p:nvPr/>
          </p:nvSpPr>
          <p:spPr bwMode="auto">
            <a:xfrm>
              <a:off x="3104" y="3042"/>
              <a:ext cx="1112" cy="4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defRPr/>
              </a:pPr>
              <a:r>
                <a:rPr lang="en-US" sz="1200" smtClean="0"/>
                <a:t>S: 128.119.40.186, 80 </a:t>
              </a:r>
            </a:p>
            <a:p>
              <a:pPr>
                <a:defRPr/>
              </a:pPr>
              <a:r>
                <a:rPr lang="en-US" sz="1200" smtClean="0"/>
                <a:t>D: 10.0.0.1, 3345</a:t>
              </a:r>
            </a:p>
            <a:p>
              <a:pPr>
                <a:defRPr/>
              </a:pPr>
              <a:endParaRPr lang="en-US" sz="1200" smtClean="0"/>
            </a:p>
          </p:txBody>
        </p:sp>
        <p:grpSp>
          <p:nvGrpSpPr>
            <p:cNvPr id="87128" name="Group 93"/>
            <p:cNvGrpSpPr>
              <a:grpSpLocks/>
            </p:cNvGrpSpPr>
            <p:nvPr/>
          </p:nvGrpSpPr>
          <p:grpSpPr bwMode="auto">
            <a:xfrm>
              <a:off x="3054" y="3007"/>
              <a:ext cx="51" cy="99"/>
              <a:chOff x="5508" y="1599"/>
              <a:chExt cx="48" cy="99"/>
            </a:xfrm>
          </p:grpSpPr>
          <p:sp>
            <p:nvSpPr>
              <p:cNvPr id="87137" name="Freeform 94"/>
              <p:cNvSpPr>
                <a:spLocks/>
              </p:cNvSpPr>
              <p:nvPr/>
            </p:nvSpPr>
            <p:spPr bwMode="auto">
              <a:xfrm>
                <a:off x="5508" y="1599"/>
                <a:ext cx="48" cy="99"/>
              </a:xfrm>
              <a:custGeom>
                <a:avLst/>
                <a:gdLst>
                  <a:gd name="T0" fmla="*/ 21 w 48"/>
                  <a:gd name="T1" fmla="*/ 0 h 99"/>
                  <a:gd name="T2" fmla="*/ 0 w 48"/>
                  <a:gd name="T3" fmla="*/ 72 h 99"/>
                  <a:gd name="T4" fmla="*/ 27 w 48"/>
                  <a:gd name="T5" fmla="*/ 99 h 99"/>
                  <a:gd name="T6" fmla="*/ 48 w 48"/>
                  <a:gd name="T7" fmla="*/ 21 h 99"/>
                  <a:gd name="T8" fmla="*/ 21 w 48"/>
                  <a:gd name="T9" fmla="*/ 0 h 9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8" h="99">
                    <a:moveTo>
                      <a:pt x="21" y="0"/>
                    </a:moveTo>
                    <a:lnTo>
                      <a:pt x="0" y="72"/>
                    </a:lnTo>
                    <a:lnTo>
                      <a:pt x="27" y="99"/>
                    </a:lnTo>
                    <a:lnTo>
                      <a:pt x="48" y="21"/>
                    </a:lnTo>
                    <a:lnTo>
                      <a:pt x="21" y="0"/>
                    </a:lnTo>
                    <a:close/>
                  </a:path>
                </a:pathLst>
              </a:custGeom>
              <a:solidFill>
                <a:schemeClr val="bg1"/>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he-IL"/>
              </a:p>
            </p:txBody>
          </p:sp>
          <p:sp>
            <p:nvSpPr>
              <p:cNvPr id="59490" name="Line 95"/>
              <p:cNvSpPr>
                <a:spLocks noChangeShapeType="1"/>
              </p:cNvSpPr>
              <p:nvPr/>
            </p:nvSpPr>
            <p:spPr bwMode="auto">
              <a:xfrm flipH="1">
                <a:off x="5512" y="1608"/>
                <a:ext cx="24" cy="6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Arial" charset="0"/>
                  <a:ea typeface="ＭＳ Ｐゴシック" charset="0"/>
                </a:endParaRPr>
              </a:p>
            </p:txBody>
          </p:sp>
          <p:sp>
            <p:nvSpPr>
              <p:cNvPr id="59491" name="Line 96"/>
              <p:cNvSpPr>
                <a:spLocks noChangeShapeType="1"/>
              </p:cNvSpPr>
              <p:nvPr/>
            </p:nvSpPr>
            <p:spPr bwMode="auto">
              <a:xfrm flipH="1">
                <a:off x="5536" y="1620"/>
                <a:ext cx="20" cy="6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Arial" charset="0"/>
                  <a:ea typeface="ＭＳ Ｐゴシック" charset="0"/>
                </a:endParaRPr>
              </a:p>
            </p:txBody>
          </p:sp>
        </p:grpSp>
        <p:grpSp>
          <p:nvGrpSpPr>
            <p:cNvPr id="87129" name="Group 97"/>
            <p:cNvGrpSpPr>
              <a:grpSpLocks/>
            </p:cNvGrpSpPr>
            <p:nvPr/>
          </p:nvGrpSpPr>
          <p:grpSpPr bwMode="auto">
            <a:xfrm>
              <a:off x="3059" y="3248"/>
              <a:ext cx="51" cy="99"/>
              <a:chOff x="5508" y="1599"/>
              <a:chExt cx="48" cy="99"/>
            </a:xfrm>
          </p:grpSpPr>
          <p:sp>
            <p:nvSpPr>
              <p:cNvPr id="87134" name="Freeform 98"/>
              <p:cNvSpPr>
                <a:spLocks/>
              </p:cNvSpPr>
              <p:nvPr/>
            </p:nvSpPr>
            <p:spPr bwMode="auto">
              <a:xfrm>
                <a:off x="5508" y="1599"/>
                <a:ext cx="48" cy="99"/>
              </a:xfrm>
              <a:custGeom>
                <a:avLst/>
                <a:gdLst>
                  <a:gd name="T0" fmla="*/ 21 w 48"/>
                  <a:gd name="T1" fmla="*/ 0 h 99"/>
                  <a:gd name="T2" fmla="*/ 0 w 48"/>
                  <a:gd name="T3" fmla="*/ 72 h 99"/>
                  <a:gd name="T4" fmla="*/ 27 w 48"/>
                  <a:gd name="T5" fmla="*/ 99 h 99"/>
                  <a:gd name="T6" fmla="*/ 48 w 48"/>
                  <a:gd name="T7" fmla="*/ 21 h 99"/>
                  <a:gd name="T8" fmla="*/ 21 w 48"/>
                  <a:gd name="T9" fmla="*/ 0 h 9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8" h="99">
                    <a:moveTo>
                      <a:pt x="21" y="0"/>
                    </a:moveTo>
                    <a:lnTo>
                      <a:pt x="0" y="72"/>
                    </a:lnTo>
                    <a:lnTo>
                      <a:pt x="27" y="99"/>
                    </a:lnTo>
                    <a:lnTo>
                      <a:pt x="48" y="21"/>
                    </a:lnTo>
                    <a:lnTo>
                      <a:pt x="21" y="0"/>
                    </a:lnTo>
                    <a:close/>
                  </a:path>
                </a:pathLst>
              </a:custGeom>
              <a:solidFill>
                <a:schemeClr val="bg1"/>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he-IL"/>
              </a:p>
            </p:txBody>
          </p:sp>
          <p:sp>
            <p:nvSpPr>
              <p:cNvPr id="59487" name="Line 99"/>
              <p:cNvSpPr>
                <a:spLocks noChangeShapeType="1"/>
              </p:cNvSpPr>
              <p:nvPr/>
            </p:nvSpPr>
            <p:spPr bwMode="auto">
              <a:xfrm flipH="1">
                <a:off x="5512" y="1608"/>
                <a:ext cx="24" cy="6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Arial" charset="0"/>
                  <a:ea typeface="ＭＳ Ｐゴシック" charset="0"/>
                </a:endParaRPr>
              </a:p>
            </p:txBody>
          </p:sp>
          <p:sp>
            <p:nvSpPr>
              <p:cNvPr id="59488" name="Line 100"/>
              <p:cNvSpPr>
                <a:spLocks noChangeShapeType="1"/>
              </p:cNvSpPr>
              <p:nvPr/>
            </p:nvSpPr>
            <p:spPr bwMode="auto">
              <a:xfrm flipH="1">
                <a:off x="5536" y="1620"/>
                <a:ext cx="20" cy="6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Arial" charset="0"/>
                  <a:ea typeface="ＭＳ Ｐゴシック" charset="0"/>
                </a:endParaRPr>
              </a:p>
            </p:txBody>
          </p:sp>
        </p:grpSp>
        <p:sp>
          <p:nvSpPr>
            <p:cNvPr id="87130" name="Freeform 101"/>
            <p:cNvSpPr>
              <a:spLocks/>
            </p:cNvSpPr>
            <p:nvPr/>
          </p:nvSpPr>
          <p:spPr bwMode="auto">
            <a:xfrm>
              <a:off x="4179" y="2417"/>
              <a:ext cx="577" cy="768"/>
            </a:xfrm>
            <a:custGeom>
              <a:avLst/>
              <a:gdLst>
                <a:gd name="T0" fmla="*/ 577 w 577"/>
                <a:gd name="T1" fmla="*/ 0 h 768"/>
                <a:gd name="T2" fmla="*/ 342 w 577"/>
                <a:gd name="T3" fmla="*/ 0 h 768"/>
                <a:gd name="T4" fmla="*/ 342 w 577"/>
                <a:gd name="T5" fmla="*/ 768 h 768"/>
                <a:gd name="T6" fmla="*/ 0 w 577"/>
                <a:gd name="T7" fmla="*/ 760 h 76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77" h="768">
                  <a:moveTo>
                    <a:pt x="577" y="0"/>
                  </a:moveTo>
                  <a:lnTo>
                    <a:pt x="342" y="0"/>
                  </a:lnTo>
                  <a:lnTo>
                    <a:pt x="342" y="768"/>
                  </a:lnTo>
                  <a:lnTo>
                    <a:pt x="0" y="760"/>
                  </a:lnTo>
                </a:path>
              </a:pathLst>
            </a:custGeom>
            <a:noFill/>
            <a:ln w="28575" cap="flat" cmpd="sng">
              <a:solidFill>
                <a:schemeClr val="tx1"/>
              </a:solidFill>
              <a:prstDash val="solid"/>
              <a:round/>
              <a:headEnd type="triangl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he-IL"/>
            </a:p>
          </p:txBody>
        </p:sp>
        <p:grpSp>
          <p:nvGrpSpPr>
            <p:cNvPr id="87131" name="Group 102"/>
            <p:cNvGrpSpPr>
              <a:grpSpLocks/>
            </p:cNvGrpSpPr>
            <p:nvPr/>
          </p:nvGrpSpPr>
          <p:grpSpPr bwMode="auto">
            <a:xfrm>
              <a:off x="4240" y="3061"/>
              <a:ext cx="218" cy="231"/>
              <a:chOff x="5140" y="400"/>
              <a:chExt cx="218" cy="231"/>
            </a:xfrm>
          </p:grpSpPr>
          <p:sp>
            <p:nvSpPr>
              <p:cNvPr id="59484" name="Oval 103"/>
              <p:cNvSpPr>
                <a:spLocks noChangeArrowheads="1"/>
              </p:cNvSpPr>
              <p:nvPr/>
            </p:nvSpPr>
            <p:spPr bwMode="auto">
              <a:xfrm>
                <a:off x="5140" y="410"/>
                <a:ext cx="218" cy="218"/>
              </a:xfrm>
              <a:prstGeom prst="ellipse">
                <a:avLst/>
              </a:prstGeom>
              <a:solidFill>
                <a:schemeClr val="bg1"/>
              </a:solidFill>
              <a:ln w="9525">
                <a:solidFill>
                  <a:srgbClr val="CC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59485" name="Text Box 104"/>
              <p:cNvSpPr txBox="1">
                <a:spLocks noChangeArrowheads="1"/>
              </p:cNvSpPr>
              <p:nvPr/>
            </p:nvSpPr>
            <p:spPr bwMode="auto">
              <a:xfrm>
                <a:off x="5154" y="400"/>
                <a:ext cx="19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defRPr/>
                </a:pPr>
                <a:r>
                  <a:rPr lang="en-US" smtClean="0">
                    <a:solidFill>
                      <a:srgbClr val="CC0000"/>
                    </a:solidFill>
                  </a:rPr>
                  <a:t>4</a:t>
                </a:r>
              </a:p>
            </p:txBody>
          </p:sp>
        </p:grpSp>
      </p:grpSp>
      <p:grpSp>
        <p:nvGrpSpPr>
          <p:cNvPr id="233580" name="Group 108"/>
          <p:cNvGrpSpPr>
            <a:grpSpLocks/>
          </p:cNvGrpSpPr>
          <p:nvPr/>
        </p:nvGrpSpPr>
        <p:grpSpPr bwMode="auto">
          <a:xfrm>
            <a:off x="1531938" y="3652838"/>
            <a:ext cx="2497137" cy="566737"/>
            <a:chOff x="1026" y="3559"/>
            <a:chExt cx="1573" cy="357"/>
          </a:xfrm>
        </p:grpSpPr>
        <p:grpSp>
          <p:nvGrpSpPr>
            <p:cNvPr id="87111" name="Group 68"/>
            <p:cNvGrpSpPr>
              <a:grpSpLocks/>
            </p:cNvGrpSpPr>
            <p:nvPr/>
          </p:nvGrpSpPr>
          <p:grpSpPr bwMode="auto">
            <a:xfrm>
              <a:off x="1412" y="3559"/>
              <a:ext cx="1187" cy="357"/>
              <a:chOff x="4381" y="786"/>
              <a:chExt cx="1108" cy="357"/>
            </a:xfrm>
          </p:grpSpPr>
          <p:sp>
            <p:nvSpPr>
              <p:cNvPr id="59468" name="Rectangle 69"/>
              <p:cNvSpPr>
                <a:spLocks noChangeArrowheads="1"/>
              </p:cNvSpPr>
              <p:nvPr/>
            </p:nvSpPr>
            <p:spPr bwMode="auto">
              <a:xfrm>
                <a:off x="4385" y="830"/>
                <a:ext cx="1104" cy="256"/>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59469" name="Text Box 70"/>
              <p:cNvSpPr txBox="1">
                <a:spLocks noChangeArrowheads="1"/>
              </p:cNvSpPr>
              <p:nvPr/>
            </p:nvSpPr>
            <p:spPr bwMode="auto">
              <a:xfrm>
                <a:off x="4381" y="813"/>
                <a:ext cx="104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defRPr/>
                </a:pPr>
                <a:r>
                  <a:rPr lang="en-US" sz="1200" smtClean="0"/>
                  <a:t>S: 138.76.29.7, 5001</a:t>
                </a:r>
              </a:p>
              <a:p>
                <a:pPr>
                  <a:defRPr/>
                </a:pPr>
                <a:r>
                  <a:rPr lang="en-US" sz="1200" smtClean="0"/>
                  <a:t>D: 128.119.40.186, 80</a:t>
                </a:r>
              </a:p>
            </p:txBody>
          </p:sp>
          <p:grpSp>
            <p:nvGrpSpPr>
              <p:cNvPr id="87118" name="Group 71"/>
              <p:cNvGrpSpPr>
                <a:grpSpLocks/>
              </p:cNvGrpSpPr>
              <p:nvPr/>
            </p:nvGrpSpPr>
            <p:grpSpPr bwMode="auto">
              <a:xfrm>
                <a:off x="5394" y="786"/>
                <a:ext cx="48" cy="99"/>
                <a:chOff x="5508" y="1599"/>
                <a:chExt cx="48" cy="99"/>
              </a:xfrm>
            </p:grpSpPr>
            <p:sp>
              <p:nvSpPr>
                <p:cNvPr id="87123" name="Freeform 72"/>
                <p:cNvSpPr>
                  <a:spLocks/>
                </p:cNvSpPr>
                <p:nvPr/>
              </p:nvSpPr>
              <p:spPr bwMode="auto">
                <a:xfrm>
                  <a:off x="5508" y="1599"/>
                  <a:ext cx="48" cy="99"/>
                </a:xfrm>
                <a:custGeom>
                  <a:avLst/>
                  <a:gdLst>
                    <a:gd name="T0" fmla="*/ 21 w 48"/>
                    <a:gd name="T1" fmla="*/ 0 h 99"/>
                    <a:gd name="T2" fmla="*/ 0 w 48"/>
                    <a:gd name="T3" fmla="*/ 72 h 99"/>
                    <a:gd name="T4" fmla="*/ 27 w 48"/>
                    <a:gd name="T5" fmla="*/ 99 h 99"/>
                    <a:gd name="T6" fmla="*/ 48 w 48"/>
                    <a:gd name="T7" fmla="*/ 21 h 99"/>
                    <a:gd name="T8" fmla="*/ 21 w 48"/>
                    <a:gd name="T9" fmla="*/ 0 h 9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8" h="99">
                      <a:moveTo>
                        <a:pt x="21" y="0"/>
                      </a:moveTo>
                      <a:lnTo>
                        <a:pt x="0" y="72"/>
                      </a:lnTo>
                      <a:lnTo>
                        <a:pt x="27" y="99"/>
                      </a:lnTo>
                      <a:lnTo>
                        <a:pt x="48" y="21"/>
                      </a:lnTo>
                      <a:lnTo>
                        <a:pt x="21" y="0"/>
                      </a:lnTo>
                      <a:close/>
                    </a:path>
                  </a:pathLst>
                </a:custGeom>
                <a:solidFill>
                  <a:schemeClr val="bg1"/>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he-IL"/>
                </a:p>
              </p:txBody>
            </p:sp>
            <p:sp>
              <p:nvSpPr>
                <p:cNvPr id="59476" name="Line 73"/>
                <p:cNvSpPr>
                  <a:spLocks noChangeShapeType="1"/>
                </p:cNvSpPr>
                <p:nvPr/>
              </p:nvSpPr>
              <p:spPr bwMode="auto">
                <a:xfrm flipH="1">
                  <a:off x="5512" y="1608"/>
                  <a:ext cx="21" cy="6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Arial" charset="0"/>
                    <a:ea typeface="ＭＳ Ｐゴシック" charset="0"/>
                  </a:endParaRPr>
                </a:p>
              </p:txBody>
            </p:sp>
            <p:sp>
              <p:nvSpPr>
                <p:cNvPr id="59477" name="Line 74"/>
                <p:cNvSpPr>
                  <a:spLocks noChangeShapeType="1"/>
                </p:cNvSpPr>
                <p:nvPr/>
              </p:nvSpPr>
              <p:spPr bwMode="auto">
                <a:xfrm flipH="1">
                  <a:off x="5536" y="1620"/>
                  <a:ext cx="21" cy="6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Arial" charset="0"/>
                    <a:ea typeface="ＭＳ Ｐゴシック" charset="0"/>
                  </a:endParaRPr>
                </a:p>
              </p:txBody>
            </p:sp>
          </p:grpSp>
          <p:grpSp>
            <p:nvGrpSpPr>
              <p:cNvPr id="87119" name="Group 75"/>
              <p:cNvGrpSpPr>
                <a:grpSpLocks/>
              </p:cNvGrpSpPr>
              <p:nvPr/>
            </p:nvGrpSpPr>
            <p:grpSpPr bwMode="auto">
              <a:xfrm>
                <a:off x="5382" y="1044"/>
                <a:ext cx="48" cy="99"/>
                <a:chOff x="5508" y="1599"/>
                <a:chExt cx="48" cy="99"/>
              </a:xfrm>
            </p:grpSpPr>
            <p:sp>
              <p:nvSpPr>
                <p:cNvPr id="87120" name="Freeform 76"/>
                <p:cNvSpPr>
                  <a:spLocks/>
                </p:cNvSpPr>
                <p:nvPr/>
              </p:nvSpPr>
              <p:spPr bwMode="auto">
                <a:xfrm>
                  <a:off x="5508" y="1599"/>
                  <a:ext cx="48" cy="99"/>
                </a:xfrm>
                <a:custGeom>
                  <a:avLst/>
                  <a:gdLst>
                    <a:gd name="T0" fmla="*/ 21 w 48"/>
                    <a:gd name="T1" fmla="*/ 0 h 99"/>
                    <a:gd name="T2" fmla="*/ 0 w 48"/>
                    <a:gd name="T3" fmla="*/ 72 h 99"/>
                    <a:gd name="T4" fmla="*/ 27 w 48"/>
                    <a:gd name="T5" fmla="*/ 99 h 99"/>
                    <a:gd name="T6" fmla="*/ 48 w 48"/>
                    <a:gd name="T7" fmla="*/ 21 h 99"/>
                    <a:gd name="T8" fmla="*/ 21 w 48"/>
                    <a:gd name="T9" fmla="*/ 0 h 9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8" h="99">
                      <a:moveTo>
                        <a:pt x="21" y="0"/>
                      </a:moveTo>
                      <a:lnTo>
                        <a:pt x="0" y="72"/>
                      </a:lnTo>
                      <a:lnTo>
                        <a:pt x="27" y="99"/>
                      </a:lnTo>
                      <a:lnTo>
                        <a:pt x="48" y="21"/>
                      </a:lnTo>
                      <a:lnTo>
                        <a:pt x="21" y="0"/>
                      </a:lnTo>
                      <a:close/>
                    </a:path>
                  </a:pathLst>
                </a:custGeom>
                <a:solidFill>
                  <a:schemeClr val="bg1"/>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he-IL"/>
                </a:p>
              </p:txBody>
            </p:sp>
            <p:sp>
              <p:nvSpPr>
                <p:cNvPr id="59473" name="Line 77"/>
                <p:cNvSpPr>
                  <a:spLocks noChangeShapeType="1"/>
                </p:cNvSpPr>
                <p:nvPr/>
              </p:nvSpPr>
              <p:spPr bwMode="auto">
                <a:xfrm flipH="1">
                  <a:off x="5510" y="1608"/>
                  <a:ext cx="21" cy="6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Arial" charset="0"/>
                    <a:ea typeface="ＭＳ Ｐゴシック" charset="0"/>
                  </a:endParaRPr>
                </a:p>
              </p:txBody>
            </p:sp>
            <p:sp>
              <p:nvSpPr>
                <p:cNvPr id="59474" name="Line 78"/>
                <p:cNvSpPr>
                  <a:spLocks noChangeShapeType="1"/>
                </p:cNvSpPr>
                <p:nvPr/>
              </p:nvSpPr>
              <p:spPr bwMode="auto">
                <a:xfrm flipH="1">
                  <a:off x="5536" y="1620"/>
                  <a:ext cx="21" cy="6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Arial" charset="0"/>
                    <a:ea typeface="ＭＳ Ｐゴシック" charset="0"/>
                  </a:endParaRPr>
                </a:p>
              </p:txBody>
            </p:sp>
          </p:grpSp>
        </p:grpSp>
        <p:sp>
          <p:nvSpPr>
            <p:cNvPr id="59464" name="Line 79"/>
            <p:cNvSpPr>
              <a:spLocks noChangeShapeType="1"/>
            </p:cNvSpPr>
            <p:nvPr/>
          </p:nvSpPr>
          <p:spPr bwMode="auto">
            <a:xfrm flipH="1">
              <a:off x="1026" y="3729"/>
              <a:ext cx="376" cy="0"/>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Arial" charset="0"/>
                <a:ea typeface="ＭＳ Ｐゴシック" charset="0"/>
              </a:endParaRPr>
            </a:p>
          </p:txBody>
        </p:sp>
        <p:grpSp>
          <p:nvGrpSpPr>
            <p:cNvPr id="87113" name="Group 105"/>
            <p:cNvGrpSpPr>
              <a:grpSpLocks/>
            </p:cNvGrpSpPr>
            <p:nvPr/>
          </p:nvGrpSpPr>
          <p:grpSpPr bwMode="auto">
            <a:xfrm>
              <a:off x="1143" y="3613"/>
              <a:ext cx="218" cy="231"/>
              <a:chOff x="5140" y="400"/>
              <a:chExt cx="218" cy="231"/>
            </a:xfrm>
          </p:grpSpPr>
          <p:sp>
            <p:nvSpPr>
              <p:cNvPr id="59466" name="Oval 106"/>
              <p:cNvSpPr>
                <a:spLocks noChangeArrowheads="1"/>
              </p:cNvSpPr>
              <p:nvPr/>
            </p:nvSpPr>
            <p:spPr bwMode="auto">
              <a:xfrm>
                <a:off x="5140" y="410"/>
                <a:ext cx="218" cy="218"/>
              </a:xfrm>
              <a:prstGeom prst="ellipse">
                <a:avLst/>
              </a:prstGeom>
              <a:solidFill>
                <a:schemeClr val="bg1"/>
              </a:solidFill>
              <a:ln w="9525">
                <a:solidFill>
                  <a:srgbClr val="FF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59467" name="Text Box 107"/>
              <p:cNvSpPr txBox="1">
                <a:spLocks noChangeArrowheads="1"/>
              </p:cNvSpPr>
              <p:nvPr/>
            </p:nvSpPr>
            <p:spPr bwMode="auto">
              <a:xfrm>
                <a:off x="5154" y="400"/>
                <a:ext cx="19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defRPr/>
                </a:pPr>
                <a:r>
                  <a:rPr lang="en-US" smtClean="0">
                    <a:solidFill>
                      <a:srgbClr val="CC0000"/>
                    </a:solidFill>
                  </a:rPr>
                  <a:t>2</a:t>
                </a:r>
              </a:p>
            </p:txBody>
          </p:sp>
        </p:grpSp>
      </p:grpSp>
      <p:grpSp>
        <p:nvGrpSpPr>
          <p:cNvPr id="233584" name="Group 112"/>
          <p:cNvGrpSpPr>
            <a:grpSpLocks/>
          </p:cNvGrpSpPr>
          <p:nvPr/>
        </p:nvGrpSpPr>
        <p:grpSpPr bwMode="auto">
          <a:xfrm>
            <a:off x="0" y="1671638"/>
            <a:ext cx="5154613" cy="2052637"/>
            <a:chOff x="0" y="1306"/>
            <a:chExt cx="3247" cy="1293"/>
          </a:xfrm>
        </p:grpSpPr>
        <p:sp>
          <p:nvSpPr>
            <p:cNvPr id="59459" name="Text Box 82"/>
            <p:cNvSpPr txBox="1">
              <a:spLocks noChangeArrowheads="1"/>
            </p:cNvSpPr>
            <p:nvPr/>
          </p:nvSpPr>
          <p:spPr bwMode="auto">
            <a:xfrm>
              <a:off x="0" y="1306"/>
              <a:ext cx="1316" cy="9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rgbClr val="CC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nSpc>
                  <a:spcPct val="85000"/>
                </a:lnSpc>
                <a:defRPr/>
              </a:pPr>
              <a:r>
                <a:rPr lang="en-US" b="1" i="1" smtClean="0">
                  <a:solidFill>
                    <a:srgbClr val="CC0000"/>
                  </a:solidFill>
                </a:rPr>
                <a:t>2:</a:t>
              </a:r>
              <a:r>
                <a:rPr lang="en-US" smtClean="0">
                  <a:solidFill>
                    <a:srgbClr val="FF0000"/>
                  </a:solidFill>
                </a:rPr>
                <a:t> </a:t>
              </a:r>
              <a:r>
                <a:rPr lang="en-US" smtClean="0">
                  <a:solidFill>
                    <a:srgbClr val="000099"/>
                  </a:solidFill>
                </a:rPr>
                <a:t>NAT router</a:t>
              </a:r>
            </a:p>
            <a:p>
              <a:pPr>
                <a:lnSpc>
                  <a:spcPct val="85000"/>
                </a:lnSpc>
                <a:defRPr/>
              </a:pPr>
              <a:r>
                <a:rPr lang="en-US" smtClean="0">
                  <a:solidFill>
                    <a:srgbClr val="000099"/>
                  </a:solidFill>
                </a:rPr>
                <a:t>changes datagram</a:t>
              </a:r>
            </a:p>
            <a:p>
              <a:pPr>
                <a:lnSpc>
                  <a:spcPct val="85000"/>
                </a:lnSpc>
                <a:defRPr/>
              </a:pPr>
              <a:r>
                <a:rPr lang="en-US" smtClean="0">
                  <a:solidFill>
                    <a:srgbClr val="000099"/>
                  </a:solidFill>
                </a:rPr>
                <a:t>source addr from</a:t>
              </a:r>
            </a:p>
            <a:p>
              <a:pPr>
                <a:lnSpc>
                  <a:spcPct val="85000"/>
                </a:lnSpc>
                <a:defRPr/>
              </a:pPr>
              <a:r>
                <a:rPr lang="en-US" smtClean="0">
                  <a:solidFill>
                    <a:srgbClr val="000099"/>
                  </a:solidFill>
                </a:rPr>
                <a:t>10.0.0.1, 3345 to</a:t>
              </a:r>
            </a:p>
            <a:p>
              <a:pPr>
                <a:lnSpc>
                  <a:spcPct val="85000"/>
                </a:lnSpc>
                <a:defRPr/>
              </a:pPr>
              <a:r>
                <a:rPr lang="en-US" smtClean="0">
                  <a:solidFill>
                    <a:srgbClr val="000099"/>
                  </a:solidFill>
                </a:rPr>
                <a:t>138.76.29.7, 5001,</a:t>
              </a:r>
            </a:p>
            <a:p>
              <a:pPr>
                <a:lnSpc>
                  <a:spcPct val="85000"/>
                </a:lnSpc>
                <a:defRPr/>
              </a:pPr>
              <a:r>
                <a:rPr lang="en-US" smtClean="0">
                  <a:solidFill>
                    <a:srgbClr val="000099"/>
                  </a:solidFill>
                </a:rPr>
                <a:t>updates table</a:t>
              </a:r>
            </a:p>
          </p:txBody>
        </p:sp>
        <p:sp>
          <p:nvSpPr>
            <p:cNvPr id="59460" name="Line 83"/>
            <p:cNvSpPr>
              <a:spLocks noChangeShapeType="1"/>
            </p:cNvSpPr>
            <p:nvPr/>
          </p:nvSpPr>
          <p:spPr bwMode="auto">
            <a:xfrm>
              <a:off x="1285" y="2243"/>
              <a:ext cx="147" cy="356"/>
            </a:xfrm>
            <a:prstGeom prst="line">
              <a:avLst/>
            </a:prstGeom>
            <a:noFill/>
            <a:ln w="127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Arial" charset="0"/>
                <a:ea typeface="ＭＳ Ｐゴシック" charset="0"/>
              </a:endParaRPr>
            </a:p>
          </p:txBody>
        </p:sp>
        <p:sp>
          <p:nvSpPr>
            <p:cNvPr id="59461" name="Line 110"/>
            <p:cNvSpPr>
              <a:spLocks noChangeShapeType="1"/>
            </p:cNvSpPr>
            <p:nvPr/>
          </p:nvSpPr>
          <p:spPr bwMode="auto">
            <a:xfrm flipV="1">
              <a:off x="1275" y="1788"/>
              <a:ext cx="663" cy="455"/>
            </a:xfrm>
            <a:prstGeom prst="line">
              <a:avLst/>
            </a:prstGeom>
            <a:noFill/>
            <a:ln w="127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Arial" charset="0"/>
                <a:ea typeface="ＭＳ Ｐゴシック" charset="0"/>
              </a:endParaRPr>
            </a:p>
          </p:txBody>
        </p:sp>
        <p:sp>
          <p:nvSpPr>
            <p:cNvPr id="59462" name="Line 111"/>
            <p:cNvSpPr>
              <a:spLocks noChangeShapeType="1"/>
            </p:cNvSpPr>
            <p:nvPr/>
          </p:nvSpPr>
          <p:spPr bwMode="auto">
            <a:xfrm flipV="1">
              <a:off x="1275" y="1751"/>
              <a:ext cx="1972" cy="491"/>
            </a:xfrm>
            <a:prstGeom prst="line">
              <a:avLst/>
            </a:prstGeom>
            <a:noFill/>
            <a:ln w="127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Arial" charset="0"/>
                <a:ea typeface="ＭＳ Ｐゴシック" charset="0"/>
              </a:endParaRPr>
            </a:p>
          </p:txBody>
        </p:sp>
      </p:grpSp>
      <p:grpSp>
        <p:nvGrpSpPr>
          <p:cNvPr id="233601" name="Group 129"/>
          <p:cNvGrpSpPr>
            <a:grpSpLocks/>
          </p:cNvGrpSpPr>
          <p:nvPr/>
        </p:nvGrpSpPr>
        <p:grpSpPr bwMode="auto">
          <a:xfrm>
            <a:off x="1360488" y="4681538"/>
            <a:ext cx="2471737" cy="696912"/>
            <a:chOff x="1163" y="3752"/>
            <a:chExt cx="1557" cy="439"/>
          </a:xfrm>
        </p:grpSpPr>
        <p:sp>
          <p:nvSpPr>
            <p:cNvPr id="59445" name="Rectangle 115"/>
            <p:cNvSpPr>
              <a:spLocks noChangeArrowheads="1"/>
            </p:cNvSpPr>
            <p:nvPr/>
          </p:nvSpPr>
          <p:spPr bwMode="auto">
            <a:xfrm>
              <a:off x="1163" y="3796"/>
              <a:ext cx="1183" cy="256"/>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59446" name="Text Box 116"/>
            <p:cNvSpPr txBox="1">
              <a:spLocks noChangeArrowheads="1"/>
            </p:cNvSpPr>
            <p:nvPr/>
          </p:nvSpPr>
          <p:spPr bwMode="auto">
            <a:xfrm>
              <a:off x="1281" y="3788"/>
              <a:ext cx="1120" cy="4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defRPr/>
              </a:pPr>
              <a:r>
                <a:rPr lang="en-US" sz="1200" smtClean="0"/>
                <a:t>S: 128.119.40.186, 80 </a:t>
              </a:r>
            </a:p>
            <a:p>
              <a:pPr>
                <a:defRPr/>
              </a:pPr>
              <a:r>
                <a:rPr lang="en-US" sz="1200" smtClean="0"/>
                <a:t>D: 138.76.29.7, 5001</a:t>
              </a:r>
            </a:p>
            <a:p>
              <a:pPr>
                <a:defRPr/>
              </a:pPr>
              <a:endParaRPr lang="en-US" sz="1200" smtClean="0"/>
            </a:p>
          </p:txBody>
        </p:sp>
        <p:grpSp>
          <p:nvGrpSpPr>
            <p:cNvPr id="87095" name="Group 117"/>
            <p:cNvGrpSpPr>
              <a:grpSpLocks/>
            </p:cNvGrpSpPr>
            <p:nvPr/>
          </p:nvGrpSpPr>
          <p:grpSpPr bwMode="auto">
            <a:xfrm>
              <a:off x="1214" y="3752"/>
              <a:ext cx="52" cy="99"/>
              <a:chOff x="5508" y="1599"/>
              <a:chExt cx="48" cy="99"/>
            </a:xfrm>
          </p:grpSpPr>
          <p:sp>
            <p:nvSpPr>
              <p:cNvPr id="87104" name="Freeform 118"/>
              <p:cNvSpPr>
                <a:spLocks/>
              </p:cNvSpPr>
              <p:nvPr/>
            </p:nvSpPr>
            <p:spPr bwMode="auto">
              <a:xfrm>
                <a:off x="5508" y="1599"/>
                <a:ext cx="48" cy="99"/>
              </a:xfrm>
              <a:custGeom>
                <a:avLst/>
                <a:gdLst>
                  <a:gd name="T0" fmla="*/ 21 w 48"/>
                  <a:gd name="T1" fmla="*/ 0 h 99"/>
                  <a:gd name="T2" fmla="*/ 0 w 48"/>
                  <a:gd name="T3" fmla="*/ 72 h 99"/>
                  <a:gd name="T4" fmla="*/ 27 w 48"/>
                  <a:gd name="T5" fmla="*/ 99 h 99"/>
                  <a:gd name="T6" fmla="*/ 48 w 48"/>
                  <a:gd name="T7" fmla="*/ 21 h 99"/>
                  <a:gd name="T8" fmla="*/ 21 w 48"/>
                  <a:gd name="T9" fmla="*/ 0 h 9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8" h="99">
                    <a:moveTo>
                      <a:pt x="21" y="0"/>
                    </a:moveTo>
                    <a:lnTo>
                      <a:pt x="0" y="72"/>
                    </a:lnTo>
                    <a:lnTo>
                      <a:pt x="27" y="99"/>
                    </a:lnTo>
                    <a:lnTo>
                      <a:pt x="48" y="21"/>
                    </a:lnTo>
                    <a:lnTo>
                      <a:pt x="21" y="0"/>
                    </a:lnTo>
                    <a:close/>
                  </a:path>
                </a:pathLst>
              </a:custGeom>
              <a:solidFill>
                <a:schemeClr val="bg1"/>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he-IL"/>
              </a:p>
            </p:txBody>
          </p:sp>
          <p:sp>
            <p:nvSpPr>
              <p:cNvPr id="59457" name="Line 119"/>
              <p:cNvSpPr>
                <a:spLocks noChangeShapeType="1"/>
              </p:cNvSpPr>
              <p:nvPr/>
            </p:nvSpPr>
            <p:spPr bwMode="auto">
              <a:xfrm flipH="1">
                <a:off x="5512" y="1608"/>
                <a:ext cx="20" cy="6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Arial" charset="0"/>
                  <a:ea typeface="ＭＳ Ｐゴシック" charset="0"/>
                </a:endParaRPr>
              </a:p>
            </p:txBody>
          </p:sp>
          <p:sp>
            <p:nvSpPr>
              <p:cNvPr id="59458" name="Line 120"/>
              <p:cNvSpPr>
                <a:spLocks noChangeShapeType="1"/>
              </p:cNvSpPr>
              <p:nvPr/>
            </p:nvSpPr>
            <p:spPr bwMode="auto">
              <a:xfrm flipH="1">
                <a:off x="5536" y="1620"/>
                <a:ext cx="20" cy="6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Arial" charset="0"/>
                  <a:ea typeface="ＭＳ Ｐゴシック" charset="0"/>
                </a:endParaRPr>
              </a:p>
            </p:txBody>
          </p:sp>
        </p:grpSp>
        <p:grpSp>
          <p:nvGrpSpPr>
            <p:cNvPr id="87096" name="Group 121"/>
            <p:cNvGrpSpPr>
              <a:grpSpLocks/>
            </p:cNvGrpSpPr>
            <p:nvPr/>
          </p:nvGrpSpPr>
          <p:grpSpPr bwMode="auto">
            <a:xfrm>
              <a:off x="1193" y="3984"/>
              <a:ext cx="52" cy="99"/>
              <a:chOff x="5508" y="1599"/>
              <a:chExt cx="48" cy="99"/>
            </a:xfrm>
          </p:grpSpPr>
          <p:sp>
            <p:nvSpPr>
              <p:cNvPr id="87101" name="Freeform 122"/>
              <p:cNvSpPr>
                <a:spLocks/>
              </p:cNvSpPr>
              <p:nvPr/>
            </p:nvSpPr>
            <p:spPr bwMode="auto">
              <a:xfrm>
                <a:off x="5508" y="1599"/>
                <a:ext cx="48" cy="99"/>
              </a:xfrm>
              <a:custGeom>
                <a:avLst/>
                <a:gdLst>
                  <a:gd name="T0" fmla="*/ 21 w 48"/>
                  <a:gd name="T1" fmla="*/ 0 h 99"/>
                  <a:gd name="T2" fmla="*/ 0 w 48"/>
                  <a:gd name="T3" fmla="*/ 72 h 99"/>
                  <a:gd name="T4" fmla="*/ 27 w 48"/>
                  <a:gd name="T5" fmla="*/ 99 h 99"/>
                  <a:gd name="T6" fmla="*/ 48 w 48"/>
                  <a:gd name="T7" fmla="*/ 21 h 99"/>
                  <a:gd name="T8" fmla="*/ 21 w 48"/>
                  <a:gd name="T9" fmla="*/ 0 h 9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8" h="99">
                    <a:moveTo>
                      <a:pt x="21" y="0"/>
                    </a:moveTo>
                    <a:lnTo>
                      <a:pt x="0" y="72"/>
                    </a:lnTo>
                    <a:lnTo>
                      <a:pt x="27" y="99"/>
                    </a:lnTo>
                    <a:lnTo>
                      <a:pt x="48" y="21"/>
                    </a:lnTo>
                    <a:lnTo>
                      <a:pt x="21" y="0"/>
                    </a:lnTo>
                    <a:close/>
                  </a:path>
                </a:pathLst>
              </a:custGeom>
              <a:solidFill>
                <a:schemeClr val="bg1"/>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he-IL"/>
              </a:p>
            </p:txBody>
          </p:sp>
          <p:sp>
            <p:nvSpPr>
              <p:cNvPr id="59454" name="Line 123"/>
              <p:cNvSpPr>
                <a:spLocks noChangeShapeType="1"/>
              </p:cNvSpPr>
              <p:nvPr/>
            </p:nvSpPr>
            <p:spPr bwMode="auto">
              <a:xfrm flipH="1">
                <a:off x="5512" y="1608"/>
                <a:ext cx="20" cy="6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Arial" charset="0"/>
                  <a:ea typeface="ＭＳ Ｐゴシック" charset="0"/>
                </a:endParaRPr>
              </a:p>
            </p:txBody>
          </p:sp>
          <p:sp>
            <p:nvSpPr>
              <p:cNvPr id="59455" name="Line 124"/>
              <p:cNvSpPr>
                <a:spLocks noChangeShapeType="1"/>
              </p:cNvSpPr>
              <p:nvPr/>
            </p:nvSpPr>
            <p:spPr bwMode="auto">
              <a:xfrm flipH="1">
                <a:off x="5536" y="1620"/>
                <a:ext cx="20" cy="6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Arial" charset="0"/>
                  <a:ea typeface="ＭＳ Ｐゴシック" charset="0"/>
                </a:endParaRPr>
              </a:p>
            </p:txBody>
          </p:sp>
        </p:grpSp>
        <p:sp>
          <p:nvSpPr>
            <p:cNvPr id="59449" name="Line 125"/>
            <p:cNvSpPr>
              <a:spLocks noChangeShapeType="1"/>
            </p:cNvSpPr>
            <p:nvPr/>
          </p:nvSpPr>
          <p:spPr bwMode="auto">
            <a:xfrm flipH="1">
              <a:off x="2344" y="3931"/>
              <a:ext cx="376" cy="0"/>
            </a:xfrm>
            <a:prstGeom prst="line">
              <a:avLst/>
            </a:prstGeom>
            <a:noFill/>
            <a:ln w="19050">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Arial" charset="0"/>
                <a:ea typeface="ＭＳ Ｐゴシック" charset="0"/>
              </a:endParaRPr>
            </a:p>
          </p:txBody>
        </p:sp>
        <p:grpSp>
          <p:nvGrpSpPr>
            <p:cNvPr id="87098" name="Group 126"/>
            <p:cNvGrpSpPr>
              <a:grpSpLocks/>
            </p:cNvGrpSpPr>
            <p:nvPr/>
          </p:nvGrpSpPr>
          <p:grpSpPr bwMode="auto">
            <a:xfrm>
              <a:off x="2409" y="3815"/>
              <a:ext cx="218" cy="231"/>
              <a:chOff x="5140" y="400"/>
              <a:chExt cx="218" cy="231"/>
            </a:xfrm>
          </p:grpSpPr>
          <p:sp>
            <p:nvSpPr>
              <p:cNvPr id="59451" name="Oval 127"/>
              <p:cNvSpPr>
                <a:spLocks noChangeArrowheads="1"/>
              </p:cNvSpPr>
              <p:nvPr/>
            </p:nvSpPr>
            <p:spPr bwMode="auto">
              <a:xfrm>
                <a:off x="5140" y="410"/>
                <a:ext cx="218" cy="218"/>
              </a:xfrm>
              <a:prstGeom prst="ellipse">
                <a:avLst/>
              </a:prstGeom>
              <a:solidFill>
                <a:schemeClr val="bg1"/>
              </a:solidFill>
              <a:ln w="9525">
                <a:solidFill>
                  <a:srgbClr val="CC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59452" name="Text Box 128"/>
              <p:cNvSpPr txBox="1">
                <a:spLocks noChangeArrowheads="1"/>
              </p:cNvSpPr>
              <p:nvPr/>
            </p:nvSpPr>
            <p:spPr bwMode="auto">
              <a:xfrm>
                <a:off x="5154" y="400"/>
                <a:ext cx="19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defRPr/>
                </a:pPr>
                <a:r>
                  <a:rPr lang="en-US" smtClean="0">
                    <a:solidFill>
                      <a:srgbClr val="CC0000"/>
                    </a:solidFill>
                  </a:rPr>
                  <a:t>3</a:t>
                </a:r>
              </a:p>
            </p:txBody>
          </p:sp>
        </p:grpSp>
      </p:grpSp>
      <p:sp>
        <p:nvSpPr>
          <p:cNvPr id="233603" name="Text Box 131"/>
          <p:cNvSpPr txBox="1">
            <a:spLocks noChangeArrowheads="1"/>
          </p:cNvSpPr>
          <p:nvPr/>
        </p:nvSpPr>
        <p:spPr bwMode="auto">
          <a:xfrm>
            <a:off x="1317625" y="5170488"/>
            <a:ext cx="2089150" cy="792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nSpc>
                <a:spcPct val="85000"/>
              </a:lnSpc>
              <a:defRPr/>
            </a:pPr>
            <a:r>
              <a:rPr lang="en-US" b="1" i="1" smtClean="0">
                <a:solidFill>
                  <a:srgbClr val="CC0000"/>
                </a:solidFill>
              </a:rPr>
              <a:t>3:</a:t>
            </a:r>
            <a:r>
              <a:rPr lang="en-US" smtClean="0">
                <a:solidFill>
                  <a:srgbClr val="FF0000"/>
                </a:solidFill>
              </a:rPr>
              <a:t> </a:t>
            </a:r>
            <a:r>
              <a:rPr lang="en-US" smtClean="0">
                <a:solidFill>
                  <a:srgbClr val="000099"/>
                </a:solidFill>
              </a:rPr>
              <a:t>reply arrives</a:t>
            </a:r>
          </a:p>
          <a:p>
            <a:pPr>
              <a:lnSpc>
                <a:spcPct val="85000"/>
              </a:lnSpc>
              <a:defRPr/>
            </a:pPr>
            <a:r>
              <a:rPr lang="en-US" smtClean="0">
                <a:solidFill>
                  <a:srgbClr val="000099"/>
                </a:solidFill>
              </a:rPr>
              <a:t> dest. address:</a:t>
            </a:r>
          </a:p>
          <a:p>
            <a:pPr>
              <a:lnSpc>
                <a:spcPct val="85000"/>
              </a:lnSpc>
              <a:defRPr/>
            </a:pPr>
            <a:r>
              <a:rPr lang="en-US" smtClean="0">
                <a:solidFill>
                  <a:srgbClr val="000099"/>
                </a:solidFill>
              </a:rPr>
              <a:t> 138.76.29.7, 5001</a:t>
            </a:r>
          </a:p>
        </p:txBody>
      </p:sp>
      <p:sp>
        <p:nvSpPr>
          <p:cNvPr id="233608" name="Text Box 136"/>
          <p:cNvSpPr txBox="1">
            <a:spLocks noChangeArrowheads="1"/>
          </p:cNvSpPr>
          <p:nvPr/>
        </p:nvSpPr>
        <p:spPr bwMode="auto">
          <a:xfrm>
            <a:off x="4741863" y="5005388"/>
            <a:ext cx="3867150" cy="1300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nSpc>
                <a:spcPct val="85000"/>
              </a:lnSpc>
              <a:defRPr/>
            </a:pPr>
            <a:r>
              <a:rPr lang="en-US" b="1" i="1" dirty="0" smtClean="0">
                <a:solidFill>
                  <a:srgbClr val="CC0000"/>
                </a:solidFill>
              </a:rPr>
              <a:t>4:</a:t>
            </a:r>
            <a:r>
              <a:rPr lang="en-US" dirty="0" smtClean="0">
                <a:solidFill>
                  <a:srgbClr val="FF0000"/>
                </a:solidFill>
              </a:rPr>
              <a:t> </a:t>
            </a:r>
            <a:r>
              <a:rPr lang="en-US" dirty="0" smtClean="0">
                <a:solidFill>
                  <a:srgbClr val="000099"/>
                </a:solidFill>
              </a:rPr>
              <a:t>NAT router</a:t>
            </a:r>
          </a:p>
          <a:p>
            <a:pPr>
              <a:lnSpc>
                <a:spcPct val="85000"/>
              </a:lnSpc>
              <a:defRPr/>
            </a:pPr>
            <a:r>
              <a:rPr lang="en-US" dirty="0" smtClean="0">
                <a:solidFill>
                  <a:srgbClr val="000099"/>
                </a:solidFill>
              </a:rPr>
              <a:t>changes datagram</a:t>
            </a:r>
          </a:p>
          <a:p>
            <a:pPr>
              <a:lnSpc>
                <a:spcPct val="85000"/>
              </a:lnSpc>
              <a:defRPr/>
            </a:pPr>
            <a:r>
              <a:rPr lang="en-US" dirty="0" err="1" smtClean="0">
                <a:solidFill>
                  <a:srgbClr val="000099"/>
                </a:solidFill>
              </a:rPr>
              <a:t>dest</a:t>
            </a:r>
            <a:r>
              <a:rPr lang="en-US" dirty="0" smtClean="0">
                <a:solidFill>
                  <a:srgbClr val="000099"/>
                </a:solidFill>
              </a:rPr>
              <a:t> </a:t>
            </a:r>
            <a:r>
              <a:rPr lang="en-US" dirty="0" err="1" smtClean="0">
                <a:solidFill>
                  <a:srgbClr val="000099"/>
                </a:solidFill>
              </a:rPr>
              <a:t>addr</a:t>
            </a:r>
            <a:r>
              <a:rPr lang="en-US" dirty="0" smtClean="0">
                <a:solidFill>
                  <a:srgbClr val="000099"/>
                </a:solidFill>
              </a:rPr>
              <a:t> from</a:t>
            </a:r>
          </a:p>
          <a:p>
            <a:pPr>
              <a:lnSpc>
                <a:spcPct val="85000"/>
              </a:lnSpc>
              <a:defRPr/>
            </a:pPr>
            <a:r>
              <a:rPr lang="en-US" dirty="0" smtClean="0">
                <a:solidFill>
                  <a:srgbClr val="000099"/>
                </a:solidFill>
              </a:rPr>
              <a:t>138.76.29.7, 5001 to 10.0.0.1, 3345 </a:t>
            </a:r>
          </a:p>
          <a:p>
            <a:pPr>
              <a:defRPr/>
            </a:pPr>
            <a:endParaRPr lang="en-US" dirty="0" smtClean="0">
              <a:solidFill>
                <a:srgbClr val="000099"/>
              </a:solidFill>
            </a:endParaRPr>
          </a:p>
        </p:txBody>
      </p:sp>
      <p:sp>
        <p:nvSpPr>
          <p:cNvPr id="59424" name="Line 138"/>
          <p:cNvSpPr>
            <a:spLocks noChangeShapeType="1"/>
          </p:cNvSpPr>
          <p:nvPr/>
        </p:nvSpPr>
        <p:spPr bwMode="auto">
          <a:xfrm>
            <a:off x="1022350" y="4273550"/>
            <a:ext cx="3025775" cy="635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Arial" charset="0"/>
              <a:ea typeface="ＭＳ Ｐゴシック" charset="0"/>
            </a:endParaRPr>
          </a:p>
        </p:txBody>
      </p:sp>
      <p:grpSp>
        <p:nvGrpSpPr>
          <p:cNvPr id="87074" name="Group 143"/>
          <p:cNvGrpSpPr>
            <a:grpSpLocks/>
          </p:cNvGrpSpPr>
          <p:nvPr/>
        </p:nvGrpSpPr>
        <p:grpSpPr bwMode="auto">
          <a:xfrm>
            <a:off x="4035425" y="4095750"/>
            <a:ext cx="587375" cy="323850"/>
            <a:chOff x="4396" y="1245"/>
            <a:chExt cx="672" cy="248"/>
          </a:xfrm>
        </p:grpSpPr>
        <p:sp>
          <p:nvSpPr>
            <p:cNvPr id="87085" name="Oval 407"/>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he-IL" altLang="he-IL" sz="2400">
                <a:latin typeface="Times New Roman" panose="02020603050405020304" pitchFamily="18" charset="0"/>
                <a:cs typeface="Arial" panose="020B0604020202020204" pitchFamily="34" charset="0"/>
              </a:endParaRPr>
            </a:p>
          </p:txBody>
        </p:sp>
        <p:sp>
          <p:nvSpPr>
            <p:cNvPr id="87086" name="Rectangle 410"/>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endParaRPr lang="he-IL" altLang="he-IL" sz="2400">
                <a:latin typeface="Times New Roman" panose="02020603050405020304" pitchFamily="18" charset="0"/>
                <a:cs typeface="Arial" panose="020B0604020202020204" pitchFamily="34" charset="0"/>
              </a:endParaRPr>
            </a:p>
          </p:txBody>
        </p:sp>
        <p:sp>
          <p:nvSpPr>
            <p:cNvPr id="87087" name="Oval 411"/>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he-IL" altLang="he-IL" sz="2400">
                <a:latin typeface="Times New Roman" panose="02020603050405020304" pitchFamily="18" charset="0"/>
                <a:cs typeface="Arial" panose="020B0604020202020204" pitchFamily="34" charset="0"/>
              </a:endParaRPr>
            </a:p>
          </p:txBody>
        </p:sp>
        <p:grpSp>
          <p:nvGrpSpPr>
            <p:cNvPr id="87088" name="Group 147"/>
            <p:cNvGrpSpPr>
              <a:grpSpLocks/>
            </p:cNvGrpSpPr>
            <p:nvPr/>
          </p:nvGrpSpPr>
          <p:grpSpPr bwMode="auto">
            <a:xfrm>
              <a:off x="4530" y="1287"/>
              <a:ext cx="377" cy="75"/>
              <a:chOff x="2468" y="1332"/>
              <a:chExt cx="310" cy="60"/>
            </a:xfrm>
          </p:grpSpPr>
          <p:sp>
            <p:nvSpPr>
              <p:cNvPr id="87091" name="Freeform 14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noFill/>
              <a:ln w="19050" cmpd="sng">
                <a:solidFill>
                  <a:srgbClr val="000000"/>
                </a:solidFill>
                <a:round/>
                <a:headEnd/>
                <a:tailEnd/>
              </a:ln>
              <a:effectLst/>
              <a:extLst>
                <a:ext uri="{909E8E84-426E-40DD-AFC4-6F175D3DCCD1}">
                  <a14:hiddenFill xmlns:a14="http://schemas.microsoft.com/office/drawing/2010/main">
                    <a:solidFill>
                      <a:srgbClr val="00CC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87092" name="Freeform 14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noFill/>
              <a:ln w="19050" cmpd="sng">
                <a:solidFill>
                  <a:srgbClr val="000000"/>
                </a:solidFill>
                <a:round/>
                <a:headEnd/>
                <a:tailEnd/>
              </a:ln>
              <a:effectLst/>
              <a:extLst>
                <a:ext uri="{909E8E84-426E-40DD-AFC4-6F175D3DCCD1}">
                  <a14:hiddenFill xmlns:a14="http://schemas.microsoft.com/office/drawing/2010/main">
                    <a:solidFill>
                      <a:srgbClr val="00CC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grpSp>
        <p:sp>
          <p:nvSpPr>
            <p:cNvPr id="59441" name="Line 150"/>
            <p:cNvSpPr>
              <a:spLocks noChangeShapeType="1"/>
            </p:cNvSpPr>
            <p:nvPr/>
          </p:nvSpPr>
          <p:spPr bwMode="auto">
            <a:xfrm>
              <a:off x="4400" y="1322"/>
              <a:ext cx="0" cy="108"/>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Arial" charset="0"/>
                <a:ea typeface="ＭＳ Ｐゴシック" charset="0"/>
              </a:endParaRPr>
            </a:p>
          </p:txBody>
        </p:sp>
        <p:sp>
          <p:nvSpPr>
            <p:cNvPr id="59442" name="Line 151"/>
            <p:cNvSpPr>
              <a:spLocks noChangeShapeType="1"/>
            </p:cNvSpPr>
            <p:nvPr/>
          </p:nvSpPr>
          <p:spPr bwMode="auto">
            <a:xfrm>
              <a:off x="5063" y="1326"/>
              <a:ext cx="0" cy="107"/>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Arial" charset="0"/>
                <a:ea typeface="ＭＳ Ｐゴシック" charset="0"/>
              </a:endParaRPr>
            </a:p>
          </p:txBody>
        </p:sp>
      </p:grpSp>
      <p:grpSp>
        <p:nvGrpSpPr>
          <p:cNvPr id="87075" name="Group 156"/>
          <p:cNvGrpSpPr>
            <a:grpSpLocks/>
          </p:cNvGrpSpPr>
          <p:nvPr/>
        </p:nvGrpSpPr>
        <p:grpSpPr bwMode="auto">
          <a:xfrm flipH="1">
            <a:off x="7529513" y="3311525"/>
            <a:ext cx="641350" cy="558800"/>
            <a:chOff x="-44" y="1473"/>
            <a:chExt cx="981" cy="1105"/>
          </a:xfrm>
        </p:grpSpPr>
        <p:pic>
          <p:nvPicPr>
            <p:cNvPr id="87083" name="Picture 157"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7084" name="Freeform 158"/>
            <p:cNvSpPr>
              <a:spLocks/>
            </p:cNvSpPr>
            <p:nvPr/>
          </p:nvSpPr>
          <p:spPr bwMode="auto">
            <a:xfrm flipH="1">
              <a:off x="374" y="1579"/>
              <a:ext cx="477" cy="506"/>
            </a:xfrm>
            <a:custGeom>
              <a:avLst/>
              <a:gdLst>
                <a:gd name="T0" fmla="*/ 0 w 356"/>
                <a:gd name="T1" fmla="*/ 0 h 368"/>
                <a:gd name="T2" fmla="*/ 187350 w 356"/>
                <a:gd name="T3" fmla="*/ 15593 h 368"/>
                <a:gd name="T4" fmla="*/ 222251 w 356"/>
                <a:gd name="T5" fmla="*/ 324849 h 368"/>
                <a:gd name="T6" fmla="*/ 48981 w 356"/>
                <a:gd name="T7" fmla="*/ 406267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he-IL"/>
            </a:p>
          </p:txBody>
        </p:sp>
      </p:grpSp>
      <p:grpSp>
        <p:nvGrpSpPr>
          <p:cNvPr id="87076" name="Group 159"/>
          <p:cNvGrpSpPr>
            <a:grpSpLocks/>
          </p:cNvGrpSpPr>
          <p:nvPr/>
        </p:nvGrpSpPr>
        <p:grpSpPr bwMode="auto">
          <a:xfrm flipH="1">
            <a:off x="7540625" y="4054475"/>
            <a:ext cx="641350" cy="558800"/>
            <a:chOff x="-44" y="1473"/>
            <a:chExt cx="981" cy="1105"/>
          </a:xfrm>
        </p:grpSpPr>
        <p:pic>
          <p:nvPicPr>
            <p:cNvPr id="87081" name="Picture 160"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7082" name="Freeform 161"/>
            <p:cNvSpPr>
              <a:spLocks/>
            </p:cNvSpPr>
            <p:nvPr/>
          </p:nvSpPr>
          <p:spPr bwMode="auto">
            <a:xfrm flipH="1">
              <a:off x="374" y="1579"/>
              <a:ext cx="477" cy="506"/>
            </a:xfrm>
            <a:custGeom>
              <a:avLst/>
              <a:gdLst>
                <a:gd name="T0" fmla="*/ 0 w 356"/>
                <a:gd name="T1" fmla="*/ 0 h 368"/>
                <a:gd name="T2" fmla="*/ 187350 w 356"/>
                <a:gd name="T3" fmla="*/ 15593 h 368"/>
                <a:gd name="T4" fmla="*/ 222251 w 356"/>
                <a:gd name="T5" fmla="*/ 324849 h 368"/>
                <a:gd name="T6" fmla="*/ 48981 w 356"/>
                <a:gd name="T7" fmla="*/ 406267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he-IL"/>
            </a:p>
          </p:txBody>
        </p:sp>
      </p:grpSp>
      <p:grpSp>
        <p:nvGrpSpPr>
          <p:cNvPr id="87077" name="Group 162"/>
          <p:cNvGrpSpPr>
            <a:grpSpLocks/>
          </p:cNvGrpSpPr>
          <p:nvPr/>
        </p:nvGrpSpPr>
        <p:grpSpPr bwMode="auto">
          <a:xfrm flipH="1">
            <a:off x="7548563" y="4808538"/>
            <a:ext cx="641350" cy="558800"/>
            <a:chOff x="-44" y="1473"/>
            <a:chExt cx="981" cy="1105"/>
          </a:xfrm>
        </p:grpSpPr>
        <p:pic>
          <p:nvPicPr>
            <p:cNvPr id="87079" name="Picture 163"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7080" name="Freeform 164"/>
            <p:cNvSpPr>
              <a:spLocks/>
            </p:cNvSpPr>
            <p:nvPr/>
          </p:nvSpPr>
          <p:spPr bwMode="auto">
            <a:xfrm flipH="1">
              <a:off x="374" y="1579"/>
              <a:ext cx="477" cy="506"/>
            </a:xfrm>
            <a:custGeom>
              <a:avLst/>
              <a:gdLst>
                <a:gd name="T0" fmla="*/ 0 w 356"/>
                <a:gd name="T1" fmla="*/ 0 h 368"/>
                <a:gd name="T2" fmla="*/ 187350 w 356"/>
                <a:gd name="T3" fmla="*/ 15593 h 368"/>
                <a:gd name="T4" fmla="*/ 222251 w 356"/>
                <a:gd name="T5" fmla="*/ 324849 h 368"/>
                <a:gd name="T6" fmla="*/ 48981 w 356"/>
                <a:gd name="T7" fmla="*/ 406267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he-IL"/>
            </a:p>
          </p:txBody>
        </p:sp>
      </p:grpSp>
      <p:sp>
        <p:nvSpPr>
          <p:cNvPr id="117" name="Line 32"/>
          <p:cNvSpPr>
            <a:spLocks noChangeShapeType="1"/>
          </p:cNvSpPr>
          <p:nvPr/>
        </p:nvSpPr>
        <p:spPr bwMode="auto">
          <a:xfrm>
            <a:off x="7386638" y="4238625"/>
            <a:ext cx="219075"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Arial" charset="0"/>
              <a:ea typeface="ＭＳ Ｐゴシック" charset="0"/>
            </a:endParaRPr>
          </a:p>
        </p:txBody>
      </p:sp>
    </p:spTree>
    <p:extLst>
      <p:ext uri="{BB962C8B-B14F-4D97-AF65-F5344CB8AC3E}">
        <p14:creationId xmlns:p14="http://schemas.microsoft.com/office/powerpoint/2010/main" val="426196208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2" fill="hold" nodeType="clickEffect">
                                  <p:stCondLst>
                                    <p:cond delay="0"/>
                                  </p:stCondLst>
                                  <p:childTnLst>
                                    <p:set>
                                      <p:cBhvr>
                                        <p:cTn id="6" dur="1" fill="hold">
                                          <p:stCondLst>
                                            <p:cond delay="0"/>
                                          </p:stCondLst>
                                        </p:cTn>
                                        <p:tgtEl>
                                          <p:spTgt spid="233560"/>
                                        </p:tgtEl>
                                        <p:attrNameLst>
                                          <p:attrName>style.visibility</p:attrName>
                                        </p:attrNameLst>
                                      </p:cBhvr>
                                      <p:to>
                                        <p:strVal val="visible"/>
                                      </p:to>
                                    </p:set>
                                    <p:animEffect transition="in" filter="wipe(right)">
                                      <p:cBhvr>
                                        <p:cTn id="7" dur="1000"/>
                                        <p:tgtEl>
                                          <p:spTgt spid="233560"/>
                                        </p:tgtEl>
                                      </p:cBhvr>
                                    </p:animEffect>
                                  </p:childTnLst>
                                </p:cTn>
                              </p:par>
                            </p:childTnLst>
                          </p:cTn>
                        </p:par>
                        <p:par>
                          <p:cTn id="8" fill="hold" nodeType="afterGroup">
                            <p:stCondLst>
                              <p:cond delay="1000"/>
                            </p:stCondLst>
                            <p:childTnLst>
                              <p:par>
                                <p:cTn id="9" presetID="1" presetClass="entr" presetSubtype="0" fill="hold" nodeType="afterEffect">
                                  <p:stCondLst>
                                    <p:cond delay="0"/>
                                  </p:stCondLst>
                                  <p:childTnLst>
                                    <p:set>
                                      <p:cBhvr>
                                        <p:cTn id="10" dur="1" fill="hold">
                                          <p:stCondLst>
                                            <p:cond delay="0"/>
                                          </p:stCondLst>
                                        </p:cTn>
                                        <p:tgtEl>
                                          <p:spTgt spid="233531"/>
                                        </p:tgtEl>
                                        <p:attrNameLst>
                                          <p:attrName>style.visibility</p:attrName>
                                        </p:attrNameLst>
                                      </p:cBhvr>
                                      <p:to>
                                        <p:strVal val="visible"/>
                                      </p:to>
                                    </p:set>
                                  </p:childTnLst>
                                  <p:subTnLst>
                                    <p:set>
                                      <p:cBhvr override="childStyle">
                                        <p:cTn dur="1" fill="hold" display="0" masterRel="nextClick" afterEffect="1"/>
                                        <p:tgtEl>
                                          <p:spTgt spid="233531"/>
                                        </p:tgtEl>
                                        <p:attrNameLst>
                                          <p:attrName>style.visibility</p:attrName>
                                        </p:attrNameLst>
                                      </p:cBhvr>
                                      <p:to>
                                        <p:strVal val="hidden"/>
                                      </p:to>
                                    </p:set>
                                  </p:subTnLst>
                                </p:cTn>
                              </p:par>
                            </p:childTnLst>
                          </p:cTn>
                        </p:par>
                      </p:childTnLst>
                    </p:cTn>
                  </p:par>
                  <p:par>
                    <p:cTn id="11" fill="hold" nodeType="clickPar">
                      <p:stCondLst>
                        <p:cond delay="indefinite"/>
                      </p:stCondLst>
                      <p:childTnLst>
                        <p:par>
                          <p:cTn id="12" fill="hold" nodeType="withGroup">
                            <p:stCondLst>
                              <p:cond delay="0"/>
                            </p:stCondLst>
                            <p:childTnLst>
                              <p:par>
                                <p:cTn id="13" presetID="22" presetClass="entr" presetSubtype="2" fill="hold" nodeType="clickEffect">
                                  <p:stCondLst>
                                    <p:cond delay="0"/>
                                  </p:stCondLst>
                                  <p:childTnLst>
                                    <p:set>
                                      <p:cBhvr>
                                        <p:cTn id="14" dur="1" fill="hold">
                                          <p:stCondLst>
                                            <p:cond delay="0"/>
                                          </p:stCondLst>
                                        </p:cTn>
                                        <p:tgtEl>
                                          <p:spTgt spid="233580"/>
                                        </p:tgtEl>
                                        <p:attrNameLst>
                                          <p:attrName>style.visibility</p:attrName>
                                        </p:attrNameLst>
                                      </p:cBhvr>
                                      <p:to>
                                        <p:strVal val="visible"/>
                                      </p:to>
                                    </p:set>
                                    <p:animEffect transition="in" filter="wipe(right)">
                                      <p:cBhvr>
                                        <p:cTn id="15" dur="1000"/>
                                        <p:tgtEl>
                                          <p:spTgt spid="233580"/>
                                        </p:tgtEl>
                                      </p:cBhvr>
                                    </p:animEffect>
                                  </p:childTnLst>
                                </p:cTn>
                              </p:par>
                            </p:childTnLst>
                          </p:cTn>
                        </p:par>
                        <p:par>
                          <p:cTn id="16" fill="hold" nodeType="afterGroup">
                            <p:stCondLst>
                              <p:cond delay="1000"/>
                            </p:stCondLst>
                            <p:childTnLst>
                              <p:par>
                                <p:cTn id="17" presetID="1" presetClass="entr" presetSubtype="0" fill="hold" grpId="0" nodeType="afterEffect">
                                  <p:stCondLst>
                                    <p:cond delay="0"/>
                                  </p:stCondLst>
                                  <p:childTnLst>
                                    <p:set>
                                      <p:cBhvr>
                                        <p:cTn id="18" dur="1" fill="hold">
                                          <p:stCondLst>
                                            <p:cond delay="0"/>
                                          </p:stCondLst>
                                        </p:cTn>
                                        <p:tgtEl>
                                          <p:spTgt spid="233533"/>
                                        </p:tgtEl>
                                        <p:attrNameLst>
                                          <p:attrName>style.visibility</p:attrName>
                                        </p:attrNameLst>
                                      </p:cBhvr>
                                      <p:to>
                                        <p:strVal val="visible"/>
                                      </p:to>
                                    </p:set>
                                  </p:childTnLst>
                                </p:cTn>
                              </p:par>
                            </p:childTnLst>
                          </p:cTn>
                        </p:par>
                        <p:par>
                          <p:cTn id="19" fill="hold" nodeType="afterGroup">
                            <p:stCondLst>
                              <p:cond delay="1000"/>
                            </p:stCondLst>
                            <p:childTnLst>
                              <p:par>
                                <p:cTn id="20" presetID="1" presetClass="entr" presetSubtype="0" fill="hold" nodeType="afterEffect">
                                  <p:stCondLst>
                                    <p:cond delay="0"/>
                                  </p:stCondLst>
                                  <p:childTnLst>
                                    <p:set>
                                      <p:cBhvr>
                                        <p:cTn id="21" dur="1" fill="hold">
                                          <p:stCondLst>
                                            <p:cond delay="0"/>
                                          </p:stCondLst>
                                        </p:cTn>
                                        <p:tgtEl>
                                          <p:spTgt spid="233584"/>
                                        </p:tgtEl>
                                        <p:attrNameLst>
                                          <p:attrName>style.visibility</p:attrName>
                                        </p:attrNameLst>
                                      </p:cBhvr>
                                      <p:to>
                                        <p:strVal val="visible"/>
                                      </p:to>
                                    </p:set>
                                  </p:childTnLst>
                                  <p:subTnLst>
                                    <p:set>
                                      <p:cBhvr override="childStyle">
                                        <p:cTn dur="1" fill="hold" display="0" masterRel="nextClick" afterEffect="1"/>
                                        <p:tgtEl>
                                          <p:spTgt spid="233584"/>
                                        </p:tgtEl>
                                        <p:attrNameLst>
                                          <p:attrName>style.visibility</p:attrName>
                                        </p:attrNameLst>
                                      </p:cBhvr>
                                      <p:to>
                                        <p:strVal val="hidden"/>
                                      </p:to>
                                    </p:set>
                                  </p:subTnLst>
                                </p:cTn>
                              </p:par>
                            </p:childTnLst>
                          </p:cTn>
                        </p:par>
                      </p:childTnLst>
                    </p:cTn>
                  </p:par>
                  <p:par>
                    <p:cTn id="22" fill="hold" nodeType="clickPar">
                      <p:stCondLst>
                        <p:cond delay="indefinite"/>
                      </p:stCondLst>
                      <p:childTnLst>
                        <p:par>
                          <p:cTn id="23" fill="hold" nodeType="withGroup">
                            <p:stCondLst>
                              <p:cond delay="0"/>
                            </p:stCondLst>
                            <p:childTnLst>
                              <p:par>
                                <p:cTn id="24" presetID="22" presetClass="entr" presetSubtype="8" fill="hold" nodeType="clickEffect">
                                  <p:stCondLst>
                                    <p:cond delay="0"/>
                                  </p:stCondLst>
                                  <p:childTnLst>
                                    <p:set>
                                      <p:cBhvr>
                                        <p:cTn id="25" dur="1" fill="hold">
                                          <p:stCondLst>
                                            <p:cond delay="0"/>
                                          </p:stCondLst>
                                        </p:cTn>
                                        <p:tgtEl>
                                          <p:spTgt spid="233601"/>
                                        </p:tgtEl>
                                        <p:attrNameLst>
                                          <p:attrName>style.visibility</p:attrName>
                                        </p:attrNameLst>
                                      </p:cBhvr>
                                      <p:to>
                                        <p:strVal val="visible"/>
                                      </p:to>
                                    </p:set>
                                    <p:animEffect transition="in" filter="wipe(left)">
                                      <p:cBhvr>
                                        <p:cTn id="26" dur="1000"/>
                                        <p:tgtEl>
                                          <p:spTgt spid="233601"/>
                                        </p:tgtEl>
                                      </p:cBhvr>
                                    </p:animEffect>
                                  </p:childTnLst>
                                </p:cTn>
                              </p:par>
                            </p:childTnLst>
                          </p:cTn>
                        </p:par>
                        <p:par>
                          <p:cTn id="27" fill="hold" nodeType="afterGroup">
                            <p:stCondLst>
                              <p:cond delay="1000"/>
                            </p:stCondLst>
                            <p:childTnLst>
                              <p:par>
                                <p:cTn id="28" presetID="1" presetClass="entr" presetSubtype="0" fill="hold" grpId="0" nodeType="afterEffect">
                                  <p:stCondLst>
                                    <p:cond delay="0"/>
                                  </p:stCondLst>
                                  <p:childTnLst>
                                    <p:set>
                                      <p:cBhvr>
                                        <p:cTn id="29" dur="1" fill="hold">
                                          <p:stCondLst>
                                            <p:cond delay="0"/>
                                          </p:stCondLst>
                                        </p:cTn>
                                        <p:tgtEl>
                                          <p:spTgt spid="233603"/>
                                        </p:tgtEl>
                                        <p:attrNameLst>
                                          <p:attrName>style.visibility</p:attrName>
                                        </p:attrNameLst>
                                      </p:cBhvr>
                                      <p:to>
                                        <p:strVal val="visible"/>
                                      </p:to>
                                    </p:set>
                                  </p:childTnLst>
                                  <p:subTnLst>
                                    <p:set>
                                      <p:cBhvr override="childStyle">
                                        <p:cTn dur="1" fill="hold" display="0" masterRel="nextClick" afterEffect="1"/>
                                        <p:tgtEl>
                                          <p:spTgt spid="233603"/>
                                        </p:tgtEl>
                                        <p:attrNameLst>
                                          <p:attrName>style.visibility</p:attrName>
                                        </p:attrNameLst>
                                      </p:cBhvr>
                                      <p:to>
                                        <p:strVal val="hidden"/>
                                      </p:to>
                                    </p:set>
                                  </p:subTnLst>
                                </p:cTn>
                              </p:par>
                            </p:childTnLst>
                          </p:cTn>
                        </p:par>
                      </p:childTnLst>
                    </p:cTn>
                  </p:par>
                  <p:par>
                    <p:cTn id="30" fill="hold" nodeType="clickPar">
                      <p:stCondLst>
                        <p:cond delay="indefinite"/>
                      </p:stCondLst>
                      <p:childTnLst>
                        <p:par>
                          <p:cTn id="31" fill="hold" nodeType="withGroup">
                            <p:stCondLst>
                              <p:cond delay="0"/>
                            </p:stCondLst>
                            <p:childTnLst>
                              <p:par>
                                <p:cTn id="32" presetID="22" presetClass="entr" presetSubtype="8" fill="hold" nodeType="clickEffect">
                                  <p:stCondLst>
                                    <p:cond delay="0"/>
                                  </p:stCondLst>
                                  <p:childTnLst>
                                    <p:set>
                                      <p:cBhvr>
                                        <p:cTn id="33" dur="1" fill="hold">
                                          <p:stCondLst>
                                            <p:cond delay="0"/>
                                          </p:stCondLst>
                                        </p:cTn>
                                        <p:tgtEl>
                                          <p:spTgt spid="233607"/>
                                        </p:tgtEl>
                                        <p:attrNameLst>
                                          <p:attrName>style.visibility</p:attrName>
                                        </p:attrNameLst>
                                      </p:cBhvr>
                                      <p:to>
                                        <p:strVal val="visible"/>
                                      </p:to>
                                    </p:set>
                                    <p:animEffect transition="in" filter="wipe(left)">
                                      <p:cBhvr>
                                        <p:cTn id="34" dur="1000"/>
                                        <p:tgtEl>
                                          <p:spTgt spid="233607"/>
                                        </p:tgtEl>
                                      </p:cBhvr>
                                    </p:animEffect>
                                  </p:childTnLst>
                                </p:cTn>
                              </p:par>
                            </p:childTnLst>
                          </p:cTn>
                        </p:par>
                        <p:par>
                          <p:cTn id="35" fill="hold" nodeType="afterGroup">
                            <p:stCondLst>
                              <p:cond delay="1000"/>
                            </p:stCondLst>
                            <p:childTnLst>
                              <p:par>
                                <p:cTn id="36" presetID="1" presetClass="entr" presetSubtype="0" fill="hold" grpId="0" nodeType="afterEffect">
                                  <p:stCondLst>
                                    <p:cond delay="0"/>
                                  </p:stCondLst>
                                  <p:childTnLst>
                                    <p:set>
                                      <p:cBhvr>
                                        <p:cTn id="37" dur="1" fill="hold">
                                          <p:stCondLst>
                                            <p:cond delay="0"/>
                                          </p:stCondLst>
                                        </p:cTn>
                                        <p:tgtEl>
                                          <p:spTgt spid="23360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3533" grpId="0"/>
      <p:bldP spid="233603" grpId="0"/>
      <p:bldP spid="233608"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5" name="Rectangle 2"/>
          <p:cNvSpPr>
            <a:spLocks noGrp="1" noChangeArrowheads="1"/>
          </p:cNvSpPr>
          <p:nvPr>
            <p:ph type="title"/>
          </p:nvPr>
        </p:nvSpPr>
        <p:spPr/>
        <p:txBody>
          <a:bodyPr/>
          <a:lstStyle/>
          <a:p>
            <a:pPr>
              <a:defRPr/>
            </a:pPr>
            <a:r>
              <a:rPr lang="en-US">
                <a:ea typeface="ＭＳ Ｐゴシック" charset="0"/>
                <a:cs typeface="+mj-cs"/>
              </a:rPr>
              <a:t>NAT traversal problem</a:t>
            </a:r>
          </a:p>
        </p:txBody>
      </p:sp>
      <p:sp>
        <p:nvSpPr>
          <p:cNvPr id="61446" name="Rectangle 3"/>
          <p:cNvSpPr>
            <a:spLocks noGrp="1" noChangeArrowheads="1"/>
          </p:cNvSpPr>
          <p:nvPr>
            <p:ph type="body" idx="1"/>
          </p:nvPr>
        </p:nvSpPr>
        <p:spPr>
          <a:xfrm>
            <a:off x="457200" y="1600200"/>
            <a:ext cx="4546848" cy="4967700"/>
          </a:xfrm>
        </p:spPr>
        <p:txBody>
          <a:bodyPr/>
          <a:lstStyle/>
          <a:p>
            <a:pPr>
              <a:defRPr/>
            </a:pPr>
            <a:r>
              <a:rPr lang="en-US" sz="2400" dirty="0" smtClean="0"/>
              <a:t>client wants to connect to server with address 10.0.0.1</a:t>
            </a:r>
          </a:p>
          <a:p>
            <a:pPr lvl="1">
              <a:defRPr/>
            </a:pPr>
            <a:r>
              <a:rPr lang="en-US" sz="2000" dirty="0" smtClean="0"/>
              <a:t>server address 10.0.0.1 local to LAN (client can</a:t>
            </a:r>
            <a:r>
              <a:rPr lang="ja-JP" altLang="en-US" sz="2000" dirty="0" smtClean="0"/>
              <a:t>’</a:t>
            </a:r>
            <a:r>
              <a:rPr lang="en-US" altLang="ja-JP" sz="2000" dirty="0" smtClean="0"/>
              <a:t>t use it as destination </a:t>
            </a:r>
            <a:r>
              <a:rPr lang="en-US" altLang="ja-JP" sz="2000" dirty="0" err="1" smtClean="0"/>
              <a:t>addr</a:t>
            </a:r>
            <a:r>
              <a:rPr lang="en-US" altLang="ja-JP" sz="2000" dirty="0" smtClean="0"/>
              <a:t>)</a:t>
            </a:r>
          </a:p>
          <a:p>
            <a:pPr lvl="1">
              <a:defRPr/>
            </a:pPr>
            <a:r>
              <a:rPr lang="en-US" sz="2000" dirty="0" smtClean="0"/>
              <a:t>only one externally visible </a:t>
            </a:r>
            <a:r>
              <a:rPr lang="en-US" sz="2000" dirty="0" err="1" smtClean="0"/>
              <a:t>NATed</a:t>
            </a:r>
            <a:r>
              <a:rPr lang="en-US" sz="2000" dirty="0" smtClean="0"/>
              <a:t> address: 138.76.29.7</a:t>
            </a:r>
          </a:p>
          <a:p>
            <a:pPr lvl="1">
              <a:defRPr/>
            </a:pPr>
            <a:endParaRPr lang="en-US" sz="2000" dirty="0" smtClean="0"/>
          </a:p>
          <a:p>
            <a:pPr>
              <a:defRPr/>
            </a:pPr>
            <a:r>
              <a:rPr lang="en-US" sz="2400" i="1" dirty="0" smtClean="0">
                <a:solidFill>
                  <a:srgbClr val="CC0000"/>
                </a:solidFill>
              </a:rPr>
              <a:t>solution1:</a:t>
            </a:r>
            <a:r>
              <a:rPr lang="en-US" sz="2400" dirty="0" smtClean="0"/>
              <a:t> statically configure NAT to forward incoming connection requests at given port to server</a:t>
            </a:r>
          </a:p>
          <a:p>
            <a:pPr lvl="1">
              <a:defRPr/>
            </a:pPr>
            <a:r>
              <a:rPr lang="en-US" sz="2000" dirty="0" smtClean="0"/>
              <a:t>e.g., (123.76.29.7, port 2500) always forwarded to 10.0.0.1 port 25000</a:t>
            </a:r>
          </a:p>
        </p:txBody>
      </p:sp>
      <p:sp>
        <p:nvSpPr>
          <p:cNvPr id="89095" name="Freeform 29"/>
          <p:cNvSpPr>
            <a:spLocks/>
          </p:cNvSpPr>
          <p:nvPr/>
        </p:nvSpPr>
        <p:spPr bwMode="auto">
          <a:xfrm>
            <a:off x="7115175" y="2185988"/>
            <a:ext cx="1676400" cy="2487612"/>
          </a:xfrm>
          <a:custGeom>
            <a:avLst/>
            <a:gdLst>
              <a:gd name="T0" fmla="*/ 2147483646 w 1056"/>
              <a:gd name="T1" fmla="*/ 2147483646 h 1567"/>
              <a:gd name="T2" fmla="*/ 2147483646 w 1056"/>
              <a:gd name="T3" fmla="*/ 2147483646 h 1567"/>
              <a:gd name="T4" fmla="*/ 2147483646 w 1056"/>
              <a:gd name="T5" fmla="*/ 2147483646 h 1567"/>
              <a:gd name="T6" fmla="*/ 2147483646 w 1056"/>
              <a:gd name="T7" fmla="*/ 2147483646 h 1567"/>
              <a:gd name="T8" fmla="*/ 2147483646 w 1056"/>
              <a:gd name="T9" fmla="*/ 2147483646 h 1567"/>
              <a:gd name="T10" fmla="*/ 2147483646 w 1056"/>
              <a:gd name="T11" fmla="*/ 2147483646 h 1567"/>
              <a:gd name="T12" fmla="*/ 2147483646 w 1056"/>
              <a:gd name="T13" fmla="*/ 2147483646 h 1567"/>
              <a:gd name="T14" fmla="*/ 2147483646 w 1056"/>
              <a:gd name="T15" fmla="*/ 2147483646 h 1567"/>
              <a:gd name="T16" fmla="*/ 2147483646 w 1056"/>
              <a:gd name="T17" fmla="*/ 2147483646 h 1567"/>
              <a:gd name="T18" fmla="*/ 2147483646 w 1056"/>
              <a:gd name="T19" fmla="*/ 2147483646 h 1567"/>
              <a:gd name="T20" fmla="*/ 2147483646 w 1056"/>
              <a:gd name="T21" fmla="*/ 2147483646 h 1567"/>
              <a:gd name="T22" fmla="*/ 2147483646 w 1056"/>
              <a:gd name="T23" fmla="*/ 2147483646 h 1567"/>
              <a:gd name="T24" fmla="*/ 2147483646 w 1056"/>
              <a:gd name="T25" fmla="*/ 2147483646 h 156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056" h="1567">
                <a:moveTo>
                  <a:pt x="109" y="676"/>
                </a:moveTo>
                <a:cubicBezTo>
                  <a:pt x="199" y="644"/>
                  <a:pt x="527" y="657"/>
                  <a:pt x="598" y="647"/>
                </a:cubicBezTo>
                <a:cubicBezTo>
                  <a:pt x="669" y="637"/>
                  <a:pt x="538" y="694"/>
                  <a:pt x="533" y="614"/>
                </a:cubicBezTo>
                <a:cubicBezTo>
                  <a:pt x="527" y="534"/>
                  <a:pt x="522" y="265"/>
                  <a:pt x="566" y="169"/>
                </a:cubicBezTo>
                <a:cubicBezTo>
                  <a:pt x="610" y="73"/>
                  <a:pt x="721" y="51"/>
                  <a:pt x="795" y="38"/>
                </a:cubicBezTo>
                <a:cubicBezTo>
                  <a:pt x="869" y="25"/>
                  <a:pt x="981" y="0"/>
                  <a:pt x="1013" y="90"/>
                </a:cubicBezTo>
                <a:cubicBezTo>
                  <a:pt x="1045" y="180"/>
                  <a:pt x="988" y="448"/>
                  <a:pt x="987" y="579"/>
                </a:cubicBezTo>
                <a:cubicBezTo>
                  <a:pt x="986" y="710"/>
                  <a:pt x="1005" y="730"/>
                  <a:pt x="1005" y="875"/>
                </a:cubicBezTo>
                <a:cubicBezTo>
                  <a:pt x="1005" y="1020"/>
                  <a:pt x="1056" y="1351"/>
                  <a:pt x="987" y="1451"/>
                </a:cubicBezTo>
                <a:cubicBezTo>
                  <a:pt x="918" y="1551"/>
                  <a:pt x="678" y="1567"/>
                  <a:pt x="592" y="1478"/>
                </a:cubicBezTo>
                <a:cubicBezTo>
                  <a:pt x="506" y="1389"/>
                  <a:pt x="562" y="1026"/>
                  <a:pt x="473" y="919"/>
                </a:cubicBezTo>
                <a:cubicBezTo>
                  <a:pt x="384" y="812"/>
                  <a:pt x="122" y="878"/>
                  <a:pt x="61" y="838"/>
                </a:cubicBezTo>
                <a:cubicBezTo>
                  <a:pt x="0" y="798"/>
                  <a:pt x="26" y="710"/>
                  <a:pt x="109" y="676"/>
                </a:cubicBezTo>
                <a:close/>
              </a:path>
            </a:pathLst>
          </a:custGeom>
          <a:solidFill>
            <a:srgbClr val="66CC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he-IL"/>
          </a:p>
        </p:txBody>
      </p:sp>
      <p:sp>
        <p:nvSpPr>
          <p:cNvPr id="61449" name="Line 35"/>
          <p:cNvSpPr>
            <a:spLocks noChangeShapeType="1"/>
          </p:cNvSpPr>
          <p:nvPr/>
        </p:nvSpPr>
        <p:spPr bwMode="auto">
          <a:xfrm>
            <a:off x="8140700" y="2613025"/>
            <a:ext cx="133350" cy="635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Arial" charset="0"/>
              <a:ea typeface="ＭＳ Ｐゴシック" charset="0"/>
            </a:endParaRPr>
          </a:p>
        </p:txBody>
      </p:sp>
      <p:sp>
        <p:nvSpPr>
          <p:cNvPr id="61450" name="Line 36"/>
          <p:cNvSpPr>
            <a:spLocks noChangeShapeType="1"/>
          </p:cNvSpPr>
          <p:nvPr/>
        </p:nvSpPr>
        <p:spPr bwMode="auto">
          <a:xfrm flipV="1">
            <a:off x="8034338" y="4117975"/>
            <a:ext cx="171450"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Arial" charset="0"/>
              <a:ea typeface="ＭＳ Ｐゴシック" charset="0"/>
            </a:endParaRPr>
          </a:p>
        </p:txBody>
      </p:sp>
      <p:sp>
        <p:nvSpPr>
          <p:cNvPr id="61451" name="Text Box 37"/>
          <p:cNvSpPr txBox="1">
            <a:spLocks noChangeArrowheads="1"/>
          </p:cNvSpPr>
          <p:nvPr/>
        </p:nvSpPr>
        <p:spPr bwMode="auto">
          <a:xfrm>
            <a:off x="7905750" y="1997075"/>
            <a:ext cx="919163"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defRPr/>
            </a:pPr>
            <a:r>
              <a:rPr lang="en-US" sz="1600" smtClean="0"/>
              <a:t>10.0.0.1</a:t>
            </a:r>
          </a:p>
        </p:txBody>
      </p:sp>
      <p:sp>
        <p:nvSpPr>
          <p:cNvPr id="61452" name="Text Box 56"/>
          <p:cNvSpPr txBox="1">
            <a:spLocks noChangeArrowheads="1"/>
          </p:cNvSpPr>
          <p:nvPr/>
        </p:nvSpPr>
        <p:spPr bwMode="auto">
          <a:xfrm>
            <a:off x="7134225" y="2946400"/>
            <a:ext cx="919163"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defRPr/>
            </a:pPr>
            <a:r>
              <a:rPr lang="en-US" sz="1600" smtClean="0"/>
              <a:t>10.0.0.4</a:t>
            </a:r>
          </a:p>
        </p:txBody>
      </p:sp>
      <p:sp>
        <p:nvSpPr>
          <p:cNvPr id="61453" name="Line 57"/>
          <p:cNvSpPr>
            <a:spLocks noChangeShapeType="1"/>
          </p:cNvSpPr>
          <p:nvPr/>
        </p:nvSpPr>
        <p:spPr bwMode="auto">
          <a:xfrm flipH="1">
            <a:off x="7258050" y="3201988"/>
            <a:ext cx="85725" cy="128587"/>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Arial" charset="0"/>
              <a:ea typeface="ＭＳ Ｐゴシック" charset="0"/>
            </a:endParaRPr>
          </a:p>
        </p:txBody>
      </p:sp>
      <p:sp>
        <p:nvSpPr>
          <p:cNvPr id="61454" name="Line 58"/>
          <p:cNvSpPr>
            <a:spLocks noChangeShapeType="1"/>
          </p:cNvSpPr>
          <p:nvPr/>
        </p:nvSpPr>
        <p:spPr bwMode="auto">
          <a:xfrm flipH="1">
            <a:off x="6518275" y="3440113"/>
            <a:ext cx="85725" cy="128587"/>
          </a:xfrm>
          <a:prstGeom prst="line">
            <a:avLst/>
          </a:prstGeom>
          <a:noFill/>
          <a:ln w="19050">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Arial" charset="0"/>
              <a:ea typeface="ＭＳ Ｐゴシック" charset="0"/>
            </a:endParaRPr>
          </a:p>
        </p:txBody>
      </p:sp>
      <p:sp>
        <p:nvSpPr>
          <p:cNvPr id="61455" name="Text Box 88"/>
          <p:cNvSpPr txBox="1">
            <a:spLocks noChangeArrowheads="1"/>
          </p:cNvSpPr>
          <p:nvPr/>
        </p:nvSpPr>
        <p:spPr bwMode="auto">
          <a:xfrm>
            <a:off x="6613525" y="3551238"/>
            <a:ext cx="781050" cy="558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a:lnSpc>
                <a:spcPct val="85000"/>
              </a:lnSpc>
              <a:defRPr/>
            </a:pPr>
            <a:r>
              <a:rPr lang="en-US" dirty="0" smtClean="0">
                <a:solidFill>
                  <a:srgbClr val="CC0000"/>
                </a:solidFill>
              </a:rPr>
              <a:t>NAT </a:t>
            </a:r>
          </a:p>
          <a:p>
            <a:pPr algn="ctr">
              <a:lnSpc>
                <a:spcPct val="85000"/>
              </a:lnSpc>
              <a:defRPr/>
            </a:pPr>
            <a:r>
              <a:rPr lang="en-US" dirty="0" smtClean="0">
                <a:solidFill>
                  <a:srgbClr val="CC0000"/>
                </a:solidFill>
              </a:rPr>
              <a:t>router</a:t>
            </a:r>
          </a:p>
        </p:txBody>
      </p:sp>
      <p:sp>
        <p:nvSpPr>
          <p:cNvPr id="61456" name="Text Box 89"/>
          <p:cNvSpPr txBox="1">
            <a:spLocks noChangeArrowheads="1"/>
          </p:cNvSpPr>
          <p:nvPr/>
        </p:nvSpPr>
        <p:spPr bwMode="auto">
          <a:xfrm>
            <a:off x="5295900" y="3503613"/>
            <a:ext cx="12573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defRPr/>
            </a:pPr>
            <a:r>
              <a:rPr lang="en-US" sz="1600" smtClean="0"/>
              <a:t>138.76.29.7</a:t>
            </a:r>
          </a:p>
        </p:txBody>
      </p:sp>
      <p:sp>
        <p:nvSpPr>
          <p:cNvPr id="61457" name="Line 100"/>
          <p:cNvSpPr>
            <a:spLocks noChangeShapeType="1"/>
          </p:cNvSpPr>
          <p:nvPr/>
        </p:nvSpPr>
        <p:spPr bwMode="auto">
          <a:xfrm>
            <a:off x="6345238" y="3422650"/>
            <a:ext cx="401637"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Arial" charset="0"/>
              <a:ea typeface="ＭＳ Ｐゴシック" charset="0"/>
            </a:endParaRPr>
          </a:p>
        </p:txBody>
      </p:sp>
      <p:sp>
        <p:nvSpPr>
          <p:cNvPr id="61458" name="Text Box 102"/>
          <p:cNvSpPr txBox="1">
            <a:spLocks noChangeArrowheads="1"/>
          </p:cNvSpPr>
          <p:nvPr/>
        </p:nvSpPr>
        <p:spPr bwMode="auto">
          <a:xfrm>
            <a:off x="5046663" y="2182813"/>
            <a:ext cx="7175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defRPr/>
            </a:pPr>
            <a:r>
              <a:rPr lang="en-US" smtClean="0"/>
              <a:t>client</a:t>
            </a:r>
          </a:p>
        </p:txBody>
      </p:sp>
      <p:sp>
        <p:nvSpPr>
          <p:cNvPr id="61459" name="Text Box 103"/>
          <p:cNvSpPr txBox="1">
            <a:spLocks noChangeArrowheads="1"/>
          </p:cNvSpPr>
          <p:nvPr/>
        </p:nvSpPr>
        <p:spPr bwMode="auto">
          <a:xfrm>
            <a:off x="5668963" y="2405063"/>
            <a:ext cx="409575"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defRPr/>
            </a:pPr>
            <a:r>
              <a:rPr lang="en-US" sz="3200" smtClean="0">
                <a:solidFill>
                  <a:srgbClr val="000099"/>
                </a:solidFill>
              </a:rPr>
              <a:t>?</a:t>
            </a:r>
          </a:p>
        </p:txBody>
      </p:sp>
      <p:sp>
        <p:nvSpPr>
          <p:cNvPr id="61460" name="Line 104"/>
          <p:cNvSpPr>
            <a:spLocks noChangeShapeType="1"/>
          </p:cNvSpPr>
          <p:nvPr/>
        </p:nvSpPr>
        <p:spPr bwMode="auto">
          <a:xfrm>
            <a:off x="5653088" y="3019425"/>
            <a:ext cx="401637" cy="277813"/>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Arial" charset="0"/>
              <a:ea typeface="ＭＳ Ｐゴシック" charset="0"/>
            </a:endParaRPr>
          </a:p>
        </p:txBody>
      </p:sp>
      <p:grpSp>
        <p:nvGrpSpPr>
          <p:cNvPr id="89108" name="Group 116"/>
          <p:cNvGrpSpPr>
            <a:grpSpLocks/>
          </p:cNvGrpSpPr>
          <p:nvPr/>
        </p:nvGrpSpPr>
        <p:grpSpPr bwMode="auto">
          <a:xfrm>
            <a:off x="6656388" y="3203575"/>
            <a:ext cx="587375" cy="323850"/>
            <a:chOff x="4396" y="1245"/>
            <a:chExt cx="672" cy="248"/>
          </a:xfrm>
        </p:grpSpPr>
        <p:sp>
          <p:nvSpPr>
            <p:cNvPr id="89153" name="Oval 407"/>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he-IL" altLang="he-IL" sz="2400">
                <a:latin typeface="Arial" panose="020B0604020202020204" pitchFamily="34" charset="0"/>
                <a:cs typeface="Arial" panose="020B0604020202020204" pitchFamily="34" charset="0"/>
              </a:endParaRPr>
            </a:p>
          </p:txBody>
        </p:sp>
        <p:sp>
          <p:nvSpPr>
            <p:cNvPr id="89154" name="Rectangle 410"/>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endParaRPr lang="he-IL" altLang="he-IL" sz="2400">
                <a:latin typeface="Arial" panose="020B0604020202020204" pitchFamily="34" charset="0"/>
                <a:cs typeface="Arial" panose="020B0604020202020204" pitchFamily="34" charset="0"/>
              </a:endParaRPr>
            </a:p>
          </p:txBody>
        </p:sp>
        <p:sp>
          <p:nvSpPr>
            <p:cNvPr id="89155" name="Oval 411"/>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he-IL" altLang="he-IL" sz="2400">
                <a:latin typeface="Arial" panose="020B0604020202020204" pitchFamily="34" charset="0"/>
                <a:cs typeface="Arial" panose="020B0604020202020204" pitchFamily="34" charset="0"/>
              </a:endParaRPr>
            </a:p>
          </p:txBody>
        </p:sp>
        <p:grpSp>
          <p:nvGrpSpPr>
            <p:cNvPr id="89156" name="Group 120"/>
            <p:cNvGrpSpPr>
              <a:grpSpLocks/>
            </p:cNvGrpSpPr>
            <p:nvPr/>
          </p:nvGrpSpPr>
          <p:grpSpPr bwMode="auto">
            <a:xfrm>
              <a:off x="4530" y="1287"/>
              <a:ext cx="377" cy="75"/>
              <a:chOff x="2468" y="1332"/>
              <a:chExt cx="310" cy="60"/>
            </a:xfrm>
          </p:grpSpPr>
          <p:sp>
            <p:nvSpPr>
              <p:cNvPr id="89159" name="Freeform 121"/>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noFill/>
              <a:ln w="19050" cmpd="sng">
                <a:solidFill>
                  <a:srgbClr val="000000"/>
                </a:solidFill>
                <a:round/>
                <a:headEnd/>
                <a:tailEnd/>
              </a:ln>
              <a:effectLst/>
              <a:extLst>
                <a:ext uri="{909E8E84-426E-40DD-AFC4-6F175D3DCCD1}">
                  <a14:hiddenFill xmlns:a14="http://schemas.microsoft.com/office/drawing/2010/main">
                    <a:solidFill>
                      <a:srgbClr val="00CC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89160" name="Freeform 122"/>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noFill/>
              <a:ln w="19050" cmpd="sng">
                <a:solidFill>
                  <a:srgbClr val="000000"/>
                </a:solidFill>
                <a:round/>
                <a:headEnd/>
                <a:tailEnd/>
              </a:ln>
              <a:effectLst/>
              <a:extLst>
                <a:ext uri="{909E8E84-426E-40DD-AFC4-6F175D3DCCD1}">
                  <a14:hiddenFill xmlns:a14="http://schemas.microsoft.com/office/drawing/2010/main">
                    <a:solidFill>
                      <a:srgbClr val="00CC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grpSp>
        <p:sp>
          <p:nvSpPr>
            <p:cNvPr id="61509" name="Line 123"/>
            <p:cNvSpPr>
              <a:spLocks noChangeShapeType="1"/>
            </p:cNvSpPr>
            <p:nvPr/>
          </p:nvSpPr>
          <p:spPr bwMode="auto">
            <a:xfrm>
              <a:off x="4400" y="1322"/>
              <a:ext cx="0" cy="108"/>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Arial" charset="0"/>
                <a:ea typeface="ＭＳ Ｐゴシック" charset="0"/>
              </a:endParaRPr>
            </a:p>
          </p:txBody>
        </p:sp>
        <p:sp>
          <p:nvSpPr>
            <p:cNvPr id="61510" name="Line 124"/>
            <p:cNvSpPr>
              <a:spLocks noChangeShapeType="1"/>
            </p:cNvSpPr>
            <p:nvPr/>
          </p:nvSpPr>
          <p:spPr bwMode="auto">
            <a:xfrm>
              <a:off x="5063" y="1326"/>
              <a:ext cx="0" cy="107"/>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Arial" charset="0"/>
                <a:ea typeface="ＭＳ Ｐゴシック" charset="0"/>
              </a:endParaRPr>
            </a:p>
          </p:txBody>
        </p:sp>
      </p:grpSp>
      <p:grpSp>
        <p:nvGrpSpPr>
          <p:cNvPr id="89109" name="Group 128"/>
          <p:cNvGrpSpPr>
            <a:grpSpLocks/>
          </p:cNvGrpSpPr>
          <p:nvPr/>
        </p:nvGrpSpPr>
        <p:grpSpPr bwMode="auto">
          <a:xfrm>
            <a:off x="5021263" y="2652713"/>
            <a:ext cx="685800" cy="649287"/>
            <a:chOff x="-44" y="1473"/>
            <a:chExt cx="981" cy="1105"/>
          </a:xfrm>
        </p:grpSpPr>
        <p:pic>
          <p:nvPicPr>
            <p:cNvPr id="89151" name="Picture 129"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9152" name="Freeform 130"/>
            <p:cNvSpPr>
              <a:spLocks/>
            </p:cNvSpPr>
            <p:nvPr/>
          </p:nvSpPr>
          <p:spPr bwMode="auto">
            <a:xfrm flipH="1">
              <a:off x="374" y="1579"/>
              <a:ext cx="477" cy="506"/>
            </a:xfrm>
            <a:custGeom>
              <a:avLst/>
              <a:gdLst>
                <a:gd name="T0" fmla="*/ 0 w 356"/>
                <a:gd name="T1" fmla="*/ 0 h 368"/>
                <a:gd name="T2" fmla="*/ 187350 w 356"/>
                <a:gd name="T3" fmla="*/ 15593 h 368"/>
                <a:gd name="T4" fmla="*/ 222251 w 356"/>
                <a:gd name="T5" fmla="*/ 324849 h 368"/>
                <a:gd name="T6" fmla="*/ 48981 w 356"/>
                <a:gd name="T7" fmla="*/ 406267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he-IL"/>
            </a:p>
          </p:txBody>
        </p:sp>
      </p:grpSp>
      <p:grpSp>
        <p:nvGrpSpPr>
          <p:cNvPr id="89110" name="Group 131"/>
          <p:cNvGrpSpPr>
            <a:grpSpLocks/>
          </p:cNvGrpSpPr>
          <p:nvPr/>
        </p:nvGrpSpPr>
        <p:grpSpPr bwMode="auto">
          <a:xfrm flipH="1">
            <a:off x="8108950" y="3163888"/>
            <a:ext cx="641350" cy="558800"/>
            <a:chOff x="-44" y="1473"/>
            <a:chExt cx="981" cy="1105"/>
          </a:xfrm>
        </p:grpSpPr>
        <p:pic>
          <p:nvPicPr>
            <p:cNvPr id="89149" name="Picture 132"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9150" name="Freeform 133"/>
            <p:cNvSpPr>
              <a:spLocks/>
            </p:cNvSpPr>
            <p:nvPr/>
          </p:nvSpPr>
          <p:spPr bwMode="auto">
            <a:xfrm flipH="1">
              <a:off x="374" y="1579"/>
              <a:ext cx="477" cy="506"/>
            </a:xfrm>
            <a:custGeom>
              <a:avLst/>
              <a:gdLst>
                <a:gd name="T0" fmla="*/ 0 w 356"/>
                <a:gd name="T1" fmla="*/ 0 h 368"/>
                <a:gd name="T2" fmla="*/ 187350 w 356"/>
                <a:gd name="T3" fmla="*/ 15593 h 368"/>
                <a:gd name="T4" fmla="*/ 222251 w 356"/>
                <a:gd name="T5" fmla="*/ 324849 h 368"/>
                <a:gd name="T6" fmla="*/ 48981 w 356"/>
                <a:gd name="T7" fmla="*/ 406267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he-IL"/>
            </a:p>
          </p:txBody>
        </p:sp>
      </p:grpSp>
      <p:grpSp>
        <p:nvGrpSpPr>
          <p:cNvPr id="89111" name="Group 134"/>
          <p:cNvGrpSpPr>
            <a:grpSpLocks/>
          </p:cNvGrpSpPr>
          <p:nvPr/>
        </p:nvGrpSpPr>
        <p:grpSpPr bwMode="auto">
          <a:xfrm flipH="1">
            <a:off x="8083550" y="3927475"/>
            <a:ext cx="641350" cy="558800"/>
            <a:chOff x="-44" y="1473"/>
            <a:chExt cx="981" cy="1105"/>
          </a:xfrm>
        </p:grpSpPr>
        <p:pic>
          <p:nvPicPr>
            <p:cNvPr id="89147" name="Picture 135"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9148" name="Freeform 136"/>
            <p:cNvSpPr>
              <a:spLocks/>
            </p:cNvSpPr>
            <p:nvPr/>
          </p:nvSpPr>
          <p:spPr bwMode="auto">
            <a:xfrm flipH="1">
              <a:off x="374" y="1579"/>
              <a:ext cx="477" cy="506"/>
            </a:xfrm>
            <a:custGeom>
              <a:avLst/>
              <a:gdLst>
                <a:gd name="T0" fmla="*/ 0 w 356"/>
                <a:gd name="T1" fmla="*/ 0 h 368"/>
                <a:gd name="T2" fmla="*/ 187350 w 356"/>
                <a:gd name="T3" fmla="*/ 15593 h 368"/>
                <a:gd name="T4" fmla="*/ 222251 w 356"/>
                <a:gd name="T5" fmla="*/ 324849 h 368"/>
                <a:gd name="T6" fmla="*/ 48981 w 356"/>
                <a:gd name="T7" fmla="*/ 406267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he-IL"/>
            </a:p>
          </p:txBody>
        </p:sp>
      </p:grpSp>
      <p:sp>
        <p:nvSpPr>
          <p:cNvPr id="61465" name="Line 137"/>
          <p:cNvSpPr>
            <a:spLocks noChangeShapeType="1"/>
          </p:cNvSpPr>
          <p:nvPr/>
        </p:nvSpPr>
        <p:spPr bwMode="auto">
          <a:xfrm>
            <a:off x="7237413" y="3389313"/>
            <a:ext cx="257175"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Arial" charset="0"/>
              <a:ea typeface="ＭＳ Ｐゴシック" charset="0"/>
            </a:endParaRPr>
          </a:p>
        </p:txBody>
      </p:sp>
      <p:grpSp>
        <p:nvGrpSpPr>
          <p:cNvPr id="89113" name="Group 138"/>
          <p:cNvGrpSpPr>
            <a:grpSpLocks/>
          </p:cNvGrpSpPr>
          <p:nvPr/>
        </p:nvGrpSpPr>
        <p:grpSpPr bwMode="auto">
          <a:xfrm>
            <a:off x="8259763" y="2362200"/>
            <a:ext cx="346075" cy="623888"/>
            <a:chOff x="4140" y="429"/>
            <a:chExt cx="1425" cy="2396"/>
          </a:xfrm>
        </p:grpSpPr>
        <p:sp>
          <p:nvSpPr>
            <p:cNvPr id="89115" name="Freeform 139"/>
            <p:cNvSpPr>
              <a:spLocks/>
            </p:cNvSpPr>
            <p:nvPr/>
          </p:nvSpPr>
          <p:spPr bwMode="auto">
            <a:xfrm>
              <a:off x="5268" y="433"/>
              <a:ext cx="283" cy="2286"/>
            </a:xfrm>
            <a:custGeom>
              <a:avLst/>
              <a:gdLst>
                <a:gd name="T0" fmla="*/ 2 w 354"/>
                <a:gd name="T1" fmla="*/ 0 h 2742"/>
                <a:gd name="T2" fmla="*/ 2 w 354"/>
                <a:gd name="T3" fmla="*/ 7 h 2742"/>
                <a:gd name="T4" fmla="*/ 2 w 354"/>
                <a:gd name="T5" fmla="*/ 48 h 2742"/>
                <a:gd name="T6" fmla="*/ 0 w 354"/>
                <a:gd name="T7" fmla="*/ 50 h 2742"/>
                <a:gd name="T8" fmla="*/ 2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61468" name="Rectangle 140"/>
            <p:cNvSpPr>
              <a:spLocks noChangeArrowheads="1"/>
            </p:cNvSpPr>
            <p:nvPr/>
          </p:nvSpPr>
          <p:spPr bwMode="auto">
            <a:xfrm>
              <a:off x="4205" y="429"/>
              <a:ext cx="1046" cy="2286"/>
            </a:xfrm>
            <a:prstGeom prst="rect">
              <a:avLst/>
            </a:pr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89117" name="Freeform 141"/>
            <p:cNvSpPr>
              <a:spLocks/>
            </p:cNvSpPr>
            <p:nvPr/>
          </p:nvSpPr>
          <p:spPr bwMode="auto">
            <a:xfrm>
              <a:off x="5321" y="570"/>
              <a:ext cx="169" cy="2115"/>
            </a:xfrm>
            <a:custGeom>
              <a:avLst/>
              <a:gdLst>
                <a:gd name="T0" fmla="*/ 2 w 211"/>
                <a:gd name="T1" fmla="*/ 0 h 2537"/>
                <a:gd name="T2" fmla="*/ 2 w 211"/>
                <a:gd name="T3" fmla="*/ 5 h 2537"/>
                <a:gd name="T4" fmla="*/ 2 w 211"/>
                <a:gd name="T5" fmla="*/ 45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89118" name="Freeform 142"/>
            <p:cNvSpPr>
              <a:spLocks/>
            </p:cNvSpPr>
            <p:nvPr/>
          </p:nvSpPr>
          <p:spPr bwMode="auto">
            <a:xfrm>
              <a:off x="5284" y="1640"/>
              <a:ext cx="263" cy="189"/>
            </a:xfrm>
            <a:custGeom>
              <a:avLst/>
              <a:gdLst>
                <a:gd name="T0" fmla="*/ 2 w 328"/>
                <a:gd name="T1" fmla="*/ 0 h 226"/>
                <a:gd name="T2" fmla="*/ 2 w 328"/>
                <a:gd name="T3" fmla="*/ 3 h 226"/>
                <a:gd name="T4" fmla="*/ 2 w 328"/>
                <a:gd name="T5" fmla="*/ 5 h 226"/>
                <a:gd name="T6" fmla="*/ 0 w 328"/>
                <a:gd name="T7" fmla="*/ 3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61471" name="Rectangle 143"/>
            <p:cNvSpPr>
              <a:spLocks noChangeArrowheads="1"/>
            </p:cNvSpPr>
            <p:nvPr/>
          </p:nvSpPr>
          <p:spPr bwMode="auto">
            <a:xfrm>
              <a:off x="4212" y="691"/>
              <a:ext cx="595" cy="49"/>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grpSp>
          <p:nvGrpSpPr>
            <p:cNvPr id="89120" name="Group 144"/>
            <p:cNvGrpSpPr>
              <a:grpSpLocks/>
            </p:cNvGrpSpPr>
            <p:nvPr/>
          </p:nvGrpSpPr>
          <p:grpSpPr bwMode="auto">
            <a:xfrm>
              <a:off x="4749" y="668"/>
              <a:ext cx="581" cy="145"/>
              <a:chOff x="614" y="2568"/>
              <a:chExt cx="725" cy="139"/>
            </a:xfrm>
          </p:grpSpPr>
          <p:sp>
            <p:nvSpPr>
              <p:cNvPr id="61497" name="AutoShape 145"/>
              <p:cNvSpPr>
                <a:spLocks noChangeArrowheads="1"/>
              </p:cNvSpPr>
              <p:nvPr/>
            </p:nvSpPr>
            <p:spPr bwMode="auto">
              <a:xfrm>
                <a:off x="613" y="2567"/>
                <a:ext cx="726" cy="140"/>
              </a:xfrm>
              <a:prstGeom prst="roundRect">
                <a:avLst>
                  <a:gd name="adj" fmla="val 50000"/>
                </a:avLst>
              </a:prstGeom>
              <a:solidFill>
                <a:schemeClr val="tx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61498" name="AutoShape 146"/>
              <p:cNvSpPr>
                <a:spLocks noChangeArrowheads="1"/>
              </p:cNvSpPr>
              <p:nvPr/>
            </p:nvSpPr>
            <p:spPr bwMode="auto">
              <a:xfrm>
                <a:off x="629" y="2584"/>
                <a:ext cx="693" cy="105"/>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grpSp>
        <p:sp>
          <p:nvSpPr>
            <p:cNvPr id="61473" name="Rectangle 147"/>
            <p:cNvSpPr>
              <a:spLocks noChangeArrowheads="1"/>
            </p:cNvSpPr>
            <p:nvPr/>
          </p:nvSpPr>
          <p:spPr bwMode="auto">
            <a:xfrm>
              <a:off x="4225" y="1020"/>
              <a:ext cx="595" cy="43"/>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grpSp>
          <p:nvGrpSpPr>
            <p:cNvPr id="89122" name="Group 148"/>
            <p:cNvGrpSpPr>
              <a:grpSpLocks/>
            </p:cNvGrpSpPr>
            <p:nvPr/>
          </p:nvGrpSpPr>
          <p:grpSpPr bwMode="auto">
            <a:xfrm>
              <a:off x="4747" y="994"/>
              <a:ext cx="581" cy="134"/>
              <a:chOff x="614" y="2568"/>
              <a:chExt cx="725" cy="139"/>
            </a:xfrm>
          </p:grpSpPr>
          <p:sp>
            <p:nvSpPr>
              <p:cNvPr id="61495" name="AutoShape 149"/>
              <p:cNvSpPr>
                <a:spLocks noChangeArrowheads="1"/>
              </p:cNvSpPr>
              <p:nvPr/>
            </p:nvSpPr>
            <p:spPr bwMode="auto">
              <a:xfrm>
                <a:off x="615" y="2570"/>
                <a:ext cx="726" cy="139"/>
              </a:xfrm>
              <a:prstGeom prst="roundRect">
                <a:avLst>
                  <a:gd name="adj" fmla="val 50000"/>
                </a:avLst>
              </a:prstGeom>
              <a:solidFill>
                <a:schemeClr val="tx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61496" name="AutoShape 150"/>
              <p:cNvSpPr>
                <a:spLocks noChangeArrowheads="1"/>
              </p:cNvSpPr>
              <p:nvPr/>
            </p:nvSpPr>
            <p:spPr bwMode="auto">
              <a:xfrm>
                <a:off x="631" y="2589"/>
                <a:ext cx="693" cy="101"/>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grpSp>
        <p:sp>
          <p:nvSpPr>
            <p:cNvPr id="61475" name="Rectangle 151"/>
            <p:cNvSpPr>
              <a:spLocks noChangeArrowheads="1"/>
            </p:cNvSpPr>
            <p:nvPr/>
          </p:nvSpPr>
          <p:spPr bwMode="auto">
            <a:xfrm>
              <a:off x="4218" y="1356"/>
              <a:ext cx="595" cy="49"/>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61476" name="Rectangle 152"/>
            <p:cNvSpPr>
              <a:spLocks noChangeArrowheads="1"/>
            </p:cNvSpPr>
            <p:nvPr/>
          </p:nvSpPr>
          <p:spPr bwMode="auto">
            <a:xfrm>
              <a:off x="4225" y="1654"/>
              <a:ext cx="601" cy="49"/>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grpSp>
          <p:nvGrpSpPr>
            <p:cNvPr id="89125" name="Group 153"/>
            <p:cNvGrpSpPr>
              <a:grpSpLocks/>
            </p:cNvGrpSpPr>
            <p:nvPr/>
          </p:nvGrpSpPr>
          <p:grpSpPr bwMode="auto">
            <a:xfrm>
              <a:off x="4735" y="1627"/>
              <a:ext cx="582" cy="151"/>
              <a:chOff x="614" y="2568"/>
              <a:chExt cx="725" cy="139"/>
            </a:xfrm>
          </p:grpSpPr>
          <p:sp>
            <p:nvSpPr>
              <p:cNvPr id="61493" name="AutoShape 154"/>
              <p:cNvSpPr>
                <a:spLocks noChangeArrowheads="1"/>
              </p:cNvSpPr>
              <p:nvPr/>
            </p:nvSpPr>
            <p:spPr bwMode="auto">
              <a:xfrm>
                <a:off x="614" y="2576"/>
                <a:ext cx="725" cy="129"/>
              </a:xfrm>
              <a:prstGeom prst="roundRect">
                <a:avLst>
                  <a:gd name="adj" fmla="val 50000"/>
                </a:avLst>
              </a:prstGeom>
              <a:solidFill>
                <a:schemeClr val="tx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61494" name="AutoShape 155"/>
              <p:cNvSpPr>
                <a:spLocks noChangeArrowheads="1"/>
              </p:cNvSpPr>
              <p:nvPr/>
            </p:nvSpPr>
            <p:spPr bwMode="auto">
              <a:xfrm>
                <a:off x="630" y="2588"/>
                <a:ext cx="692" cy="101"/>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grpSp>
        <p:sp>
          <p:nvSpPr>
            <p:cNvPr id="89126" name="Freeform 156"/>
            <p:cNvSpPr>
              <a:spLocks/>
            </p:cNvSpPr>
            <p:nvPr/>
          </p:nvSpPr>
          <p:spPr bwMode="auto">
            <a:xfrm>
              <a:off x="5288" y="1354"/>
              <a:ext cx="263" cy="188"/>
            </a:xfrm>
            <a:custGeom>
              <a:avLst/>
              <a:gdLst>
                <a:gd name="T0" fmla="*/ 2 w 328"/>
                <a:gd name="T1" fmla="*/ 0 h 226"/>
                <a:gd name="T2" fmla="*/ 2 w 328"/>
                <a:gd name="T3" fmla="*/ 2 h 226"/>
                <a:gd name="T4" fmla="*/ 2 w 328"/>
                <a:gd name="T5" fmla="*/ 4 h 226"/>
                <a:gd name="T6" fmla="*/ 0 w 328"/>
                <a:gd name="T7" fmla="*/ 2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grpSp>
          <p:nvGrpSpPr>
            <p:cNvPr id="89127" name="Group 157"/>
            <p:cNvGrpSpPr>
              <a:grpSpLocks/>
            </p:cNvGrpSpPr>
            <p:nvPr/>
          </p:nvGrpSpPr>
          <p:grpSpPr bwMode="auto">
            <a:xfrm>
              <a:off x="4739" y="1327"/>
              <a:ext cx="582" cy="139"/>
              <a:chOff x="614" y="2568"/>
              <a:chExt cx="725" cy="139"/>
            </a:xfrm>
          </p:grpSpPr>
          <p:sp>
            <p:nvSpPr>
              <p:cNvPr id="61491" name="AutoShape 158"/>
              <p:cNvSpPr>
                <a:spLocks noChangeArrowheads="1"/>
              </p:cNvSpPr>
              <p:nvPr/>
            </p:nvSpPr>
            <p:spPr bwMode="auto">
              <a:xfrm>
                <a:off x="617" y="2566"/>
                <a:ext cx="725" cy="140"/>
              </a:xfrm>
              <a:prstGeom prst="roundRect">
                <a:avLst>
                  <a:gd name="adj" fmla="val 50000"/>
                </a:avLst>
              </a:prstGeom>
              <a:solidFill>
                <a:schemeClr val="tx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61492" name="AutoShape 159"/>
              <p:cNvSpPr>
                <a:spLocks noChangeArrowheads="1"/>
              </p:cNvSpPr>
              <p:nvPr/>
            </p:nvSpPr>
            <p:spPr bwMode="auto">
              <a:xfrm>
                <a:off x="633" y="2585"/>
                <a:ext cx="692" cy="104"/>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grpSp>
        <p:sp>
          <p:nvSpPr>
            <p:cNvPr id="61480" name="Rectangle 160"/>
            <p:cNvSpPr>
              <a:spLocks noChangeArrowheads="1"/>
            </p:cNvSpPr>
            <p:nvPr/>
          </p:nvSpPr>
          <p:spPr bwMode="auto">
            <a:xfrm>
              <a:off x="5251" y="429"/>
              <a:ext cx="65" cy="2286"/>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89129" name="Freeform 161"/>
            <p:cNvSpPr>
              <a:spLocks/>
            </p:cNvSpPr>
            <p:nvPr/>
          </p:nvSpPr>
          <p:spPr bwMode="auto">
            <a:xfrm>
              <a:off x="5312" y="1007"/>
              <a:ext cx="237" cy="213"/>
            </a:xfrm>
            <a:custGeom>
              <a:avLst/>
              <a:gdLst>
                <a:gd name="T0" fmla="*/ 2 w 296"/>
                <a:gd name="T1" fmla="*/ 0 h 256"/>
                <a:gd name="T2" fmla="*/ 2 w 296"/>
                <a:gd name="T3" fmla="*/ 2 h 256"/>
                <a:gd name="T4" fmla="*/ 2 w 296"/>
                <a:gd name="T5" fmla="*/ 4 h 256"/>
                <a:gd name="T6" fmla="*/ 0 w 296"/>
                <a:gd name="T7" fmla="*/ 2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89130" name="Freeform 162"/>
            <p:cNvSpPr>
              <a:spLocks/>
            </p:cNvSpPr>
            <p:nvPr/>
          </p:nvSpPr>
          <p:spPr bwMode="auto">
            <a:xfrm>
              <a:off x="5315" y="680"/>
              <a:ext cx="244" cy="240"/>
            </a:xfrm>
            <a:custGeom>
              <a:avLst/>
              <a:gdLst>
                <a:gd name="T0" fmla="*/ 0 w 304"/>
                <a:gd name="T1" fmla="*/ 0 h 288"/>
                <a:gd name="T2" fmla="*/ 2 w 304"/>
                <a:gd name="T3" fmla="*/ 3 h 288"/>
                <a:gd name="T4" fmla="*/ 2 w 304"/>
                <a:gd name="T5" fmla="*/ 6 h 288"/>
                <a:gd name="T6" fmla="*/ 2 w 304"/>
                <a:gd name="T7" fmla="*/ 3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61483" name="Oval 163"/>
            <p:cNvSpPr>
              <a:spLocks noChangeArrowheads="1"/>
            </p:cNvSpPr>
            <p:nvPr/>
          </p:nvSpPr>
          <p:spPr bwMode="auto">
            <a:xfrm>
              <a:off x="5519" y="2612"/>
              <a:ext cx="46" cy="98"/>
            </a:xfrm>
            <a:prstGeom prst="ellipse">
              <a:avLst/>
            </a:pr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89132" name="Freeform 164"/>
            <p:cNvSpPr>
              <a:spLocks/>
            </p:cNvSpPr>
            <p:nvPr/>
          </p:nvSpPr>
          <p:spPr bwMode="auto">
            <a:xfrm>
              <a:off x="5302" y="2614"/>
              <a:ext cx="245" cy="200"/>
            </a:xfrm>
            <a:custGeom>
              <a:avLst/>
              <a:gdLst>
                <a:gd name="T0" fmla="*/ 0 w 306"/>
                <a:gd name="T1" fmla="*/ 3 h 240"/>
                <a:gd name="T2" fmla="*/ 2 w 306"/>
                <a:gd name="T3" fmla="*/ 5 h 240"/>
                <a:gd name="T4" fmla="*/ 2 w 306"/>
                <a:gd name="T5" fmla="*/ 3 h 240"/>
                <a:gd name="T6" fmla="*/ 2 w 306"/>
                <a:gd name="T7" fmla="*/ 0 h 240"/>
                <a:gd name="T8" fmla="*/ 0 w 306"/>
                <a:gd name="T9" fmla="*/ 3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61485" name="AutoShape 165"/>
            <p:cNvSpPr>
              <a:spLocks noChangeArrowheads="1"/>
            </p:cNvSpPr>
            <p:nvPr/>
          </p:nvSpPr>
          <p:spPr bwMode="auto">
            <a:xfrm>
              <a:off x="4140" y="2679"/>
              <a:ext cx="1196" cy="146"/>
            </a:xfrm>
            <a:prstGeom prst="roundRect">
              <a:avLst>
                <a:gd name="adj" fmla="val 50000"/>
              </a:avLst>
            </a:prstGeom>
            <a:solidFill>
              <a:srgbClr val="DDDDDD"/>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61486" name="AutoShape 166"/>
            <p:cNvSpPr>
              <a:spLocks noChangeArrowheads="1"/>
            </p:cNvSpPr>
            <p:nvPr/>
          </p:nvSpPr>
          <p:spPr bwMode="auto">
            <a:xfrm>
              <a:off x="4205" y="2709"/>
              <a:ext cx="1072" cy="85"/>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61487" name="Oval 167"/>
            <p:cNvSpPr>
              <a:spLocks noChangeArrowheads="1"/>
            </p:cNvSpPr>
            <p:nvPr/>
          </p:nvSpPr>
          <p:spPr bwMode="auto">
            <a:xfrm>
              <a:off x="4310" y="2386"/>
              <a:ext cx="157" cy="140"/>
            </a:xfrm>
            <a:prstGeom prst="ellipse">
              <a:avLst/>
            </a:prstGeom>
            <a:solidFill>
              <a:srgbClr val="33CC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61488" name="Oval 168"/>
            <p:cNvSpPr>
              <a:spLocks noChangeArrowheads="1"/>
            </p:cNvSpPr>
            <p:nvPr/>
          </p:nvSpPr>
          <p:spPr bwMode="auto">
            <a:xfrm>
              <a:off x="4486" y="2386"/>
              <a:ext cx="157" cy="140"/>
            </a:xfrm>
            <a:prstGeom prst="ellipse">
              <a:avLst/>
            </a:prstGeom>
            <a:solidFill>
              <a:srgbClr val="FF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defRPr/>
              </a:pPr>
              <a:endParaRPr lang="en-US">
                <a:solidFill>
                  <a:srgbClr val="FF0000"/>
                </a:solidFill>
                <a:latin typeface="Arial" charset="0"/>
                <a:ea typeface="ＭＳ Ｐゴシック" charset="0"/>
                <a:cs typeface="Arial" charset="0"/>
              </a:endParaRPr>
            </a:p>
          </p:txBody>
        </p:sp>
        <p:sp>
          <p:nvSpPr>
            <p:cNvPr id="61489" name="Oval 169"/>
            <p:cNvSpPr>
              <a:spLocks noChangeArrowheads="1"/>
            </p:cNvSpPr>
            <p:nvPr/>
          </p:nvSpPr>
          <p:spPr bwMode="auto">
            <a:xfrm>
              <a:off x="4663" y="2380"/>
              <a:ext cx="157" cy="140"/>
            </a:xfrm>
            <a:prstGeom prst="ellipse">
              <a:avLst/>
            </a:prstGeom>
            <a:solidFill>
              <a:srgbClr val="33CC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61490" name="Rectangle 170"/>
            <p:cNvSpPr>
              <a:spLocks noChangeArrowheads="1"/>
            </p:cNvSpPr>
            <p:nvPr/>
          </p:nvSpPr>
          <p:spPr bwMode="auto">
            <a:xfrm>
              <a:off x="5062" y="1837"/>
              <a:ext cx="85" cy="756"/>
            </a:xfrm>
            <a:prstGeom prst="rect">
              <a:avLst/>
            </a:prstGeom>
            <a:solidFill>
              <a:srgbClr val="292929"/>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grpSp>
      <p:sp>
        <p:nvSpPr>
          <p:cNvPr id="73" name="Line 137"/>
          <p:cNvSpPr>
            <a:spLocks noChangeShapeType="1"/>
          </p:cNvSpPr>
          <p:nvPr/>
        </p:nvSpPr>
        <p:spPr bwMode="auto">
          <a:xfrm>
            <a:off x="8058150" y="3400425"/>
            <a:ext cx="123825"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Arial" charset="0"/>
              <a:ea typeface="ＭＳ Ｐゴシック" charset="0"/>
            </a:endParaRPr>
          </a:p>
        </p:txBody>
      </p:sp>
    </p:spTree>
    <p:extLst>
      <p:ext uri="{BB962C8B-B14F-4D97-AF65-F5344CB8AC3E}">
        <p14:creationId xmlns:p14="http://schemas.microsoft.com/office/powerpoint/2010/main" val="470363162"/>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8" name="Rectangle 2"/>
          <p:cNvSpPr>
            <a:spLocks noGrp="1" noChangeArrowheads="1"/>
          </p:cNvSpPr>
          <p:nvPr>
            <p:ph type="title"/>
          </p:nvPr>
        </p:nvSpPr>
        <p:spPr/>
        <p:txBody>
          <a:bodyPr/>
          <a:lstStyle/>
          <a:p>
            <a:pPr>
              <a:defRPr/>
            </a:pPr>
            <a:r>
              <a:rPr lang="en-US">
                <a:ea typeface="ＭＳ Ｐゴシック" charset="0"/>
                <a:cs typeface="+mj-cs"/>
              </a:rPr>
              <a:t>NAT traversal problem</a:t>
            </a:r>
          </a:p>
        </p:txBody>
      </p:sp>
      <p:sp>
        <p:nvSpPr>
          <p:cNvPr id="62469" name="Rectangle 3"/>
          <p:cNvSpPr>
            <a:spLocks noGrp="1" noChangeArrowheads="1"/>
          </p:cNvSpPr>
          <p:nvPr>
            <p:ph type="body" idx="1"/>
          </p:nvPr>
        </p:nvSpPr>
        <p:spPr>
          <a:xfrm>
            <a:off x="457200" y="1600200"/>
            <a:ext cx="4258816" cy="4967700"/>
          </a:xfrm>
        </p:spPr>
        <p:txBody>
          <a:bodyPr/>
          <a:lstStyle/>
          <a:p>
            <a:pPr>
              <a:defRPr/>
            </a:pPr>
            <a:r>
              <a:rPr lang="en-US" sz="2400" i="1" dirty="0" smtClean="0">
                <a:solidFill>
                  <a:srgbClr val="CC0000"/>
                </a:solidFill>
                <a:ea typeface="ＭＳ Ｐゴシック" charset="0"/>
                <a:cs typeface="+mn-cs"/>
              </a:rPr>
              <a:t>Solution </a:t>
            </a:r>
            <a:r>
              <a:rPr lang="en-US" sz="2400" i="1" dirty="0">
                <a:solidFill>
                  <a:srgbClr val="CC0000"/>
                </a:solidFill>
                <a:ea typeface="ＭＳ Ｐゴシック" charset="0"/>
                <a:cs typeface="+mn-cs"/>
              </a:rPr>
              <a:t>2:</a:t>
            </a:r>
            <a:r>
              <a:rPr lang="en-US" sz="2400" dirty="0">
                <a:ea typeface="ＭＳ Ｐゴシック" charset="0"/>
                <a:cs typeface="+mn-cs"/>
              </a:rPr>
              <a:t> Universal Plug and Play (UPnP) Internet Gateway Device (IGD) Protocol.  Allows </a:t>
            </a:r>
            <a:r>
              <a:rPr lang="en-US" sz="2400" dirty="0" err="1">
                <a:ea typeface="ＭＳ Ｐゴシック" charset="0"/>
                <a:cs typeface="+mn-cs"/>
              </a:rPr>
              <a:t>NATed</a:t>
            </a:r>
            <a:r>
              <a:rPr lang="en-US" sz="2400" dirty="0">
                <a:ea typeface="ＭＳ Ｐゴシック" charset="0"/>
                <a:cs typeface="+mn-cs"/>
              </a:rPr>
              <a:t> host to:</a:t>
            </a:r>
          </a:p>
          <a:p>
            <a:pPr marL="342900" lvl="1" indent="-342900">
              <a:spcBef>
                <a:spcPct val="0"/>
              </a:spcBef>
              <a:buSzPct val="65000"/>
              <a:buFont typeface="Wingdings" panose="05000000000000000000" pitchFamily="2" charset="2"/>
              <a:buChar char="q"/>
              <a:defRPr/>
            </a:pPr>
            <a:r>
              <a:rPr lang="en-US" dirty="0">
                <a:ea typeface="ＭＳ Ｐゴシック" charset="0"/>
              </a:rPr>
              <a:t>learn public IP address (138.76.29.7)</a:t>
            </a:r>
          </a:p>
          <a:p>
            <a:pPr marL="342900" lvl="1" indent="-342900">
              <a:spcBef>
                <a:spcPct val="0"/>
              </a:spcBef>
              <a:buSzPct val="65000"/>
              <a:buFont typeface="Wingdings" panose="05000000000000000000" pitchFamily="2" charset="2"/>
              <a:buChar char="q"/>
              <a:defRPr/>
            </a:pPr>
            <a:r>
              <a:rPr lang="en-US" dirty="0">
                <a:ea typeface="ＭＳ Ｐゴシック" charset="0"/>
              </a:rPr>
              <a:t>add/remove port mappings (with lease times)</a:t>
            </a:r>
          </a:p>
          <a:p>
            <a:pPr lvl="1">
              <a:spcBef>
                <a:spcPct val="0"/>
              </a:spcBef>
              <a:buFont typeface="Wingdings" charset="0"/>
              <a:buChar char="v"/>
              <a:defRPr/>
            </a:pPr>
            <a:endParaRPr lang="en-US" dirty="0">
              <a:ea typeface="ＭＳ Ｐゴシック" charset="0"/>
            </a:endParaRPr>
          </a:p>
          <a:p>
            <a:pPr lvl="1">
              <a:spcBef>
                <a:spcPct val="0"/>
              </a:spcBef>
              <a:buFont typeface="Wingdings" charset="0"/>
              <a:buNone/>
              <a:defRPr/>
            </a:pPr>
            <a:r>
              <a:rPr lang="en-US" dirty="0">
                <a:ea typeface="ＭＳ Ｐゴシック" charset="0"/>
              </a:rPr>
              <a:t>i.e., automate static NAT port map configuration</a:t>
            </a:r>
          </a:p>
        </p:txBody>
      </p:sp>
      <p:grpSp>
        <p:nvGrpSpPr>
          <p:cNvPr id="92166" name="Group 158"/>
          <p:cNvGrpSpPr>
            <a:grpSpLocks/>
          </p:cNvGrpSpPr>
          <p:nvPr/>
        </p:nvGrpSpPr>
        <p:grpSpPr bwMode="auto">
          <a:xfrm>
            <a:off x="6345238" y="1997075"/>
            <a:ext cx="2479675" cy="2676525"/>
            <a:chOff x="3997" y="1258"/>
            <a:chExt cx="1562" cy="1686"/>
          </a:xfrm>
        </p:grpSpPr>
        <p:sp>
          <p:nvSpPr>
            <p:cNvPr id="92204" name="Freeform 96"/>
            <p:cNvSpPr>
              <a:spLocks/>
            </p:cNvSpPr>
            <p:nvPr/>
          </p:nvSpPr>
          <p:spPr bwMode="auto">
            <a:xfrm>
              <a:off x="4482" y="1377"/>
              <a:ext cx="1056" cy="1567"/>
            </a:xfrm>
            <a:custGeom>
              <a:avLst/>
              <a:gdLst>
                <a:gd name="T0" fmla="*/ 109 w 1056"/>
                <a:gd name="T1" fmla="*/ 676 h 1567"/>
                <a:gd name="T2" fmla="*/ 598 w 1056"/>
                <a:gd name="T3" fmla="*/ 647 h 1567"/>
                <a:gd name="T4" fmla="*/ 533 w 1056"/>
                <a:gd name="T5" fmla="*/ 614 h 1567"/>
                <a:gd name="T6" fmla="*/ 566 w 1056"/>
                <a:gd name="T7" fmla="*/ 169 h 1567"/>
                <a:gd name="T8" fmla="*/ 795 w 1056"/>
                <a:gd name="T9" fmla="*/ 38 h 1567"/>
                <a:gd name="T10" fmla="*/ 1013 w 1056"/>
                <a:gd name="T11" fmla="*/ 90 h 1567"/>
                <a:gd name="T12" fmla="*/ 987 w 1056"/>
                <a:gd name="T13" fmla="*/ 579 h 1567"/>
                <a:gd name="T14" fmla="*/ 1005 w 1056"/>
                <a:gd name="T15" fmla="*/ 875 h 1567"/>
                <a:gd name="T16" fmla="*/ 987 w 1056"/>
                <a:gd name="T17" fmla="*/ 1451 h 1567"/>
                <a:gd name="T18" fmla="*/ 592 w 1056"/>
                <a:gd name="T19" fmla="*/ 1478 h 1567"/>
                <a:gd name="T20" fmla="*/ 473 w 1056"/>
                <a:gd name="T21" fmla="*/ 919 h 1567"/>
                <a:gd name="T22" fmla="*/ 61 w 1056"/>
                <a:gd name="T23" fmla="*/ 838 h 1567"/>
                <a:gd name="T24" fmla="*/ 109 w 1056"/>
                <a:gd name="T25" fmla="*/ 676 h 156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056" h="1567">
                  <a:moveTo>
                    <a:pt x="109" y="676"/>
                  </a:moveTo>
                  <a:cubicBezTo>
                    <a:pt x="199" y="644"/>
                    <a:pt x="527" y="657"/>
                    <a:pt x="598" y="647"/>
                  </a:cubicBezTo>
                  <a:cubicBezTo>
                    <a:pt x="669" y="637"/>
                    <a:pt x="538" y="694"/>
                    <a:pt x="533" y="614"/>
                  </a:cubicBezTo>
                  <a:cubicBezTo>
                    <a:pt x="527" y="534"/>
                    <a:pt x="522" y="265"/>
                    <a:pt x="566" y="169"/>
                  </a:cubicBezTo>
                  <a:cubicBezTo>
                    <a:pt x="610" y="73"/>
                    <a:pt x="721" y="51"/>
                    <a:pt x="795" y="38"/>
                  </a:cubicBezTo>
                  <a:cubicBezTo>
                    <a:pt x="869" y="25"/>
                    <a:pt x="981" y="0"/>
                    <a:pt x="1013" y="90"/>
                  </a:cubicBezTo>
                  <a:cubicBezTo>
                    <a:pt x="1045" y="180"/>
                    <a:pt x="988" y="448"/>
                    <a:pt x="987" y="579"/>
                  </a:cubicBezTo>
                  <a:cubicBezTo>
                    <a:pt x="986" y="710"/>
                    <a:pt x="1005" y="730"/>
                    <a:pt x="1005" y="875"/>
                  </a:cubicBezTo>
                  <a:cubicBezTo>
                    <a:pt x="1005" y="1020"/>
                    <a:pt x="1056" y="1351"/>
                    <a:pt x="987" y="1451"/>
                  </a:cubicBezTo>
                  <a:cubicBezTo>
                    <a:pt x="918" y="1551"/>
                    <a:pt x="678" y="1567"/>
                    <a:pt x="592" y="1478"/>
                  </a:cubicBezTo>
                  <a:cubicBezTo>
                    <a:pt x="506" y="1389"/>
                    <a:pt x="562" y="1026"/>
                    <a:pt x="473" y="919"/>
                  </a:cubicBezTo>
                  <a:cubicBezTo>
                    <a:pt x="384" y="812"/>
                    <a:pt x="122" y="878"/>
                    <a:pt x="61" y="838"/>
                  </a:cubicBezTo>
                  <a:cubicBezTo>
                    <a:pt x="0" y="798"/>
                    <a:pt x="26" y="710"/>
                    <a:pt x="109" y="676"/>
                  </a:cubicBezTo>
                  <a:close/>
                </a:path>
              </a:pathLst>
            </a:custGeom>
            <a:solidFill>
              <a:srgbClr val="66CC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he-IL"/>
            </a:p>
          </p:txBody>
        </p:sp>
        <p:sp>
          <p:nvSpPr>
            <p:cNvPr id="62475" name="Line 99"/>
            <p:cNvSpPr>
              <a:spLocks noChangeShapeType="1"/>
            </p:cNvSpPr>
            <p:nvPr/>
          </p:nvSpPr>
          <p:spPr bwMode="auto">
            <a:xfrm flipV="1">
              <a:off x="5061" y="2594"/>
              <a:ext cx="108"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Arial" charset="0"/>
                <a:ea typeface="ＭＳ Ｐゴシック" charset="0"/>
              </a:endParaRPr>
            </a:p>
          </p:txBody>
        </p:sp>
        <p:sp>
          <p:nvSpPr>
            <p:cNvPr id="62476" name="Text Box 100"/>
            <p:cNvSpPr txBox="1">
              <a:spLocks noChangeArrowheads="1"/>
            </p:cNvSpPr>
            <p:nvPr/>
          </p:nvSpPr>
          <p:spPr bwMode="auto">
            <a:xfrm>
              <a:off x="4980" y="1258"/>
              <a:ext cx="579"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defRPr/>
              </a:pPr>
              <a:r>
                <a:rPr lang="en-US" sz="1600" smtClean="0"/>
                <a:t>10.0.0.1</a:t>
              </a:r>
            </a:p>
          </p:txBody>
        </p:sp>
        <p:sp>
          <p:nvSpPr>
            <p:cNvPr id="62477" name="Text Box 104"/>
            <p:cNvSpPr txBox="1">
              <a:spLocks noChangeArrowheads="1"/>
            </p:cNvSpPr>
            <p:nvPr/>
          </p:nvSpPr>
          <p:spPr bwMode="auto">
            <a:xfrm>
              <a:off x="4166" y="2237"/>
              <a:ext cx="492" cy="3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a:lnSpc>
                  <a:spcPct val="85000"/>
                </a:lnSpc>
                <a:defRPr/>
              </a:pPr>
              <a:r>
                <a:rPr lang="en-US" smtClean="0">
                  <a:solidFill>
                    <a:srgbClr val="CC0000"/>
                  </a:solidFill>
                </a:rPr>
                <a:t>NAT </a:t>
              </a:r>
            </a:p>
            <a:p>
              <a:pPr algn="ctr">
                <a:lnSpc>
                  <a:spcPct val="85000"/>
                </a:lnSpc>
                <a:defRPr/>
              </a:pPr>
              <a:r>
                <a:rPr lang="en-US" smtClean="0">
                  <a:solidFill>
                    <a:srgbClr val="CC0000"/>
                  </a:solidFill>
                </a:rPr>
                <a:t>router</a:t>
              </a:r>
            </a:p>
          </p:txBody>
        </p:sp>
        <p:sp>
          <p:nvSpPr>
            <p:cNvPr id="62478" name="Line 106"/>
            <p:cNvSpPr>
              <a:spLocks noChangeShapeType="1"/>
            </p:cNvSpPr>
            <p:nvPr/>
          </p:nvSpPr>
          <p:spPr bwMode="auto">
            <a:xfrm>
              <a:off x="3997" y="2156"/>
              <a:ext cx="25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Arial" charset="0"/>
                <a:ea typeface="ＭＳ Ｐゴシック" charset="0"/>
              </a:endParaRPr>
            </a:p>
          </p:txBody>
        </p:sp>
        <p:grpSp>
          <p:nvGrpSpPr>
            <p:cNvPr id="92209" name="Group 109"/>
            <p:cNvGrpSpPr>
              <a:grpSpLocks/>
            </p:cNvGrpSpPr>
            <p:nvPr/>
          </p:nvGrpSpPr>
          <p:grpSpPr bwMode="auto">
            <a:xfrm>
              <a:off x="4193" y="2018"/>
              <a:ext cx="370" cy="204"/>
              <a:chOff x="4396" y="1245"/>
              <a:chExt cx="672" cy="248"/>
            </a:xfrm>
          </p:grpSpPr>
          <p:sp>
            <p:nvSpPr>
              <p:cNvPr id="92219" name="Oval 407"/>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he-IL" altLang="he-IL" sz="2400">
                  <a:latin typeface="Arial" panose="020B0604020202020204" pitchFamily="34" charset="0"/>
                  <a:cs typeface="Arial" panose="020B0604020202020204" pitchFamily="34" charset="0"/>
                </a:endParaRPr>
              </a:p>
            </p:txBody>
          </p:sp>
          <p:sp>
            <p:nvSpPr>
              <p:cNvPr id="92220" name="Rectangle 410"/>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endParaRPr lang="he-IL" altLang="he-IL" sz="2400">
                  <a:latin typeface="Arial" panose="020B0604020202020204" pitchFamily="34" charset="0"/>
                  <a:cs typeface="Arial" panose="020B0604020202020204" pitchFamily="34" charset="0"/>
                </a:endParaRPr>
              </a:p>
            </p:txBody>
          </p:sp>
          <p:sp>
            <p:nvSpPr>
              <p:cNvPr id="92221" name="Oval 411"/>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he-IL" altLang="he-IL" sz="2400">
                  <a:latin typeface="Arial" panose="020B0604020202020204" pitchFamily="34" charset="0"/>
                  <a:cs typeface="Arial" panose="020B0604020202020204" pitchFamily="34" charset="0"/>
                </a:endParaRPr>
              </a:p>
            </p:txBody>
          </p:sp>
          <p:grpSp>
            <p:nvGrpSpPr>
              <p:cNvPr id="92222" name="Group 113"/>
              <p:cNvGrpSpPr>
                <a:grpSpLocks/>
              </p:cNvGrpSpPr>
              <p:nvPr/>
            </p:nvGrpSpPr>
            <p:grpSpPr bwMode="auto">
              <a:xfrm>
                <a:off x="4530" y="1287"/>
                <a:ext cx="377" cy="75"/>
                <a:chOff x="2468" y="1332"/>
                <a:chExt cx="310" cy="60"/>
              </a:xfrm>
            </p:grpSpPr>
            <p:sp>
              <p:nvSpPr>
                <p:cNvPr id="92225" name="Freeform 114"/>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noFill/>
                <a:ln w="19050" cmpd="sng">
                  <a:solidFill>
                    <a:srgbClr val="000000"/>
                  </a:solidFill>
                  <a:round/>
                  <a:headEnd/>
                  <a:tailEnd/>
                </a:ln>
                <a:effectLst/>
                <a:extLst>
                  <a:ext uri="{909E8E84-426E-40DD-AFC4-6F175D3DCCD1}">
                    <a14:hiddenFill xmlns:a14="http://schemas.microsoft.com/office/drawing/2010/main">
                      <a:solidFill>
                        <a:srgbClr val="00CC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92226" name="Freeform 115"/>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noFill/>
                <a:ln w="19050" cmpd="sng">
                  <a:solidFill>
                    <a:srgbClr val="000000"/>
                  </a:solidFill>
                  <a:round/>
                  <a:headEnd/>
                  <a:tailEnd/>
                </a:ln>
                <a:effectLst/>
                <a:extLst>
                  <a:ext uri="{909E8E84-426E-40DD-AFC4-6F175D3DCCD1}">
                    <a14:hiddenFill xmlns:a14="http://schemas.microsoft.com/office/drawing/2010/main">
                      <a:solidFill>
                        <a:srgbClr val="00CC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grpSp>
          <p:sp>
            <p:nvSpPr>
              <p:cNvPr id="62526" name="Line 116"/>
              <p:cNvSpPr>
                <a:spLocks noChangeShapeType="1"/>
              </p:cNvSpPr>
              <p:nvPr/>
            </p:nvSpPr>
            <p:spPr bwMode="auto">
              <a:xfrm>
                <a:off x="4400" y="1322"/>
                <a:ext cx="0" cy="108"/>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Arial" charset="0"/>
                  <a:ea typeface="ＭＳ Ｐゴシック" charset="0"/>
                </a:endParaRPr>
              </a:p>
            </p:txBody>
          </p:sp>
          <p:sp>
            <p:nvSpPr>
              <p:cNvPr id="62527" name="Line 117"/>
              <p:cNvSpPr>
                <a:spLocks noChangeShapeType="1"/>
              </p:cNvSpPr>
              <p:nvPr/>
            </p:nvSpPr>
            <p:spPr bwMode="auto">
              <a:xfrm>
                <a:off x="5063" y="1326"/>
                <a:ext cx="0" cy="107"/>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Arial" charset="0"/>
                  <a:ea typeface="ＭＳ Ｐゴシック" charset="0"/>
                </a:endParaRPr>
              </a:p>
            </p:txBody>
          </p:sp>
        </p:grpSp>
        <p:grpSp>
          <p:nvGrpSpPr>
            <p:cNvPr id="92210" name="Group 118"/>
            <p:cNvGrpSpPr>
              <a:grpSpLocks/>
            </p:cNvGrpSpPr>
            <p:nvPr/>
          </p:nvGrpSpPr>
          <p:grpSpPr bwMode="auto">
            <a:xfrm flipH="1">
              <a:off x="5108" y="1993"/>
              <a:ext cx="404" cy="352"/>
              <a:chOff x="-44" y="1473"/>
              <a:chExt cx="981" cy="1105"/>
            </a:xfrm>
          </p:grpSpPr>
          <p:pic>
            <p:nvPicPr>
              <p:cNvPr id="92217" name="Picture 119"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18" name="Freeform 120"/>
              <p:cNvSpPr>
                <a:spLocks/>
              </p:cNvSpPr>
              <p:nvPr/>
            </p:nvSpPr>
            <p:spPr bwMode="auto">
              <a:xfrm flipH="1">
                <a:off x="374" y="1579"/>
                <a:ext cx="477" cy="506"/>
              </a:xfrm>
              <a:custGeom>
                <a:avLst/>
                <a:gdLst>
                  <a:gd name="T0" fmla="*/ 0 w 356"/>
                  <a:gd name="T1" fmla="*/ 0 h 368"/>
                  <a:gd name="T2" fmla="*/ 187350 w 356"/>
                  <a:gd name="T3" fmla="*/ 15593 h 368"/>
                  <a:gd name="T4" fmla="*/ 222251 w 356"/>
                  <a:gd name="T5" fmla="*/ 324849 h 368"/>
                  <a:gd name="T6" fmla="*/ 48981 w 356"/>
                  <a:gd name="T7" fmla="*/ 406267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he-IL"/>
              </a:p>
            </p:txBody>
          </p:sp>
        </p:grpSp>
        <p:grpSp>
          <p:nvGrpSpPr>
            <p:cNvPr id="92211" name="Group 121"/>
            <p:cNvGrpSpPr>
              <a:grpSpLocks/>
            </p:cNvGrpSpPr>
            <p:nvPr/>
          </p:nvGrpSpPr>
          <p:grpSpPr bwMode="auto">
            <a:xfrm flipH="1">
              <a:off x="5092" y="2474"/>
              <a:ext cx="404" cy="352"/>
              <a:chOff x="-44" y="1473"/>
              <a:chExt cx="981" cy="1105"/>
            </a:xfrm>
          </p:grpSpPr>
          <p:pic>
            <p:nvPicPr>
              <p:cNvPr id="92215" name="Picture 122"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16" name="Freeform 123"/>
              <p:cNvSpPr>
                <a:spLocks/>
              </p:cNvSpPr>
              <p:nvPr/>
            </p:nvSpPr>
            <p:spPr bwMode="auto">
              <a:xfrm flipH="1">
                <a:off x="374" y="1579"/>
                <a:ext cx="477" cy="506"/>
              </a:xfrm>
              <a:custGeom>
                <a:avLst/>
                <a:gdLst>
                  <a:gd name="T0" fmla="*/ 0 w 356"/>
                  <a:gd name="T1" fmla="*/ 0 h 368"/>
                  <a:gd name="T2" fmla="*/ 187350 w 356"/>
                  <a:gd name="T3" fmla="*/ 15593 h 368"/>
                  <a:gd name="T4" fmla="*/ 222251 w 356"/>
                  <a:gd name="T5" fmla="*/ 324849 h 368"/>
                  <a:gd name="T6" fmla="*/ 48981 w 356"/>
                  <a:gd name="T7" fmla="*/ 406267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he-IL"/>
              </a:p>
            </p:txBody>
          </p:sp>
        </p:grpSp>
        <p:sp>
          <p:nvSpPr>
            <p:cNvPr id="62502" name="Oval 150"/>
            <p:cNvSpPr>
              <a:spLocks noChangeArrowheads="1"/>
            </p:cNvSpPr>
            <p:nvPr/>
          </p:nvSpPr>
          <p:spPr bwMode="auto">
            <a:xfrm>
              <a:off x="5299" y="1852"/>
              <a:ext cx="7" cy="16"/>
            </a:xfrm>
            <a:prstGeom prst="ellipse">
              <a:avLst/>
            </a:pr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92213" name="Freeform 92"/>
            <p:cNvSpPr>
              <a:spLocks/>
            </p:cNvSpPr>
            <p:nvPr/>
          </p:nvSpPr>
          <p:spPr bwMode="auto">
            <a:xfrm>
              <a:off x="4564" y="1425"/>
              <a:ext cx="735" cy="680"/>
            </a:xfrm>
            <a:custGeom>
              <a:avLst/>
              <a:gdLst>
                <a:gd name="T0" fmla="*/ 0 w 735"/>
                <a:gd name="T1" fmla="*/ 105 h 742"/>
                <a:gd name="T2" fmla="*/ 398 w 735"/>
                <a:gd name="T3" fmla="*/ 97 h 742"/>
                <a:gd name="T4" fmla="*/ 416 w 735"/>
                <a:gd name="T5" fmla="*/ 41 h 742"/>
                <a:gd name="T6" fmla="*/ 452 w 735"/>
                <a:gd name="T7" fmla="*/ 5 h 742"/>
                <a:gd name="T8" fmla="*/ 735 w 735"/>
                <a:gd name="T9" fmla="*/ 5 h 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35" h="742">
                  <a:moveTo>
                    <a:pt x="0" y="715"/>
                  </a:moveTo>
                  <a:cubicBezTo>
                    <a:pt x="66" y="708"/>
                    <a:pt x="329" y="742"/>
                    <a:pt x="398" y="670"/>
                  </a:cubicBezTo>
                  <a:cubicBezTo>
                    <a:pt x="467" y="598"/>
                    <a:pt x="407" y="386"/>
                    <a:pt x="416" y="281"/>
                  </a:cubicBezTo>
                  <a:cubicBezTo>
                    <a:pt x="425" y="176"/>
                    <a:pt x="399" y="82"/>
                    <a:pt x="452" y="41"/>
                  </a:cubicBezTo>
                  <a:cubicBezTo>
                    <a:pt x="505" y="0"/>
                    <a:pt x="676" y="34"/>
                    <a:pt x="735" y="32"/>
                  </a:cubicBezTo>
                </a:path>
              </a:pathLst>
            </a:custGeom>
            <a:noFill/>
            <a:ln w="38100" cap="flat" cmpd="sng">
              <a:solidFill>
                <a:srgbClr val="CC0000"/>
              </a:solidFill>
              <a:prstDash val="solid"/>
              <a:round/>
              <a:headEnd type="triangl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he-IL"/>
            </a:p>
          </p:txBody>
        </p:sp>
        <p:sp>
          <p:nvSpPr>
            <p:cNvPr id="62485" name="Text Box 93"/>
            <p:cNvSpPr txBox="1">
              <a:spLocks noChangeArrowheads="1"/>
            </p:cNvSpPr>
            <p:nvPr/>
          </p:nvSpPr>
          <p:spPr bwMode="auto">
            <a:xfrm>
              <a:off x="4612" y="1569"/>
              <a:ext cx="372"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defRPr/>
              </a:pPr>
              <a:r>
                <a:rPr lang="en-US" smtClean="0">
                  <a:solidFill>
                    <a:srgbClr val="CC0000"/>
                  </a:solidFill>
                </a:rPr>
                <a:t>IGD</a:t>
              </a:r>
            </a:p>
          </p:txBody>
        </p:sp>
      </p:grpSp>
      <p:sp>
        <p:nvSpPr>
          <p:cNvPr id="102" name="Line 35"/>
          <p:cNvSpPr>
            <a:spLocks noChangeShapeType="1"/>
          </p:cNvSpPr>
          <p:nvPr/>
        </p:nvSpPr>
        <p:spPr bwMode="auto">
          <a:xfrm>
            <a:off x="8140700" y="2613025"/>
            <a:ext cx="133350" cy="635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Arial" charset="0"/>
              <a:ea typeface="ＭＳ Ｐゴシック" charset="0"/>
            </a:endParaRPr>
          </a:p>
        </p:txBody>
      </p:sp>
      <p:sp>
        <p:nvSpPr>
          <p:cNvPr id="103" name="Line 137"/>
          <p:cNvSpPr>
            <a:spLocks noChangeShapeType="1"/>
          </p:cNvSpPr>
          <p:nvPr/>
        </p:nvSpPr>
        <p:spPr bwMode="auto">
          <a:xfrm>
            <a:off x="7237413" y="3389313"/>
            <a:ext cx="257175"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Arial" charset="0"/>
              <a:ea typeface="ＭＳ Ｐゴシック" charset="0"/>
            </a:endParaRPr>
          </a:p>
        </p:txBody>
      </p:sp>
      <p:grpSp>
        <p:nvGrpSpPr>
          <p:cNvPr id="92170" name="Group 138"/>
          <p:cNvGrpSpPr>
            <a:grpSpLocks/>
          </p:cNvGrpSpPr>
          <p:nvPr/>
        </p:nvGrpSpPr>
        <p:grpSpPr bwMode="auto">
          <a:xfrm>
            <a:off x="8259763" y="2362200"/>
            <a:ext cx="346075" cy="623888"/>
            <a:chOff x="4140" y="429"/>
            <a:chExt cx="1425" cy="2396"/>
          </a:xfrm>
        </p:grpSpPr>
        <p:sp>
          <p:nvSpPr>
            <p:cNvPr id="92172" name="Freeform 139"/>
            <p:cNvSpPr>
              <a:spLocks/>
            </p:cNvSpPr>
            <p:nvPr/>
          </p:nvSpPr>
          <p:spPr bwMode="auto">
            <a:xfrm>
              <a:off x="5268" y="433"/>
              <a:ext cx="283" cy="2286"/>
            </a:xfrm>
            <a:custGeom>
              <a:avLst/>
              <a:gdLst>
                <a:gd name="T0" fmla="*/ 2 w 354"/>
                <a:gd name="T1" fmla="*/ 0 h 2742"/>
                <a:gd name="T2" fmla="*/ 2 w 354"/>
                <a:gd name="T3" fmla="*/ 7 h 2742"/>
                <a:gd name="T4" fmla="*/ 2 w 354"/>
                <a:gd name="T5" fmla="*/ 48 h 2742"/>
                <a:gd name="T6" fmla="*/ 0 w 354"/>
                <a:gd name="T7" fmla="*/ 50 h 2742"/>
                <a:gd name="T8" fmla="*/ 2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106" name="Rectangle 140"/>
            <p:cNvSpPr>
              <a:spLocks noChangeArrowheads="1"/>
            </p:cNvSpPr>
            <p:nvPr/>
          </p:nvSpPr>
          <p:spPr bwMode="auto">
            <a:xfrm>
              <a:off x="4205" y="429"/>
              <a:ext cx="1046" cy="2286"/>
            </a:xfrm>
            <a:prstGeom prst="rect">
              <a:avLst/>
            </a:pr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92174" name="Freeform 141"/>
            <p:cNvSpPr>
              <a:spLocks/>
            </p:cNvSpPr>
            <p:nvPr/>
          </p:nvSpPr>
          <p:spPr bwMode="auto">
            <a:xfrm>
              <a:off x="5321" y="570"/>
              <a:ext cx="169" cy="2115"/>
            </a:xfrm>
            <a:custGeom>
              <a:avLst/>
              <a:gdLst>
                <a:gd name="T0" fmla="*/ 2 w 211"/>
                <a:gd name="T1" fmla="*/ 0 h 2537"/>
                <a:gd name="T2" fmla="*/ 2 w 211"/>
                <a:gd name="T3" fmla="*/ 5 h 2537"/>
                <a:gd name="T4" fmla="*/ 2 w 211"/>
                <a:gd name="T5" fmla="*/ 45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92175" name="Freeform 142"/>
            <p:cNvSpPr>
              <a:spLocks/>
            </p:cNvSpPr>
            <p:nvPr/>
          </p:nvSpPr>
          <p:spPr bwMode="auto">
            <a:xfrm>
              <a:off x="5284" y="1640"/>
              <a:ext cx="263" cy="189"/>
            </a:xfrm>
            <a:custGeom>
              <a:avLst/>
              <a:gdLst>
                <a:gd name="T0" fmla="*/ 2 w 328"/>
                <a:gd name="T1" fmla="*/ 0 h 226"/>
                <a:gd name="T2" fmla="*/ 2 w 328"/>
                <a:gd name="T3" fmla="*/ 3 h 226"/>
                <a:gd name="T4" fmla="*/ 2 w 328"/>
                <a:gd name="T5" fmla="*/ 5 h 226"/>
                <a:gd name="T6" fmla="*/ 0 w 328"/>
                <a:gd name="T7" fmla="*/ 3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109" name="Rectangle 143"/>
            <p:cNvSpPr>
              <a:spLocks noChangeArrowheads="1"/>
            </p:cNvSpPr>
            <p:nvPr/>
          </p:nvSpPr>
          <p:spPr bwMode="auto">
            <a:xfrm>
              <a:off x="4212" y="691"/>
              <a:ext cx="595" cy="49"/>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grpSp>
          <p:nvGrpSpPr>
            <p:cNvPr id="92177" name="Group 144"/>
            <p:cNvGrpSpPr>
              <a:grpSpLocks/>
            </p:cNvGrpSpPr>
            <p:nvPr/>
          </p:nvGrpSpPr>
          <p:grpSpPr bwMode="auto">
            <a:xfrm>
              <a:off x="4749" y="668"/>
              <a:ext cx="581" cy="145"/>
              <a:chOff x="614" y="2568"/>
              <a:chExt cx="725" cy="139"/>
            </a:xfrm>
          </p:grpSpPr>
          <p:sp>
            <p:nvSpPr>
              <p:cNvPr id="135" name="AutoShape 145"/>
              <p:cNvSpPr>
                <a:spLocks noChangeArrowheads="1"/>
              </p:cNvSpPr>
              <p:nvPr/>
            </p:nvSpPr>
            <p:spPr bwMode="auto">
              <a:xfrm>
                <a:off x="613" y="2567"/>
                <a:ext cx="726" cy="140"/>
              </a:xfrm>
              <a:prstGeom prst="roundRect">
                <a:avLst>
                  <a:gd name="adj" fmla="val 50000"/>
                </a:avLst>
              </a:prstGeom>
              <a:solidFill>
                <a:schemeClr val="tx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136" name="AutoShape 146"/>
              <p:cNvSpPr>
                <a:spLocks noChangeArrowheads="1"/>
              </p:cNvSpPr>
              <p:nvPr/>
            </p:nvSpPr>
            <p:spPr bwMode="auto">
              <a:xfrm>
                <a:off x="629" y="2584"/>
                <a:ext cx="693" cy="105"/>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grpSp>
        <p:sp>
          <p:nvSpPr>
            <p:cNvPr id="111" name="Rectangle 147"/>
            <p:cNvSpPr>
              <a:spLocks noChangeArrowheads="1"/>
            </p:cNvSpPr>
            <p:nvPr/>
          </p:nvSpPr>
          <p:spPr bwMode="auto">
            <a:xfrm>
              <a:off x="4225" y="1020"/>
              <a:ext cx="595" cy="43"/>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grpSp>
          <p:nvGrpSpPr>
            <p:cNvPr id="92179" name="Group 148"/>
            <p:cNvGrpSpPr>
              <a:grpSpLocks/>
            </p:cNvGrpSpPr>
            <p:nvPr/>
          </p:nvGrpSpPr>
          <p:grpSpPr bwMode="auto">
            <a:xfrm>
              <a:off x="4747" y="994"/>
              <a:ext cx="581" cy="134"/>
              <a:chOff x="614" y="2568"/>
              <a:chExt cx="725" cy="139"/>
            </a:xfrm>
          </p:grpSpPr>
          <p:sp>
            <p:nvSpPr>
              <p:cNvPr id="133" name="AutoShape 149"/>
              <p:cNvSpPr>
                <a:spLocks noChangeArrowheads="1"/>
              </p:cNvSpPr>
              <p:nvPr/>
            </p:nvSpPr>
            <p:spPr bwMode="auto">
              <a:xfrm>
                <a:off x="615" y="2570"/>
                <a:ext cx="726" cy="139"/>
              </a:xfrm>
              <a:prstGeom prst="roundRect">
                <a:avLst>
                  <a:gd name="adj" fmla="val 50000"/>
                </a:avLst>
              </a:prstGeom>
              <a:solidFill>
                <a:schemeClr val="tx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134" name="AutoShape 150"/>
              <p:cNvSpPr>
                <a:spLocks noChangeArrowheads="1"/>
              </p:cNvSpPr>
              <p:nvPr/>
            </p:nvSpPr>
            <p:spPr bwMode="auto">
              <a:xfrm>
                <a:off x="631" y="2589"/>
                <a:ext cx="693" cy="101"/>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grpSp>
        <p:sp>
          <p:nvSpPr>
            <p:cNvPr id="113" name="Rectangle 151"/>
            <p:cNvSpPr>
              <a:spLocks noChangeArrowheads="1"/>
            </p:cNvSpPr>
            <p:nvPr/>
          </p:nvSpPr>
          <p:spPr bwMode="auto">
            <a:xfrm>
              <a:off x="4218" y="1356"/>
              <a:ext cx="595" cy="49"/>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114" name="Rectangle 152"/>
            <p:cNvSpPr>
              <a:spLocks noChangeArrowheads="1"/>
            </p:cNvSpPr>
            <p:nvPr/>
          </p:nvSpPr>
          <p:spPr bwMode="auto">
            <a:xfrm>
              <a:off x="4225" y="1654"/>
              <a:ext cx="601" cy="49"/>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grpSp>
          <p:nvGrpSpPr>
            <p:cNvPr id="92182" name="Group 153"/>
            <p:cNvGrpSpPr>
              <a:grpSpLocks/>
            </p:cNvGrpSpPr>
            <p:nvPr/>
          </p:nvGrpSpPr>
          <p:grpSpPr bwMode="auto">
            <a:xfrm>
              <a:off x="4735" y="1627"/>
              <a:ext cx="582" cy="151"/>
              <a:chOff x="614" y="2568"/>
              <a:chExt cx="725" cy="139"/>
            </a:xfrm>
          </p:grpSpPr>
          <p:sp>
            <p:nvSpPr>
              <p:cNvPr id="131" name="AutoShape 154"/>
              <p:cNvSpPr>
                <a:spLocks noChangeArrowheads="1"/>
              </p:cNvSpPr>
              <p:nvPr/>
            </p:nvSpPr>
            <p:spPr bwMode="auto">
              <a:xfrm>
                <a:off x="614" y="2576"/>
                <a:ext cx="725" cy="129"/>
              </a:xfrm>
              <a:prstGeom prst="roundRect">
                <a:avLst>
                  <a:gd name="adj" fmla="val 50000"/>
                </a:avLst>
              </a:prstGeom>
              <a:solidFill>
                <a:schemeClr val="tx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132" name="AutoShape 155"/>
              <p:cNvSpPr>
                <a:spLocks noChangeArrowheads="1"/>
              </p:cNvSpPr>
              <p:nvPr/>
            </p:nvSpPr>
            <p:spPr bwMode="auto">
              <a:xfrm>
                <a:off x="630" y="2588"/>
                <a:ext cx="692" cy="101"/>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grpSp>
        <p:sp>
          <p:nvSpPr>
            <p:cNvPr id="92183" name="Freeform 156"/>
            <p:cNvSpPr>
              <a:spLocks/>
            </p:cNvSpPr>
            <p:nvPr/>
          </p:nvSpPr>
          <p:spPr bwMode="auto">
            <a:xfrm>
              <a:off x="5288" y="1354"/>
              <a:ext cx="263" cy="188"/>
            </a:xfrm>
            <a:custGeom>
              <a:avLst/>
              <a:gdLst>
                <a:gd name="T0" fmla="*/ 2 w 328"/>
                <a:gd name="T1" fmla="*/ 0 h 226"/>
                <a:gd name="T2" fmla="*/ 2 w 328"/>
                <a:gd name="T3" fmla="*/ 2 h 226"/>
                <a:gd name="T4" fmla="*/ 2 w 328"/>
                <a:gd name="T5" fmla="*/ 4 h 226"/>
                <a:gd name="T6" fmla="*/ 0 w 328"/>
                <a:gd name="T7" fmla="*/ 2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grpSp>
          <p:nvGrpSpPr>
            <p:cNvPr id="92184" name="Group 157"/>
            <p:cNvGrpSpPr>
              <a:grpSpLocks/>
            </p:cNvGrpSpPr>
            <p:nvPr/>
          </p:nvGrpSpPr>
          <p:grpSpPr bwMode="auto">
            <a:xfrm>
              <a:off x="4739" y="1327"/>
              <a:ext cx="582" cy="139"/>
              <a:chOff x="614" y="2568"/>
              <a:chExt cx="725" cy="139"/>
            </a:xfrm>
          </p:grpSpPr>
          <p:sp>
            <p:nvSpPr>
              <p:cNvPr id="129" name="AutoShape 158"/>
              <p:cNvSpPr>
                <a:spLocks noChangeArrowheads="1"/>
              </p:cNvSpPr>
              <p:nvPr/>
            </p:nvSpPr>
            <p:spPr bwMode="auto">
              <a:xfrm>
                <a:off x="617" y="2566"/>
                <a:ext cx="725" cy="140"/>
              </a:xfrm>
              <a:prstGeom prst="roundRect">
                <a:avLst>
                  <a:gd name="adj" fmla="val 50000"/>
                </a:avLst>
              </a:prstGeom>
              <a:solidFill>
                <a:schemeClr val="tx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130" name="AutoShape 159"/>
              <p:cNvSpPr>
                <a:spLocks noChangeArrowheads="1"/>
              </p:cNvSpPr>
              <p:nvPr/>
            </p:nvSpPr>
            <p:spPr bwMode="auto">
              <a:xfrm>
                <a:off x="633" y="2585"/>
                <a:ext cx="692" cy="104"/>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grpSp>
        <p:sp>
          <p:nvSpPr>
            <p:cNvPr id="118" name="Rectangle 160"/>
            <p:cNvSpPr>
              <a:spLocks noChangeArrowheads="1"/>
            </p:cNvSpPr>
            <p:nvPr/>
          </p:nvSpPr>
          <p:spPr bwMode="auto">
            <a:xfrm>
              <a:off x="5251" y="429"/>
              <a:ext cx="65" cy="2286"/>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92186" name="Freeform 161"/>
            <p:cNvSpPr>
              <a:spLocks/>
            </p:cNvSpPr>
            <p:nvPr/>
          </p:nvSpPr>
          <p:spPr bwMode="auto">
            <a:xfrm>
              <a:off x="5312" y="1007"/>
              <a:ext cx="237" cy="213"/>
            </a:xfrm>
            <a:custGeom>
              <a:avLst/>
              <a:gdLst>
                <a:gd name="T0" fmla="*/ 2 w 296"/>
                <a:gd name="T1" fmla="*/ 0 h 256"/>
                <a:gd name="T2" fmla="*/ 2 w 296"/>
                <a:gd name="T3" fmla="*/ 2 h 256"/>
                <a:gd name="T4" fmla="*/ 2 w 296"/>
                <a:gd name="T5" fmla="*/ 4 h 256"/>
                <a:gd name="T6" fmla="*/ 0 w 296"/>
                <a:gd name="T7" fmla="*/ 2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92187" name="Freeform 162"/>
            <p:cNvSpPr>
              <a:spLocks/>
            </p:cNvSpPr>
            <p:nvPr/>
          </p:nvSpPr>
          <p:spPr bwMode="auto">
            <a:xfrm>
              <a:off x="5315" y="680"/>
              <a:ext cx="244" cy="240"/>
            </a:xfrm>
            <a:custGeom>
              <a:avLst/>
              <a:gdLst>
                <a:gd name="T0" fmla="*/ 0 w 304"/>
                <a:gd name="T1" fmla="*/ 0 h 288"/>
                <a:gd name="T2" fmla="*/ 2 w 304"/>
                <a:gd name="T3" fmla="*/ 3 h 288"/>
                <a:gd name="T4" fmla="*/ 2 w 304"/>
                <a:gd name="T5" fmla="*/ 6 h 288"/>
                <a:gd name="T6" fmla="*/ 2 w 304"/>
                <a:gd name="T7" fmla="*/ 3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121" name="Oval 163"/>
            <p:cNvSpPr>
              <a:spLocks noChangeArrowheads="1"/>
            </p:cNvSpPr>
            <p:nvPr/>
          </p:nvSpPr>
          <p:spPr bwMode="auto">
            <a:xfrm>
              <a:off x="5519" y="2612"/>
              <a:ext cx="46" cy="98"/>
            </a:xfrm>
            <a:prstGeom prst="ellipse">
              <a:avLst/>
            </a:pr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92189" name="Freeform 164"/>
            <p:cNvSpPr>
              <a:spLocks/>
            </p:cNvSpPr>
            <p:nvPr/>
          </p:nvSpPr>
          <p:spPr bwMode="auto">
            <a:xfrm>
              <a:off x="5302" y="2614"/>
              <a:ext cx="245" cy="200"/>
            </a:xfrm>
            <a:custGeom>
              <a:avLst/>
              <a:gdLst>
                <a:gd name="T0" fmla="*/ 0 w 306"/>
                <a:gd name="T1" fmla="*/ 3 h 240"/>
                <a:gd name="T2" fmla="*/ 2 w 306"/>
                <a:gd name="T3" fmla="*/ 5 h 240"/>
                <a:gd name="T4" fmla="*/ 2 w 306"/>
                <a:gd name="T5" fmla="*/ 3 h 240"/>
                <a:gd name="T6" fmla="*/ 2 w 306"/>
                <a:gd name="T7" fmla="*/ 0 h 240"/>
                <a:gd name="T8" fmla="*/ 0 w 306"/>
                <a:gd name="T9" fmla="*/ 3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123" name="AutoShape 165"/>
            <p:cNvSpPr>
              <a:spLocks noChangeArrowheads="1"/>
            </p:cNvSpPr>
            <p:nvPr/>
          </p:nvSpPr>
          <p:spPr bwMode="auto">
            <a:xfrm>
              <a:off x="4140" y="2679"/>
              <a:ext cx="1196" cy="146"/>
            </a:xfrm>
            <a:prstGeom prst="roundRect">
              <a:avLst>
                <a:gd name="adj" fmla="val 50000"/>
              </a:avLst>
            </a:prstGeom>
            <a:solidFill>
              <a:srgbClr val="DDDDDD"/>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124" name="AutoShape 166"/>
            <p:cNvSpPr>
              <a:spLocks noChangeArrowheads="1"/>
            </p:cNvSpPr>
            <p:nvPr/>
          </p:nvSpPr>
          <p:spPr bwMode="auto">
            <a:xfrm>
              <a:off x="4205" y="2709"/>
              <a:ext cx="1072" cy="85"/>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125" name="Oval 167"/>
            <p:cNvSpPr>
              <a:spLocks noChangeArrowheads="1"/>
            </p:cNvSpPr>
            <p:nvPr/>
          </p:nvSpPr>
          <p:spPr bwMode="auto">
            <a:xfrm>
              <a:off x="4310" y="2386"/>
              <a:ext cx="157" cy="140"/>
            </a:xfrm>
            <a:prstGeom prst="ellipse">
              <a:avLst/>
            </a:prstGeom>
            <a:solidFill>
              <a:srgbClr val="33CC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126" name="Oval 168"/>
            <p:cNvSpPr>
              <a:spLocks noChangeArrowheads="1"/>
            </p:cNvSpPr>
            <p:nvPr/>
          </p:nvSpPr>
          <p:spPr bwMode="auto">
            <a:xfrm>
              <a:off x="4486" y="2386"/>
              <a:ext cx="157" cy="140"/>
            </a:xfrm>
            <a:prstGeom prst="ellipse">
              <a:avLst/>
            </a:prstGeom>
            <a:solidFill>
              <a:srgbClr val="FF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defRPr/>
              </a:pPr>
              <a:endParaRPr lang="en-US">
                <a:solidFill>
                  <a:srgbClr val="FF0000"/>
                </a:solidFill>
                <a:latin typeface="Arial" charset="0"/>
                <a:ea typeface="ＭＳ Ｐゴシック" charset="0"/>
                <a:cs typeface="Arial" charset="0"/>
              </a:endParaRPr>
            </a:p>
          </p:txBody>
        </p:sp>
        <p:sp>
          <p:nvSpPr>
            <p:cNvPr id="127" name="Oval 169"/>
            <p:cNvSpPr>
              <a:spLocks noChangeArrowheads="1"/>
            </p:cNvSpPr>
            <p:nvPr/>
          </p:nvSpPr>
          <p:spPr bwMode="auto">
            <a:xfrm>
              <a:off x="4663" y="2380"/>
              <a:ext cx="157" cy="140"/>
            </a:xfrm>
            <a:prstGeom prst="ellipse">
              <a:avLst/>
            </a:prstGeom>
            <a:solidFill>
              <a:srgbClr val="33CC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128" name="Rectangle 170"/>
            <p:cNvSpPr>
              <a:spLocks noChangeArrowheads="1"/>
            </p:cNvSpPr>
            <p:nvPr/>
          </p:nvSpPr>
          <p:spPr bwMode="auto">
            <a:xfrm>
              <a:off x="5062" y="1837"/>
              <a:ext cx="85" cy="756"/>
            </a:xfrm>
            <a:prstGeom prst="rect">
              <a:avLst/>
            </a:prstGeom>
            <a:solidFill>
              <a:srgbClr val="292929"/>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grpSp>
      <p:sp>
        <p:nvSpPr>
          <p:cNvPr id="137" name="Line 137"/>
          <p:cNvSpPr>
            <a:spLocks noChangeShapeType="1"/>
          </p:cNvSpPr>
          <p:nvPr/>
        </p:nvSpPr>
        <p:spPr bwMode="auto">
          <a:xfrm>
            <a:off x="8058150" y="3400425"/>
            <a:ext cx="123825"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Arial" charset="0"/>
              <a:ea typeface="ＭＳ Ｐゴシック" charset="0"/>
            </a:endParaRPr>
          </a:p>
        </p:txBody>
      </p:sp>
    </p:spTree>
    <p:extLst>
      <p:ext uri="{BB962C8B-B14F-4D97-AF65-F5344CB8AC3E}">
        <p14:creationId xmlns:p14="http://schemas.microsoft.com/office/powerpoint/2010/main" val="2221938388"/>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2" name="Rectangle 2"/>
          <p:cNvSpPr>
            <a:spLocks noGrp="1" noChangeArrowheads="1"/>
          </p:cNvSpPr>
          <p:nvPr>
            <p:ph type="title"/>
          </p:nvPr>
        </p:nvSpPr>
        <p:spPr/>
        <p:txBody>
          <a:bodyPr/>
          <a:lstStyle/>
          <a:p>
            <a:pPr>
              <a:defRPr/>
            </a:pPr>
            <a:r>
              <a:rPr lang="en-US">
                <a:ea typeface="ＭＳ Ｐゴシック" charset="0"/>
                <a:cs typeface="+mj-cs"/>
              </a:rPr>
              <a:t>NAT traversal problem</a:t>
            </a:r>
          </a:p>
        </p:txBody>
      </p:sp>
      <p:sp>
        <p:nvSpPr>
          <p:cNvPr id="63493" name="Rectangle 3"/>
          <p:cNvSpPr>
            <a:spLocks noGrp="1" noChangeArrowheads="1"/>
          </p:cNvSpPr>
          <p:nvPr>
            <p:ph type="body" idx="1"/>
          </p:nvPr>
        </p:nvSpPr>
        <p:spPr/>
        <p:txBody>
          <a:bodyPr/>
          <a:lstStyle/>
          <a:p>
            <a:pPr>
              <a:defRPr/>
            </a:pPr>
            <a:r>
              <a:rPr lang="en-US" sz="2400" i="1" dirty="0">
                <a:solidFill>
                  <a:srgbClr val="CC0000"/>
                </a:solidFill>
                <a:ea typeface="ＭＳ Ｐゴシック" charset="0"/>
                <a:cs typeface="+mn-cs"/>
              </a:rPr>
              <a:t>solution 3:</a:t>
            </a:r>
            <a:r>
              <a:rPr lang="en-US" sz="2400" dirty="0">
                <a:ea typeface="ＭＳ Ｐゴシック" charset="0"/>
                <a:cs typeface="+mn-cs"/>
              </a:rPr>
              <a:t> relaying (used in Skype)</a:t>
            </a:r>
          </a:p>
          <a:p>
            <a:pPr marL="342900" lvl="3" indent="-342900">
              <a:buFont typeface="Wingdings" panose="05000000000000000000" pitchFamily="2" charset="2"/>
              <a:buChar char="q"/>
              <a:defRPr/>
            </a:pPr>
            <a:r>
              <a:rPr lang="en-US" dirty="0" err="1">
                <a:ea typeface="ＭＳ Ｐゴシック" charset="0"/>
              </a:rPr>
              <a:t>NATed</a:t>
            </a:r>
            <a:r>
              <a:rPr lang="en-US" dirty="0">
                <a:ea typeface="ＭＳ Ｐゴシック" charset="0"/>
              </a:rPr>
              <a:t> client establishes connection to relay</a:t>
            </a:r>
          </a:p>
          <a:p>
            <a:pPr marL="342900" lvl="3" indent="-342900">
              <a:buFont typeface="Wingdings" panose="05000000000000000000" pitchFamily="2" charset="2"/>
              <a:buChar char="q"/>
              <a:defRPr/>
            </a:pPr>
            <a:r>
              <a:rPr lang="en-US" dirty="0">
                <a:ea typeface="ＭＳ Ｐゴシック" charset="0"/>
              </a:rPr>
              <a:t>external client connects to relay</a:t>
            </a:r>
          </a:p>
          <a:p>
            <a:pPr marL="342900" lvl="3" indent="-342900">
              <a:buFont typeface="Wingdings" panose="05000000000000000000" pitchFamily="2" charset="2"/>
              <a:buChar char="q"/>
              <a:defRPr/>
            </a:pPr>
            <a:r>
              <a:rPr lang="en-US" dirty="0">
                <a:ea typeface="ＭＳ Ｐゴシック" charset="0"/>
              </a:rPr>
              <a:t>relay bridges packets between to connections</a:t>
            </a:r>
          </a:p>
          <a:p>
            <a:pPr>
              <a:buFont typeface="Wingdings" charset="0"/>
              <a:buNone/>
              <a:defRPr/>
            </a:pPr>
            <a:endParaRPr lang="en-US" sz="2400" dirty="0">
              <a:ea typeface="ＭＳ Ｐゴシック" charset="0"/>
              <a:cs typeface="+mn-cs"/>
            </a:endParaRPr>
          </a:p>
        </p:txBody>
      </p:sp>
      <p:sp>
        <p:nvSpPr>
          <p:cNvPr id="63494" name="Text Box 16"/>
          <p:cNvSpPr txBox="1">
            <a:spLocks noChangeArrowheads="1"/>
          </p:cNvSpPr>
          <p:nvPr/>
        </p:nvSpPr>
        <p:spPr bwMode="auto">
          <a:xfrm>
            <a:off x="4879975" y="5095875"/>
            <a:ext cx="12573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defRPr/>
            </a:pPr>
            <a:r>
              <a:rPr lang="en-US" sz="1600" smtClean="0"/>
              <a:t>138.76.29.7</a:t>
            </a:r>
          </a:p>
        </p:txBody>
      </p:sp>
      <p:sp>
        <p:nvSpPr>
          <p:cNvPr id="63495" name="Text Box 42"/>
          <p:cNvSpPr txBox="1">
            <a:spLocks noChangeArrowheads="1"/>
          </p:cNvSpPr>
          <p:nvPr/>
        </p:nvSpPr>
        <p:spPr bwMode="auto">
          <a:xfrm>
            <a:off x="260350" y="4718050"/>
            <a:ext cx="7175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defRPr/>
            </a:pPr>
            <a:r>
              <a:rPr lang="en-US" smtClean="0"/>
              <a:t>client</a:t>
            </a:r>
          </a:p>
        </p:txBody>
      </p:sp>
      <p:sp>
        <p:nvSpPr>
          <p:cNvPr id="63496" name="Line 14"/>
          <p:cNvSpPr>
            <a:spLocks noChangeShapeType="1"/>
          </p:cNvSpPr>
          <p:nvPr/>
        </p:nvSpPr>
        <p:spPr bwMode="auto">
          <a:xfrm flipH="1">
            <a:off x="6102350" y="5032375"/>
            <a:ext cx="85725" cy="128588"/>
          </a:xfrm>
          <a:prstGeom prst="line">
            <a:avLst/>
          </a:prstGeom>
          <a:noFill/>
          <a:ln w="19050">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Arial" charset="0"/>
              <a:ea typeface="ＭＳ Ｐゴシック" charset="0"/>
            </a:endParaRPr>
          </a:p>
        </p:txBody>
      </p:sp>
      <p:pic>
        <p:nvPicPr>
          <p:cNvPr id="93193" name="Picture 46" descr="kw_skype_rela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86163" y="3328988"/>
            <a:ext cx="825500" cy="81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3194" name="Picture 57" descr="kw_skype_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2238" y="3962400"/>
            <a:ext cx="7366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4154" name="Freeform 58"/>
          <p:cNvSpPr>
            <a:spLocks/>
          </p:cNvSpPr>
          <p:nvPr/>
        </p:nvSpPr>
        <p:spPr bwMode="auto">
          <a:xfrm>
            <a:off x="4141788" y="3948113"/>
            <a:ext cx="3714750" cy="1039812"/>
          </a:xfrm>
          <a:custGeom>
            <a:avLst/>
            <a:gdLst>
              <a:gd name="T0" fmla="*/ 2147483646 w 1597"/>
              <a:gd name="T1" fmla="*/ 2147483646 h 655"/>
              <a:gd name="T2" fmla="*/ 2147483646 w 1597"/>
              <a:gd name="T3" fmla="*/ 2147483646 h 655"/>
              <a:gd name="T4" fmla="*/ 2147483646 w 1597"/>
              <a:gd name="T5" fmla="*/ 2147483646 h 655"/>
              <a:gd name="T6" fmla="*/ 2147483646 w 1597"/>
              <a:gd name="T7" fmla="*/ 2147483646 h 655"/>
              <a:gd name="T8" fmla="*/ 0 w 1597"/>
              <a:gd name="T9" fmla="*/ 2147483646 h 65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97" h="655">
                <a:moveTo>
                  <a:pt x="1597" y="61"/>
                </a:moveTo>
                <a:cubicBezTo>
                  <a:pt x="1562" y="64"/>
                  <a:pt x="1425" y="0"/>
                  <a:pt x="1376" y="78"/>
                </a:cubicBezTo>
                <a:cubicBezTo>
                  <a:pt x="1327" y="156"/>
                  <a:pt x="1464" y="449"/>
                  <a:pt x="1303" y="531"/>
                </a:cubicBezTo>
                <a:cubicBezTo>
                  <a:pt x="1142" y="613"/>
                  <a:pt x="625" y="655"/>
                  <a:pt x="408" y="572"/>
                </a:cubicBezTo>
                <a:cubicBezTo>
                  <a:pt x="190" y="490"/>
                  <a:pt x="94" y="263"/>
                  <a:pt x="0" y="36"/>
                </a:cubicBezTo>
              </a:path>
            </a:pathLst>
          </a:custGeom>
          <a:noFill/>
          <a:ln w="38100" cap="flat" cmpd="sng">
            <a:solidFill>
              <a:srgbClr val="CC0000"/>
            </a:solidFill>
            <a:prstDash val="solid"/>
            <a:round/>
            <a:headEnd type="triangl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he-IL"/>
          </a:p>
        </p:txBody>
      </p:sp>
      <p:sp>
        <p:nvSpPr>
          <p:cNvPr id="644155" name="Text Box 59"/>
          <p:cNvSpPr txBox="1">
            <a:spLocks noChangeArrowheads="1"/>
          </p:cNvSpPr>
          <p:nvPr/>
        </p:nvSpPr>
        <p:spPr bwMode="auto">
          <a:xfrm>
            <a:off x="5118100" y="3867150"/>
            <a:ext cx="1946275" cy="792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nSpc>
                <a:spcPct val="85000"/>
              </a:lnSpc>
              <a:defRPr/>
            </a:pPr>
            <a:r>
              <a:rPr lang="en-US" b="1" i="1" smtClean="0">
                <a:solidFill>
                  <a:srgbClr val="CC0000"/>
                </a:solidFill>
                <a:latin typeface="Gill Sans MT" charset="0"/>
              </a:rPr>
              <a:t>1.</a:t>
            </a:r>
            <a:r>
              <a:rPr lang="en-US" smtClean="0">
                <a:latin typeface="Gill Sans MT" charset="0"/>
              </a:rPr>
              <a:t> connection to</a:t>
            </a:r>
          </a:p>
          <a:p>
            <a:pPr>
              <a:lnSpc>
                <a:spcPct val="85000"/>
              </a:lnSpc>
              <a:defRPr/>
            </a:pPr>
            <a:r>
              <a:rPr lang="en-US" smtClean="0">
                <a:latin typeface="Gill Sans MT" charset="0"/>
              </a:rPr>
              <a:t>relay initiated</a:t>
            </a:r>
          </a:p>
          <a:p>
            <a:pPr>
              <a:lnSpc>
                <a:spcPct val="85000"/>
              </a:lnSpc>
              <a:defRPr/>
            </a:pPr>
            <a:r>
              <a:rPr lang="en-US" smtClean="0">
                <a:latin typeface="Gill Sans MT" charset="0"/>
              </a:rPr>
              <a:t>by NATed host</a:t>
            </a:r>
          </a:p>
        </p:txBody>
      </p:sp>
      <p:sp>
        <p:nvSpPr>
          <p:cNvPr id="644156" name="Text Box 60"/>
          <p:cNvSpPr txBox="1">
            <a:spLocks noChangeArrowheads="1"/>
          </p:cNvSpPr>
          <p:nvPr/>
        </p:nvSpPr>
        <p:spPr bwMode="auto">
          <a:xfrm>
            <a:off x="914400" y="3603625"/>
            <a:ext cx="1946275" cy="792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nSpc>
                <a:spcPct val="85000"/>
              </a:lnSpc>
              <a:defRPr/>
            </a:pPr>
            <a:r>
              <a:rPr lang="en-US" b="1" i="1" smtClean="0">
                <a:solidFill>
                  <a:srgbClr val="CC0000"/>
                </a:solidFill>
                <a:latin typeface="Gill Sans MT" charset="0"/>
              </a:rPr>
              <a:t>2.</a:t>
            </a:r>
            <a:r>
              <a:rPr lang="en-US" smtClean="0">
                <a:latin typeface="Gill Sans MT" charset="0"/>
              </a:rPr>
              <a:t> connection to</a:t>
            </a:r>
          </a:p>
          <a:p>
            <a:pPr>
              <a:lnSpc>
                <a:spcPct val="85000"/>
              </a:lnSpc>
              <a:defRPr/>
            </a:pPr>
            <a:r>
              <a:rPr lang="en-US" smtClean="0">
                <a:latin typeface="Gill Sans MT" charset="0"/>
              </a:rPr>
              <a:t>relay initiated</a:t>
            </a:r>
          </a:p>
          <a:p>
            <a:pPr>
              <a:lnSpc>
                <a:spcPct val="85000"/>
              </a:lnSpc>
              <a:defRPr/>
            </a:pPr>
            <a:r>
              <a:rPr lang="en-US" smtClean="0">
                <a:latin typeface="Gill Sans MT" charset="0"/>
              </a:rPr>
              <a:t>by client</a:t>
            </a:r>
          </a:p>
        </p:txBody>
      </p:sp>
      <p:sp>
        <p:nvSpPr>
          <p:cNvPr id="644157" name="Freeform 61"/>
          <p:cNvSpPr>
            <a:spLocks/>
          </p:cNvSpPr>
          <p:nvPr/>
        </p:nvSpPr>
        <p:spPr bwMode="auto">
          <a:xfrm>
            <a:off x="1033463" y="4084638"/>
            <a:ext cx="2798762" cy="511175"/>
          </a:xfrm>
          <a:custGeom>
            <a:avLst/>
            <a:gdLst>
              <a:gd name="T0" fmla="*/ 0 w 1763"/>
              <a:gd name="T1" fmla="*/ 2147483646 h 322"/>
              <a:gd name="T2" fmla="*/ 2147483646 w 1763"/>
              <a:gd name="T3" fmla="*/ 2147483646 h 322"/>
              <a:gd name="T4" fmla="*/ 2147483646 w 1763"/>
              <a:gd name="T5" fmla="*/ 2147483646 h 322"/>
              <a:gd name="T6" fmla="*/ 2147483646 w 1763"/>
              <a:gd name="T7" fmla="*/ 0 h 32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63" h="322">
                <a:moveTo>
                  <a:pt x="0" y="305"/>
                </a:moveTo>
                <a:cubicBezTo>
                  <a:pt x="412" y="313"/>
                  <a:pt x="825" y="322"/>
                  <a:pt x="1091" y="305"/>
                </a:cubicBezTo>
                <a:cubicBezTo>
                  <a:pt x="1357" y="288"/>
                  <a:pt x="1485" y="252"/>
                  <a:pt x="1597" y="201"/>
                </a:cubicBezTo>
                <a:cubicBezTo>
                  <a:pt x="1709" y="150"/>
                  <a:pt x="1736" y="75"/>
                  <a:pt x="1763" y="0"/>
                </a:cubicBezTo>
              </a:path>
            </a:pathLst>
          </a:custGeom>
          <a:noFill/>
          <a:ln w="38100" cap="flat" cmpd="sng">
            <a:solidFill>
              <a:srgbClr val="CC0000"/>
            </a:solidFill>
            <a:prstDash val="solid"/>
            <a:round/>
            <a:headEnd type="triangl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he-IL"/>
          </a:p>
        </p:txBody>
      </p:sp>
      <p:sp>
        <p:nvSpPr>
          <p:cNvPr id="644158" name="Freeform 62"/>
          <p:cNvSpPr>
            <a:spLocks/>
          </p:cNvSpPr>
          <p:nvPr/>
        </p:nvSpPr>
        <p:spPr bwMode="auto">
          <a:xfrm>
            <a:off x="3805238" y="3697288"/>
            <a:ext cx="360362" cy="420687"/>
          </a:xfrm>
          <a:custGeom>
            <a:avLst/>
            <a:gdLst>
              <a:gd name="T0" fmla="*/ 0 w 227"/>
              <a:gd name="T1" fmla="*/ 2147483646 h 265"/>
              <a:gd name="T2" fmla="*/ 2147483646 w 227"/>
              <a:gd name="T3" fmla="*/ 2147483646 h 265"/>
              <a:gd name="T4" fmla="*/ 2147483646 w 227"/>
              <a:gd name="T5" fmla="*/ 2147483646 h 265"/>
              <a:gd name="T6" fmla="*/ 0 60000 65536"/>
              <a:gd name="T7" fmla="*/ 0 60000 65536"/>
              <a:gd name="T8" fmla="*/ 0 60000 65536"/>
            </a:gdLst>
            <a:ahLst/>
            <a:cxnLst>
              <a:cxn ang="T6">
                <a:pos x="T0" y="T1"/>
              </a:cxn>
              <a:cxn ang="T7">
                <a:pos x="T2" y="T3"/>
              </a:cxn>
              <a:cxn ang="T8">
                <a:pos x="T4" y="T5"/>
              </a:cxn>
            </a:cxnLst>
            <a:rect l="0" t="0" r="r" b="b"/>
            <a:pathLst>
              <a:path w="227" h="265">
                <a:moveTo>
                  <a:pt x="0" y="265"/>
                </a:moveTo>
                <a:cubicBezTo>
                  <a:pt x="33" y="135"/>
                  <a:pt x="67" y="6"/>
                  <a:pt x="105" y="3"/>
                </a:cubicBezTo>
                <a:cubicBezTo>
                  <a:pt x="143" y="0"/>
                  <a:pt x="185" y="123"/>
                  <a:pt x="227" y="247"/>
                </a:cubicBezTo>
              </a:path>
            </a:pathLst>
          </a:custGeom>
          <a:noFill/>
          <a:ln w="38100" cap="flat" cmpd="sng">
            <a:solidFill>
              <a:srgbClr val="FF0000"/>
            </a:solidFill>
            <a:prstDash val="solid"/>
            <a:round/>
            <a:headEnd type="triangl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he-IL"/>
          </a:p>
        </p:txBody>
      </p:sp>
      <p:sp>
        <p:nvSpPr>
          <p:cNvPr id="644159" name="Text Box 63"/>
          <p:cNvSpPr txBox="1">
            <a:spLocks noChangeArrowheads="1"/>
          </p:cNvSpPr>
          <p:nvPr/>
        </p:nvSpPr>
        <p:spPr bwMode="auto">
          <a:xfrm>
            <a:off x="3186113" y="4584700"/>
            <a:ext cx="1946275" cy="558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nSpc>
                <a:spcPct val="85000"/>
              </a:lnSpc>
              <a:defRPr/>
            </a:pPr>
            <a:r>
              <a:rPr lang="en-US" b="1" i="1" smtClean="0">
                <a:solidFill>
                  <a:srgbClr val="CC0000"/>
                </a:solidFill>
                <a:latin typeface="Gill Sans MT" charset="0"/>
              </a:rPr>
              <a:t>3.</a:t>
            </a:r>
            <a:r>
              <a:rPr lang="en-US" smtClean="0">
                <a:latin typeface="Gill Sans MT" charset="0"/>
              </a:rPr>
              <a:t> relaying </a:t>
            </a:r>
          </a:p>
          <a:p>
            <a:pPr>
              <a:lnSpc>
                <a:spcPct val="85000"/>
              </a:lnSpc>
              <a:defRPr/>
            </a:pPr>
            <a:r>
              <a:rPr lang="en-US" smtClean="0">
                <a:latin typeface="Gill Sans MT" charset="0"/>
              </a:rPr>
              <a:t>established</a:t>
            </a:r>
          </a:p>
        </p:txBody>
      </p:sp>
      <p:grpSp>
        <p:nvGrpSpPr>
          <p:cNvPr id="93202" name="Group 157"/>
          <p:cNvGrpSpPr>
            <a:grpSpLocks/>
          </p:cNvGrpSpPr>
          <p:nvPr/>
        </p:nvGrpSpPr>
        <p:grpSpPr bwMode="auto">
          <a:xfrm>
            <a:off x="5921375" y="3781425"/>
            <a:ext cx="2711450" cy="2565400"/>
            <a:chOff x="3948" y="731"/>
            <a:chExt cx="1708" cy="1616"/>
          </a:xfrm>
        </p:grpSpPr>
        <p:sp>
          <p:nvSpPr>
            <p:cNvPr id="93239" name="Freeform 95"/>
            <p:cNvSpPr>
              <a:spLocks/>
            </p:cNvSpPr>
            <p:nvPr/>
          </p:nvSpPr>
          <p:spPr bwMode="auto">
            <a:xfrm>
              <a:off x="4433" y="874"/>
              <a:ext cx="1056" cy="1473"/>
            </a:xfrm>
            <a:custGeom>
              <a:avLst/>
              <a:gdLst>
                <a:gd name="T0" fmla="*/ 109 w 1056"/>
                <a:gd name="T1" fmla="*/ 582 h 1473"/>
                <a:gd name="T2" fmla="*/ 598 w 1056"/>
                <a:gd name="T3" fmla="*/ 553 h 1473"/>
                <a:gd name="T4" fmla="*/ 533 w 1056"/>
                <a:gd name="T5" fmla="*/ 520 h 1473"/>
                <a:gd name="T6" fmla="*/ 566 w 1056"/>
                <a:gd name="T7" fmla="*/ 75 h 1473"/>
                <a:gd name="T8" fmla="*/ 835 w 1056"/>
                <a:gd name="T9" fmla="*/ 67 h 1473"/>
                <a:gd name="T10" fmla="*/ 1025 w 1056"/>
                <a:gd name="T11" fmla="*/ 152 h 1473"/>
                <a:gd name="T12" fmla="*/ 987 w 1056"/>
                <a:gd name="T13" fmla="*/ 485 h 1473"/>
                <a:gd name="T14" fmla="*/ 1005 w 1056"/>
                <a:gd name="T15" fmla="*/ 781 h 1473"/>
                <a:gd name="T16" fmla="*/ 987 w 1056"/>
                <a:gd name="T17" fmla="*/ 1357 h 1473"/>
                <a:gd name="T18" fmla="*/ 592 w 1056"/>
                <a:gd name="T19" fmla="*/ 1384 h 1473"/>
                <a:gd name="T20" fmla="*/ 473 w 1056"/>
                <a:gd name="T21" fmla="*/ 825 h 1473"/>
                <a:gd name="T22" fmla="*/ 61 w 1056"/>
                <a:gd name="T23" fmla="*/ 744 h 1473"/>
                <a:gd name="T24" fmla="*/ 109 w 1056"/>
                <a:gd name="T25" fmla="*/ 582 h 147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056" h="1473">
                  <a:moveTo>
                    <a:pt x="109" y="582"/>
                  </a:moveTo>
                  <a:cubicBezTo>
                    <a:pt x="199" y="550"/>
                    <a:pt x="527" y="563"/>
                    <a:pt x="598" y="553"/>
                  </a:cubicBezTo>
                  <a:cubicBezTo>
                    <a:pt x="669" y="543"/>
                    <a:pt x="538" y="600"/>
                    <a:pt x="533" y="520"/>
                  </a:cubicBezTo>
                  <a:cubicBezTo>
                    <a:pt x="527" y="440"/>
                    <a:pt x="516" y="150"/>
                    <a:pt x="566" y="75"/>
                  </a:cubicBezTo>
                  <a:cubicBezTo>
                    <a:pt x="616" y="0"/>
                    <a:pt x="759" y="54"/>
                    <a:pt x="835" y="67"/>
                  </a:cubicBezTo>
                  <a:cubicBezTo>
                    <a:pt x="911" y="80"/>
                    <a:pt x="1000" y="82"/>
                    <a:pt x="1025" y="152"/>
                  </a:cubicBezTo>
                  <a:cubicBezTo>
                    <a:pt x="1050" y="222"/>
                    <a:pt x="990" y="380"/>
                    <a:pt x="987" y="485"/>
                  </a:cubicBezTo>
                  <a:cubicBezTo>
                    <a:pt x="984" y="590"/>
                    <a:pt x="1005" y="636"/>
                    <a:pt x="1005" y="781"/>
                  </a:cubicBezTo>
                  <a:cubicBezTo>
                    <a:pt x="1005" y="926"/>
                    <a:pt x="1056" y="1257"/>
                    <a:pt x="987" y="1357"/>
                  </a:cubicBezTo>
                  <a:cubicBezTo>
                    <a:pt x="918" y="1457"/>
                    <a:pt x="678" y="1473"/>
                    <a:pt x="592" y="1384"/>
                  </a:cubicBezTo>
                  <a:cubicBezTo>
                    <a:pt x="506" y="1295"/>
                    <a:pt x="562" y="932"/>
                    <a:pt x="473" y="825"/>
                  </a:cubicBezTo>
                  <a:cubicBezTo>
                    <a:pt x="384" y="718"/>
                    <a:pt x="122" y="784"/>
                    <a:pt x="61" y="744"/>
                  </a:cubicBezTo>
                  <a:cubicBezTo>
                    <a:pt x="0" y="704"/>
                    <a:pt x="26" y="616"/>
                    <a:pt x="109" y="582"/>
                  </a:cubicBezTo>
                  <a:close/>
                </a:path>
              </a:pathLst>
            </a:custGeom>
            <a:solidFill>
              <a:srgbClr val="66CC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he-IL"/>
            </a:p>
          </p:txBody>
        </p:sp>
        <p:sp>
          <p:nvSpPr>
            <p:cNvPr id="63544" name="Line 96"/>
            <p:cNvSpPr>
              <a:spLocks noChangeShapeType="1"/>
            </p:cNvSpPr>
            <p:nvPr/>
          </p:nvSpPr>
          <p:spPr bwMode="auto">
            <a:xfrm flipH="1">
              <a:off x="5005" y="1003"/>
              <a:ext cx="6" cy="94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Arial" charset="0"/>
                <a:ea typeface="ＭＳ Ｐゴシック" charset="0"/>
              </a:endParaRPr>
            </a:p>
          </p:txBody>
        </p:sp>
        <p:sp>
          <p:nvSpPr>
            <p:cNvPr id="63545" name="Line 97"/>
            <p:cNvSpPr>
              <a:spLocks noChangeShapeType="1"/>
            </p:cNvSpPr>
            <p:nvPr/>
          </p:nvSpPr>
          <p:spPr bwMode="auto">
            <a:xfrm>
              <a:off x="5008" y="1000"/>
              <a:ext cx="84" cy="4"/>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Arial" charset="0"/>
                <a:ea typeface="ＭＳ Ｐゴシック" charset="0"/>
              </a:endParaRPr>
            </a:p>
          </p:txBody>
        </p:sp>
        <p:sp>
          <p:nvSpPr>
            <p:cNvPr id="63546" name="Line 98"/>
            <p:cNvSpPr>
              <a:spLocks noChangeShapeType="1"/>
            </p:cNvSpPr>
            <p:nvPr/>
          </p:nvSpPr>
          <p:spPr bwMode="auto">
            <a:xfrm flipV="1">
              <a:off x="5012" y="1948"/>
              <a:ext cx="108"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Arial" charset="0"/>
                <a:ea typeface="ＭＳ Ｐゴシック" charset="0"/>
              </a:endParaRPr>
            </a:p>
          </p:txBody>
        </p:sp>
        <p:sp>
          <p:nvSpPr>
            <p:cNvPr id="63547" name="Text Box 100"/>
            <p:cNvSpPr txBox="1">
              <a:spLocks noChangeArrowheads="1"/>
            </p:cNvSpPr>
            <p:nvPr/>
          </p:nvSpPr>
          <p:spPr bwMode="auto">
            <a:xfrm>
              <a:off x="4117" y="1591"/>
              <a:ext cx="492" cy="3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a:lnSpc>
                  <a:spcPct val="85000"/>
                </a:lnSpc>
                <a:defRPr/>
              </a:pPr>
              <a:r>
                <a:rPr lang="en-US" smtClean="0">
                  <a:solidFill>
                    <a:srgbClr val="CC0000"/>
                  </a:solidFill>
                </a:rPr>
                <a:t>NAT </a:t>
              </a:r>
            </a:p>
            <a:p>
              <a:pPr algn="ctr">
                <a:lnSpc>
                  <a:spcPct val="85000"/>
                </a:lnSpc>
                <a:defRPr/>
              </a:pPr>
              <a:r>
                <a:rPr lang="en-US" smtClean="0">
                  <a:solidFill>
                    <a:srgbClr val="CC0000"/>
                  </a:solidFill>
                </a:rPr>
                <a:t>router</a:t>
              </a:r>
            </a:p>
          </p:txBody>
        </p:sp>
        <p:sp>
          <p:nvSpPr>
            <p:cNvPr id="63548" name="Line 101"/>
            <p:cNvSpPr>
              <a:spLocks noChangeShapeType="1"/>
            </p:cNvSpPr>
            <p:nvPr/>
          </p:nvSpPr>
          <p:spPr bwMode="auto">
            <a:xfrm>
              <a:off x="3948" y="1510"/>
              <a:ext cx="25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Arial" charset="0"/>
                <a:ea typeface="ＭＳ Ｐゴシック" charset="0"/>
              </a:endParaRPr>
            </a:p>
          </p:txBody>
        </p:sp>
        <p:grpSp>
          <p:nvGrpSpPr>
            <p:cNvPr id="93245" name="Group 102"/>
            <p:cNvGrpSpPr>
              <a:grpSpLocks/>
            </p:cNvGrpSpPr>
            <p:nvPr/>
          </p:nvGrpSpPr>
          <p:grpSpPr bwMode="auto">
            <a:xfrm>
              <a:off x="4144" y="1372"/>
              <a:ext cx="370" cy="204"/>
              <a:chOff x="4396" y="1245"/>
              <a:chExt cx="672" cy="248"/>
            </a:xfrm>
          </p:grpSpPr>
          <p:sp>
            <p:nvSpPr>
              <p:cNvPr id="93258" name="Oval 407"/>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he-IL" altLang="he-IL" sz="2400">
                  <a:latin typeface="Arial" panose="020B0604020202020204" pitchFamily="34" charset="0"/>
                  <a:cs typeface="Arial" panose="020B0604020202020204" pitchFamily="34" charset="0"/>
                </a:endParaRPr>
              </a:p>
            </p:txBody>
          </p:sp>
          <p:sp>
            <p:nvSpPr>
              <p:cNvPr id="93259" name="Rectangle 410"/>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endParaRPr lang="he-IL" altLang="he-IL" sz="2400">
                  <a:latin typeface="Arial" panose="020B0604020202020204" pitchFamily="34" charset="0"/>
                  <a:cs typeface="Arial" panose="020B0604020202020204" pitchFamily="34" charset="0"/>
                </a:endParaRPr>
              </a:p>
            </p:txBody>
          </p:sp>
          <p:sp>
            <p:nvSpPr>
              <p:cNvPr id="93260" name="Oval 411"/>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he-IL" altLang="he-IL" sz="2400">
                  <a:latin typeface="Arial" panose="020B0604020202020204" pitchFamily="34" charset="0"/>
                  <a:cs typeface="Arial" panose="020B0604020202020204" pitchFamily="34" charset="0"/>
                </a:endParaRPr>
              </a:p>
            </p:txBody>
          </p:sp>
          <p:grpSp>
            <p:nvGrpSpPr>
              <p:cNvPr id="93261" name="Group 106"/>
              <p:cNvGrpSpPr>
                <a:grpSpLocks/>
              </p:cNvGrpSpPr>
              <p:nvPr/>
            </p:nvGrpSpPr>
            <p:grpSpPr bwMode="auto">
              <a:xfrm>
                <a:off x="4530" y="1287"/>
                <a:ext cx="377" cy="75"/>
                <a:chOff x="2468" y="1332"/>
                <a:chExt cx="310" cy="60"/>
              </a:xfrm>
            </p:grpSpPr>
            <p:sp>
              <p:nvSpPr>
                <p:cNvPr id="93264" name="Freeform 107"/>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noFill/>
                <a:ln w="19050" cmpd="sng">
                  <a:solidFill>
                    <a:srgbClr val="000000"/>
                  </a:solidFill>
                  <a:round/>
                  <a:headEnd/>
                  <a:tailEnd/>
                </a:ln>
                <a:effectLst/>
                <a:extLst>
                  <a:ext uri="{909E8E84-426E-40DD-AFC4-6F175D3DCCD1}">
                    <a14:hiddenFill xmlns:a14="http://schemas.microsoft.com/office/drawing/2010/main">
                      <a:solidFill>
                        <a:srgbClr val="00CC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93265" name="Freeform 108"/>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noFill/>
                <a:ln w="19050" cmpd="sng">
                  <a:solidFill>
                    <a:srgbClr val="000000"/>
                  </a:solidFill>
                  <a:round/>
                  <a:headEnd/>
                  <a:tailEnd/>
                </a:ln>
                <a:effectLst/>
                <a:extLst>
                  <a:ext uri="{909E8E84-426E-40DD-AFC4-6F175D3DCCD1}">
                    <a14:hiddenFill xmlns:a14="http://schemas.microsoft.com/office/drawing/2010/main">
                      <a:solidFill>
                        <a:srgbClr val="00CC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grpSp>
          <p:sp>
            <p:nvSpPr>
              <p:cNvPr id="63566" name="Line 109"/>
              <p:cNvSpPr>
                <a:spLocks noChangeShapeType="1"/>
              </p:cNvSpPr>
              <p:nvPr/>
            </p:nvSpPr>
            <p:spPr bwMode="auto">
              <a:xfrm>
                <a:off x="4400" y="1322"/>
                <a:ext cx="0" cy="108"/>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Arial" charset="0"/>
                  <a:ea typeface="ＭＳ Ｐゴシック" charset="0"/>
                </a:endParaRPr>
              </a:p>
            </p:txBody>
          </p:sp>
          <p:sp>
            <p:nvSpPr>
              <p:cNvPr id="63567" name="Line 110"/>
              <p:cNvSpPr>
                <a:spLocks noChangeShapeType="1"/>
              </p:cNvSpPr>
              <p:nvPr/>
            </p:nvSpPr>
            <p:spPr bwMode="auto">
              <a:xfrm>
                <a:off x="5063" y="1326"/>
                <a:ext cx="0" cy="107"/>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Arial" charset="0"/>
                  <a:ea typeface="ＭＳ Ｐゴシック" charset="0"/>
                </a:endParaRPr>
              </a:p>
            </p:txBody>
          </p:sp>
        </p:grpSp>
        <p:grpSp>
          <p:nvGrpSpPr>
            <p:cNvPr id="93246" name="Group 111"/>
            <p:cNvGrpSpPr>
              <a:grpSpLocks/>
            </p:cNvGrpSpPr>
            <p:nvPr/>
          </p:nvGrpSpPr>
          <p:grpSpPr bwMode="auto">
            <a:xfrm flipH="1">
              <a:off x="5059" y="1347"/>
              <a:ext cx="404" cy="352"/>
              <a:chOff x="-44" y="1473"/>
              <a:chExt cx="981" cy="1105"/>
            </a:xfrm>
          </p:grpSpPr>
          <p:pic>
            <p:nvPicPr>
              <p:cNvPr id="93256" name="Picture 112" descr="desktop_computer_stylized_medium"/>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3257" name="Freeform 113"/>
              <p:cNvSpPr>
                <a:spLocks/>
              </p:cNvSpPr>
              <p:nvPr/>
            </p:nvSpPr>
            <p:spPr bwMode="auto">
              <a:xfrm flipH="1">
                <a:off x="374" y="1579"/>
                <a:ext cx="477" cy="506"/>
              </a:xfrm>
              <a:custGeom>
                <a:avLst/>
                <a:gdLst>
                  <a:gd name="T0" fmla="*/ 0 w 356"/>
                  <a:gd name="T1" fmla="*/ 0 h 368"/>
                  <a:gd name="T2" fmla="*/ 187350 w 356"/>
                  <a:gd name="T3" fmla="*/ 15593 h 368"/>
                  <a:gd name="T4" fmla="*/ 222251 w 356"/>
                  <a:gd name="T5" fmla="*/ 324849 h 368"/>
                  <a:gd name="T6" fmla="*/ 48981 w 356"/>
                  <a:gd name="T7" fmla="*/ 406267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he-IL"/>
              </a:p>
            </p:txBody>
          </p:sp>
        </p:grpSp>
        <p:grpSp>
          <p:nvGrpSpPr>
            <p:cNvPr id="93247" name="Group 114"/>
            <p:cNvGrpSpPr>
              <a:grpSpLocks/>
            </p:cNvGrpSpPr>
            <p:nvPr/>
          </p:nvGrpSpPr>
          <p:grpSpPr bwMode="auto">
            <a:xfrm flipH="1">
              <a:off x="5043" y="1828"/>
              <a:ext cx="404" cy="352"/>
              <a:chOff x="-44" y="1473"/>
              <a:chExt cx="981" cy="1105"/>
            </a:xfrm>
          </p:grpSpPr>
          <p:pic>
            <p:nvPicPr>
              <p:cNvPr id="93254" name="Picture 115" descr="desktop_computer_stylized_medium"/>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3255" name="Freeform 116"/>
              <p:cNvSpPr>
                <a:spLocks/>
              </p:cNvSpPr>
              <p:nvPr/>
            </p:nvSpPr>
            <p:spPr bwMode="auto">
              <a:xfrm flipH="1">
                <a:off x="374" y="1579"/>
                <a:ext cx="477" cy="506"/>
              </a:xfrm>
              <a:custGeom>
                <a:avLst/>
                <a:gdLst>
                  <a:gd name="T0" fmla="*/ 0 w 356"/>
                  <a:gd name="T1" fmla="*/ 0 h 368"/>
                  <a:gd name="T2" fmla="*/ 187350 w 356"/>
                  <a:gd name="T3" fmla="*/ 15593 h 368"/>
                  <a:gd name="T4" fmla="*/ 222251 w 356"/>
                  <a:gd name="T5" fmla="*/ 324849 h 368"/>
                  <a:gd name="T6" fmla="*/ 48981 w 356"/>
                  <a:gd name="T7" fmla="*/ 406267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he-IL"/>
              </a:p>
            </p:txBody>
          </p:sp>
        </p:grpSp>
        <p:sp>
          <p:nvSpPr>
            <p:cNvPr id="63552" name="Line 117"/>
            <p:cNvSpPr>
              <a:spLocks noChangeShapeType="1"/>
            </p:cNvSpPr>
            <p:nvPr/>
          </p:nvSpPr>
          <p:spPr bwMode="auto">
            <a:xfrm>
              <a:off x="4510" y="1489"/>
              <a:ext cx="583"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Arial" charset="0"/>
                <a:ea typeface="ＭＳ Ｐゴシック" charset="0"/>
              </a:endParaRPr>
            </a:p>
          </p:txBody>
        </p:sp>
        <p:grpSp>
          <p:nvGrpSpPr>
            <p:cNvPr id="93249" name="Group 153"/>
            <p:cNvGrpSpPr>
              <a:grpSpLocks/>
            </p:cNvGrpSpPr>
            <p:nvPr/>
          </p:nvGrpSpPr>
          <p:grpSpPr bwMode="auto">
            <a:xfrm flipH="1">
              <a:off x="5043" y="952"/>
              <a:ext cx="404" cy="352"/>
              <a:chOff x="-44" y="1473"/>
              <a:chExt cx="981" cy="1105"/>
            </a:xfrm>
          </p:grpSpPr>
          <p:pic>
            <p:nvPicPr>
              <p:cNvPr id="93252" name="Picture 154" descr="desktop_computer_stylized_medium"/>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3253" name="Freeform 155"/>
              <p:cNvSpPr>
                <a:spLocks/>
              </p:cNvSpPr>
              <p:nvPr/>
            </p:nvSpPr>
            <p:spPr bwMode="auto">
              <a:xfrm flipH="1">
                <a:off x="374" y="1579"/>
                <a:ext cx="477" cy="506"/>
              </a:xfrm>
              <a:custGeom>
                <a:avLst/>
                <a:gdLst>
                  <a:gd name="T0" fmla="*/ 0 w 356"/>
                  <a:gd name="T1" fmla="*/ 0 h 368"/>
                  <a:gd name="T2" fmla="*/ 187350 w 356"/>
                  <a:gd name="T3" fmla="*/ 15593 h 368"/>
                  <a:gd name="T4" fmla="*/ 222251 w 356"/>
                  <a:gd name="T5" fmla="*/ 324849 h 368"/>
                  <a:gd name="T6" fmla="*/ 48981 w 356"/>
                  <a:gd name="T7" fmla="*/ 406267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he-IL"/>
              </a:p>
            </p:txBody>
          </p:sp>
        </p:grpSp>
        <p:pic>
          <p:nvPicPr>
            <p:cNvPr id="93250" name="Picture 156" descr="skype_logo"/>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00" y="869"/>
              <a:ext cx="512"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555" name="Text Box 99"/>
            <p:cNvSpPr txBox="1">
              <a:spLocks noChangeArrowheads="1"/>
            </p:cNvSpPr>
            <p:nvPr/>
          </p:nvSpPr>
          <p:spPr bwMode="auto">
            <a:xfrm>
              <a:off x="5077" y="731"/>
              <a:ext cx="579"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defRPr/>
              </a:pPr>
              <a:r>
                <a:rPr lang="en-US" sz="1600" smtClean="0"/>
                <a:t>10.0.0.1</a:t>
              </a:r>
            </a:p>
          </p:txBody>
        </p:sp>
      </p:grpSp>
      <p:grpSp>
        <p:nvGrpSpPr>
          <p:cNvPr id="93203" name="Group 158"/>
          <p:cNvGrpSpPr>
            <a:grpSpLocks/>
          </p:cNvGrpSpPr>
          <p:nvPr/>
        </p:nvGrpSpPr>
        <p:grpSpPr bwMode="auto">
          <a:xfrm>
            <a:off x="3178175" y="3476625"/>
            <a:ext cx="388938" cy="569913"/>
            <a:chOff x="4140" y="429"/>
            <a:chExt cx="1425" cy="2396"/>
          </a:xfrm>
        </p:grpSpPr>
        <p:sp>
          <p:nvSpPr>
            <p:cNvPr id="93207" name="Freeform 159"/>
            <p:cNvSpPr>
              <a:spLocks/>
            </p:cNvSpPr>
            <p:nvPr/>
          </p:nvSpPr>
          <p:spPr bwMode="auto">
            <a:xfrm>
              <a:off x="5268" y="433"/>
              <a:ext cx="283" cy="2286"/>
            </a:xfrm>
            <a:custGeom>
              <a:avLst/>
              <a:gdLst>
                <a:gd name="T0" fmla="*/ 2 w 354"/>
                <a:gd name="T1" fmla="*/ 0 h 2742"/>
                <a:gd name="T2" fmla="*/ 2 w 354"/>
                <a:gd name="T3" fmla="*/ 7 h 2742"/>
                <a:gd name="T4" fmla="*/ 2 w 354"/>
                <a:gd name="T5" fmla="*/ 48 h 2742"/>
                <a:gd name="T6" fmla="*/ 0 w 354"/>
                <a:gd name="T7" fmla="*/ 50 h 2742"/>
                <a:gd name="T8" fmla="*/ 2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63512" name="Rectangle 160"/>
            <p:cNvSpPr>
              <a:spLocks noChangeArrowheads="1"/>
            </p:cNvSpPr>
            <p:nvPr/>
          </p:nvSpPr>
          <p:spPr bwMode="auto">
            <a:xfrm>
              <a:off x="4204" y="429"/>
              <a:ext cx="1047" cy="2283"/>
            </a:xfrm>
            <a:prstGeom prst="rect">
              <a:avLst/>
            </a:pr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93209" name="Freeform 161"/>
            <p:cNvSpPr>
              <a:spLocks/>
            </p:cNvSpPr>
            <p:nvPr/>
          </p:nvSpPr>
          <p:spPr bwMode="auto">
            <a:xfrm>
              <a:off x="5321" y="570"/>
              <a:ext cx="169" cy="2115"/>
            </a:xfrm>
            <a:custGeom>
              <a:avLst/>
              <a:gdLst>
                <a:gd name="T0" fmla="*/ 2 w 211"/>
                <a:gd name="T1" fmla="*/ 0 h 2537"/>
                <a:gd name="T2" fmla="*/ 2 w 211"/>
                <a:gd name="T3" fmla="*/ 5 h 2537"/>
                <a:gd name="T4" fmla="*/ 2 w 211"/>
                <a:gd name="T5" fmla="*/ 45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93210" name="Freeform 162"/>
            <p:cNvSpPr>
              <a:spLocks/>
            </p:cNvSpPr>
            <p:nvPr/>
          </p:nvSpPr>
          <p:spPr bwMode="auto">
            <a:xfrm>
              <a:off x="5284" y="1640"/>
              <a:ext cx="263" cy="189"/>
            </a:xfrm>
            <a:custGeom>
              <a:avLst/>
              <a:gdLst>
                <a:gd name="T0" fmla="*/ 2 w 328"/>
                <a:gd name="T1" fmla="*/ 0 h 226"/>
                <a:gd name="T2" fmla="*/ 2 w 328"/>
                <a:gd name="T3" fmla="*/ 3 h 226"/>
                <a:gd name="T4" fmla="*/ 2 w 328"/>
                <a:gd name="T5" fmla="*/ 5 h 226"/>
                <a:gd name="T6" fmla="*/ 0 w 328"/>
                <a:gd name="T7" fmla="*/ 3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63515" name="Rectangle 163"/>
            <p:cNvSpPr>
              <a:spLocks noChangeArrowheads="1"/>
            </p:cNvSpPr>
            <p:nvPr/>
          </p:nvSpPr>
          <p:spPr bwMode="auto">
            <a:xfrm>
              <a:off x="4210" y="696"/>
              <a:ext cx="599" cy="47"/>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grpSp>
          <p:nvGrpSpPr>
            <p:cNvPr id="93212" name="Group 164"/>
            <p:cNvGrpSpPr>
              <a:grpSpLocks/>
            </p:cNvGrpSpPr>
            <p:nvPr/>
          </p:nvGrpSpPr>
          <p:grpSpPr bwMode="auto">
            <a:xfrm>
              <a:off x="4749" y="668"/>
              <a:ext cx="581" cy="145"/>
              <a:chOff x="614" y="2568"/>
              <a:chExt cx="725" cy="139"/>
            </a:xfrm>
          </p:grpSpPr>
          <p:sp>
            <p:nvSpPr>
              <p:cNvPr id="63541" name="AutoShape 165"/>
              <p:cNvSpPr>
                <a:spLocks noChangeArrowheads="1"/>
              </p:cNvSpPr>
              <p:nvPr/>
            </p:nvSpPr>
            <p:spPr bwMode="auto">
              <a:xfrm>
                <a:off x="616" y="2569"/>
                <a:ext cx="726" cy="141"/>
              </a:xfrm>
              <a:prstGeom prst="roundRect">
                <a:avLst>
                  <a:gd name="adj" fmla="val 50000"/>
                </a:avLst>
              </a:prstGeom>
              <a:solidFill>
                <a:schemeClr val="tx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63542" name="AutoShape 166"/>
              <p:cNvSpPr>
                <a:spLocks noChangeArrowheads="1"/>
              </p:cNvSpPr>
              <p:nvPr/>
            </p:nvSpPr>
            <p:spPr bwMode="auto">
              <a:xfrm>
                <a:off x="631" y="2588"/>
                <a:ext cx="697" cy="102"/>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grpSp>
        <p:sp>
          <p:nvSpPr>
            <p:cNvPr id="63517" name="Rectangle 167"/>
            <p:cNvSpPr>
              <a:spLocks noChangeArrowheads="1"/>
            </p:cNvSpPr>
            <p:nvPr/>
          </p:nvSpPr>
          <p:spPr bwMode="auto">
            <a:xfrm>
              <a:off x="4221" y="1016"/>
              <a:ext cx="599" cy="47"/>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grpSp>
          <p:nvGrpSpPr>
            <p:cNvPr id="93214" name="Group 168"/>
            <p:cNvGrpSpPr>
              <a:grpSpLocks/>
            </p:cNvGrpSpPr>
            <p:nvPr/>
          </p:nvGrpSpPr>
          <p:grpSpPr bwMode="auto">
            <a:xfrm>
              <a:off x="4747" y="994"/>
              <a:ext cx="581" cy="134"/>
              <a:chOff x="614" y="2568"/>
              <a:chExt cx="725" cy="139"/>
            </a:xfrm>
          </p:grpSpPr>
          <p:sp>
            <p:nvSpPr>
              <p:cNvPr id="63539" name="AutoShape 169"/>
              <p:cNvSpPr>
                <a:spLocks noChangeArrowheads="1"/>
              </p:cNvSpPr>
              <p:nvPr/>
            </p:nvSpPr>
            <p:spPr bwMode="auto">
              <a:xfrm>
                <a:off x="611" y="2570"/>
                <a:ext cx="726" cy="138"/>
              </a:xfrm>
              <a:prstGeom prst="roundRect">
                <a:avLst>
                  <a:gd name="adj" fmla="val 50000"/>
                </a:avLst>
              </a:prstGeom>
              <a:solidFill>
                <a:schemeClr val="tx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63540" name="AutoShape 170"/>
              <p:cNvSpPr>
                <a:spLocks noChangeArrowheads="1"/>
              </p:cNvSpPr>
              <p:nvPr/>
            </p:nvSpPr>
            <p:spPr bwMode="auto">
              <a:xfrm>
                <a:off x="626" y="2584"/>
                <a:ext cx="697" cy="111"/>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grpSp>
        <p:sp>
          <p:nvSpPr>
            <p:cNvPr id="63519" name="Rectangle 171"/>
            <p:cNvSpPr>
              <a:spLocks noChangeArrowheads="1"/>
            </p:cNvSpPr>
            <p:nvPr/>
          </p:nvSpPr>
          <p:spPr bwMode="auto">
            <a:xfrm>
              <a:off x="4216" y="1357"/>
              <a:ext cx="599" cy="47"/>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63520" name="Rectangle 172"/>
            <p:cNvSpPr>
              <a:spLocks noChangeArrowheads="1"/>
            </p:cNvSpPr>
            <p:nvPr/>
          </p:nvSpPr>
          <p:spPr bwMode="auto">
            <a:xfrm>
              <a:off x="4227" y="1657"/>
              <a:ext cx="599" cy="47"/>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grpSp>
          <p:nvGrpSpPr>
            <p:cNvPr id="93217" name="Group 173"/>
            <p:cNvGrpSpPr>
              <a:grpSpLocks/>
            </p:cNvGrpSpPr>
            <p:nvPr/>
          </p:nvGrpSpPr>
          <p:grpSpPr bwMode="auto">
            <a:xfrm>
              <a:off x="4735" y="1627"/>
              <a:ext cx="582" cy="151"/>
              <a:chOff x="614" y="2568"/>
              <a:chExt cx="725" cy="139"/>
            </a:xfrm>
          </p:grpSpPr>
          <p:sp>
            <p:nvSpPr>
              <p:cNvPr id="63537" name="AutoShape 174"/>
              <p:cNvSpPr>
                <a:spLocks noChangeArrowheads="1"/>
              </p:cNvSpPr>
              <p:nvPr/>
            </p:nvSpPr>
            <p:spPr bwMode="auto">
              <a:xfrm>
                <a:off x="612" y="2571"/>
                <a:ext cx="725" cy="135"/>
              </a:xfrm>
              <a:prstGeom prst="roundRect">
                <a:avLst>
                  <a:gd name="adj" fmla="val 50000"/>
                </a:avLst>
              </a:prstGeom>
              <a:solidFill>
                <a:schemeClr val="tx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63538" name="AutoShape 175"/>
              <p:cNvSpPr>
                <a:spLocks noChangeArrowheads="1"/>
              </p:cNvSpPr>
              <p:nvPr/>
            </p:nvSpPr>
            <p:spPr bwMode="auto">
              <a:xfrm>
                <a:off x="626" y="2590"/>
                <a:ext cx="696" cy="98"/>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grpSp>
        <p:sp>
          <p:nvSpPr>
            <p:cNvPr id="93218" name="Freeform 176"/>
            <p:cNvSpPr>
              <a:spLocks/>
            </p:cNvSpPr>
            <p:nvPr/>
          </p:nvSpPr>
          <p:spPr bwMode="auto">
            <a:xfrm>
              <a:off x="5288" y="1354"/>
              <a:ext cx="263" cy="188"/>
            </a:xfrm>
            <a:custGeom>
              <a:avLst/>
              <a:gdLst>
                <a:gd name="T0" fmla="*/ 2 w 328"/>
                <a:gd name="T1" fmla="*/ 0 h 226"/>
                <a:gd name="T2" fmla="*/ 2 w 328"/>
                <a:gd name="T3" fmla="*/ 2 h 226"/>
                <a:gd name="T4" fmla="*/ 2 w 328"/>
                <a:gd name="T5" fmla="*/ 4 h 226"/>
                <a:gd name="T6" fmla="*/ 0 w 328"/>
                <a:gd name="T7" fmla="*/ 2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grpSp>
          <p:nvGrpSpPr>
            <p:cNvPr id="93219" name="Group 177"/>
            <p:cNvGrpSpPr>
              <a:grpSpLocks/>
            </p:cNvGrpSpPr>
            <p:nvPr/>
          </p:nvGrpSpPr>
          <p:grpSpPr bwMode="auto">
            <a:xfrm>
              <a:off x="4739" y="1327"/>
              <a:ext cx="582" cy="139"/>
              <a:chOff x="614" y="2568"/>
              <a:chExt cx="725" cy="139"/>
            </a:xfrm>
          </p:grpSpPr>
          <p:sp>
            <p:nvSpPr>
              <p:cNvPr id="63535" name="AutoShape 178"/>
              <p:cNvSpPr>
                <a:spLocks noChangeArrowheads="1"/>
              </p:cNvSpPr>
              <p:nvPr/>
            </p:nvSpPr>
            <p:spPr bwMode="auto">
              <a:xfrm>
                <a:off x="614" y="2571"/>
                <a:ext cx="725" cy="133"/>
              </a:xfrm>
              <a:prstGeom prst="roundRect">
                <a:avLst>
                  <a:gd name="adj" fmla="val 50000"/>
                </a:avLst>
              </a:prstGeom>
              <a:solidFill>
                <a:schemeClr val="tx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63536" name="AutoShape 179"/>
              <p:cNvSpPr>
                <a:spLocks noChangeArrowheads="1"/>
              </p:cNvSpPr>
              <p:nvPr/>
            </p:nvSpPr>
            <p:spPr bwMode="auto">
              <a:xfrm>
                <a:off x="629" y="2584"/>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grpSp>
        <p:sp>
          <p:nvSpPr>
            <p:cNvPr id="63524" name="Rectangle 180"/>
            <p:cNvSpPr>
              <a:spLocks noChangeArrowheads="1"/>
            </p:cNvSpPr>
            <p:nvPr/>
          </p:nvSpPr>
          <p:spPr bwMode="auto">
            <a:xfrm>
              <a:off x="5251" y="429"/>
              <a:ext cx="70" cy="2289"/>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93221" name="Freeform 181"/>
            <p:cNvSpPr>
              <a:spLocks/>
            </p:cNvSpPr>
            <p:nvPr/>
          </p:nvSpPr>
          <p:spPr bwMode="auto">
            <a:xfrm>
              <a:off x="5312" y="1007"/>
              <a:ext cx="237" cy="213"/>
            </a:xfrm>
            <a:custGeom>
              <a:avLst/>
              <a:gdLst>
                <a:gd name="T0" fmla="*/ 2 w 296"/>
                <a:gd name="T1" fmla="*/ 0 h 256"/>
                <a:gd name="T2" fmla="*/ 2 w 296"/>
                <a:gd name="T3" fmla="*/ 2 h 256"/>
                <a:gd name="T4" fmla="*/ 2 w 296"/>
                <a:gd name="T5" fmla="*/ 4 h 256"/>
                <a:gd name="T6" fmla="*/ 0 w 296"/>
                <a:gd name="T7" fmla="*/ 2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93222" name="Freeform 182"/>
            <p:cNvSpPr>
              <a:spLocks/>
            </p:cNvSpPr>
            <p:nvPr/>
          </p:nvSpPr>
          <p:spPr bwMode="auto">
            <a:xfrm>
              <a:off x="5315" y="680"/>
              <a:ext cx="244" cy="240"/>
            </a:xfrm>
            <a:custGeom>
              <a:avLst/>
              <a:gdLst>
                <a:gd name="T0" fmla="*/ 0 w 304"/>
                <a:gd name="T1" fmla="*/ 0 h 288"/>
                <a:gd name="T2" fmla="*/ 2 w 304"/>
                <a:gd name="T3" fmla="*/ 3 h 288"/>
                <a:gd name="T4" fmla="*/ 2 w 304"/>
                <a:gd name="T5" fmla="*/ 6 h 288"/>
                <a:gd name="T6" fmla="*/ 2 w 304"/>
                <a:gd name="T7" fmla="*/ 3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63527" name="Oval 183"/>
            <p:cNvSpPr>
              <a:spLocks noChangeArrowheads="1"/>
            </p:cNvSpPr>
            <p:nvPr/>
          </p:nvSpPr>
          <p:spPr bwMode="auto">
            <a:xfrm>
              <a:off x="5518" y="2611"/>
              <a:ext cx="47" cy="93"/>
            </a:xfrm>
            <a:prstGeom prst="ellipse">
              <a:avLst/>
            </a:pr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93224" name="Freeform 184"/>
            <p:cNvSpPr>
              <a:spLocks/>
            </p:cNvSpPr>
            <p:nvPr/>
          </p:nvSpPr>
          <p:spPr bwMode="auto">
            <a:xfrm>
              <a:off x="5302" y="2614"/>
              <a:ext cx="245" cy="200"/>
            </a:xfrm>
            <a:custGeom>
              <a:avLst/>
              <a:gdLst>
                <a:gd name="T0" fmla="*/ 0 w 306"/>
                <a:gd name="T1" fmla="*/ 3 h 240"/>
                <a:gd name="T2" fmla="*/ 2 w 306"/>
                <a:gd name="T3" fmla="*/ 5 h 240"/>
                <a:gd name="T4" fmla="*/ 2 w 306"/>
                <a:gd name="T5" fmla="*/ 3 h 240"/>
                <a:gd name="T6" fmla="*/ 2 w 306"/>
                <a:gd name="T7" fmla="*/ 0 h 240"/>
                <a:gd name="T8" fmla="*/ 0 w 306"/>
                <a:gd name="T9" fmla="*/ 3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63529" name="AutoShape 185"/>
            <p:cNvSpPr>
              <a:spLocks noChangeArrowheads="1"/>
            </p:cNvSpPr>
            <p:nvPr/>
          </p:nvSpPr>
          <p:spPr bwMode="auto">
            <a:xfrm>
              <a:off x="4140" y="2678"/>
              <a:ext cx="1198" cy="147"/>
            </a:xfrm>
            <a:prstGeom prst="roundRect">
              <a:avLst>
                <a:gd name="adj" fmla="val 50000"/>
              </a:avLst>
            </a:prstGeom>
            <a:solidFill>
              <a:srgbClr val="DDDDDD"/>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63530" name="AutoShape 186"/>
            <p:cNvSpPr>
              <a:spLocks noChangeArrowheads="1"/>
            </p:cNvSpPr>
            <p:nvPr/>
          </p:nvSpPr>
          <p:spPr bwMode="auto">
            <a:xfrm>
              <a:off x="4204" y="2712"/>
              <a:ext cx="1070" cy="80"/>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63531" name="Oval 187"/>
            <p:cNvSpPr>
              <a:spLocks noChangeArrowheads="1"/>
            </p:cNvSpPr>
            <p:nvPr/>
          </p:nvSpPr>
          <p:spPr bwMode="auto">
            <a:xfrm>
              <a:off x="4309" y="2385"/>
              <a:ext cx="157" cy="140"/>
            </a:xfrm>
            <a:prstGeom prst="ellipse">
              <a:avLst/>
            </a:prstGeom>
            <a:solidFill>
              <a:srgbClr val="33CC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63532" name="Oval 188"/>
            <p:cNvSpPr>
              <a:spLocks noChangeArrowheads="1"/>
            </p:cNvSpPr>
            <p:nvPr/>
          </p:nvSpPr>
          <p:spPr bwMode="auto">
            <a:xfrm>
              <a:off x="4483" y="2385"/>
              <a:ext cx="163" cy="140"/>
            </a:xfrm>
            <a:prstGeom prst="ellipse">
              <a:avLst/>
            </a:prstGeom>
            <a:solidFill>
              <a:srgbClr val="FF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defRPr/>
              </a:pPr>
              <a:endParaRPr lang="en-US">
                <a:solidFill>
                  <a:srgbClr val="FF0000"/>
                </a:solidFill>
                <a:latin typeface="Arial" charset="0"/>
                <a:ea typeface="ＭＳ Ｐゴシック" charset="0"/>
                <a:cs typeface="Arial" charset="0"/>
              </a:endParaRPr>
            </a:p>
          </p:txBody>
        </p:sp>
        <p:sp>
          <p:nvSpPr>
            <p:cNvPr id="63533" name="Oval 189"/>
            <p:cNvSpPr>
              <a:spLocks noChangeArrowheads="1"/>
            </p:cNvSpPr>
            <p:nvPr/>
          </p:nvSpPr>
          <p:spPr bwMode="auto">
            <a:xfrm>
              <a:off x="4663" y="2378"/>
              <a:ext cx="157" cy="147"/>
            </a:xfrm>
            <a:prstGeom prst="ellipse">
              <a:avLst/>
            </a:prstGeom>
            <a:solidFill>
              <a:srgbClr val="33CC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63534" name="Rectangle 190"/>
            <p:cNvSpPr>
              <a:spLocks noChangeArrowheads="1"/>
            </p:cNvSpPr>
            <p:nvPr/>
          </p:nvSpPr>
          <p:spPr bwMode="auto">
            <a:xfrm>
              <a:off x="5065" y="1837"/>
              <a:ext cx="81" cy="761"/>
            </a:xfrm>
            <a:prstGeom prst="rect">
              <a:avLst/>
            </a:prstGeom>
            <a:solidFill>
              <a:srgbClr val="292929"/>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grpSp>
      <p:grpSp>
        <p:nvGrpSpPr>
          <p:cNvPr id="93204" name="Group 191"/>
          <p:cNvGrpSpPr>
            <a:grpSpLocks/>
          </p:cNvGrpSpPr>
          <p:nvPr/>
        </p:nvGrpSpPr>
        <p:grpSpPr bwMode="auto">
          <a:xfrm>
            <a:off x="309563" y="4146550"/>
            <a:ext cx="631825" cy="671513"/>
            <a:chOff x="-44" y="1473"/>
            <a:chExt cx="981" cy="1105"/>
          </a:xfrm>
        </p:grpSpPr>
        <p:pic>
          <p:nvPicPr>
            <p:cNvPr id="93205" name="Picture 192" descr="desktop_computer_stylized_medium"/>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3206" name="Freeform 193"/>
            <p:cNvSpPr>
              <a:spLocks/>
            </p:cNvSpPr>
            <p:nvPr/>
          </p:nvSpPr>
          <p:spPr bwMode="auto">
            <a:xfrm flipH="1">
              <a:off x="374" y="1579"/>
              <a:ext cx="477" cy="506"/>
            </a:xfrm>
            <a:custGeom>
              <a:avLst/>
              <a:gdLst>
                <a:gd name="T0" fmla="*/ 0 w 356"/>
                <a:gd name="T1" fmla="*/ 0 h 368"/>
                <a:gd name="T2" fmla="*/ 187350 w 356"/>
                <a:gd name="T3" fmla="*/ 15593 h 368"/>
                <a:gd name="T4" fmla="*/ 222251 w 356"/>
                <a:gd name="T5" fmla="*/ 324849 h 368"/>
                <a:gd name="T6" fmla="*/ 48981 w 356"/>
                <a:gd name="T7" fmla="*/ 406267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he-IL"/>
            </a:p>
          </p:txBody>
        </p:sp>
      </p:grpSp>
    </p:spTree>
    <p:extLst>
      <p:ext uri="{BB962C8B-B14F-4D97-AF65-F5344CB8AC3E}">
        <p14:creationId xmlns:p14="http://schemas.microsoft.com/office/powerpoint/2010/main" val="207031623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644154"/>
                                        </p:tgtEl>
                                        <p:attrNameLst>
                                          <p:attrName>style.visibility</p:attrName>
                                        </p:attrNameLst>
                                      </p:cBhvr>
                                      <p:to>
                                        <p:strVal val="visible"/>
                                      </p:to>
                                    </p:set>
                                    <p:animEffect transition="in" filter="wipe(right)">
                                      <p:cBhvr>
                                        <p:cTn id="7" dur="2000"/>
                                        <p:tgtEl>
                                          <p:spTgt spid="644154"/>
                                        </p:tgtEl>
                                      </p:cBhvr>
                                    </p:animEffect>
                                  </p:childTnLst>
                                </p:cTn>
                              </p:par>
                            </p:childTnLst>
                          </p:cTn>
                        </p:par>
                        <p:par>
                          <p:cTn id="8" fill="hold" nodeType="afterGroup">
                            <p:stCondLst>
                              <p:cond delay="2000"/>
                            </p:stCondLst>
                            <p:childTnLst>
                              <p:par>
                                <p:cTn id="9" presetID="1" presetClass="entr" presetSubtype="0" fill="hold" grpId="0" nodeType="afterEffect">
                                  <p:stCondLst>
                                    <p:cond delay="0"/>
                                  </p:stCondLst>
                                  <p:childTnLst>
                                    <p:set>
                                      <p:cBhvr>
                                        <p:cTn id="10" dur="1" fill="hold">
                                          <p:stCondLst>
                                            <p:cond delay="0"/>
                                          </p:stCondLst>
                                        </p:cTn>
                                        <p:tgtEl>
                                          <p:spTgt spid="644155"/>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644157"/>
                                        </p:tgtEl>
                                        <p:attrNameLst>
                                          <p:attrName>style.visibility</p:attrName>
                                        </p:attrNameLst>
                                      </p:cBhvr>
                                      <p:to>
                                        <p:strVal val="visible"/>
                                      </p:to>
                                    </p:set>
                                    <p:animEffect transition="in" filter="wipe(left)">
                                      <p:cBhvr>
                                        <p:cTn id="15" dur="2000"/>
                                        <p:tgtEl>
                                          <p:spTgt spid="644157"/>
                                        </p:tgtEl>
                                      </p:cBhvr>
                                    </p:animEffect>
                                  </p:childTnLst>
                                </p:cTn>
                              </p:par>
                            </p:childTnLst>
                          </p:cTn>
                        </p:par>
                        <p:par>
                          <p:cTn id="16" fill="hold" nodeType="afterGroup">
                            <p:stCondLst>
                              <p:cond delay="2000"/>
                            </p:stCondLst>
                            <p:childTnLst>
                              <p:par>
                                <p:cTn id="17" presetID="1" presetClass="entr" presetSubtype="0" fill="hold" grpId="0" nodeType="afterEffect">
                                  <p:stCondLst>
                                    <p:cond delay="0"/>
                                  </p:stCondLst>
                                  <p:childTnLst>
                                    <p:set>
                                      <p:cBhvr>
                                        <p:cTn id="18" dur="1" fill="hold">
                                          <p:stCondLst>
                                            <p:cond delay="0"/>
                                          </p:stCondLst>
                                        </p:cTn>
                                        <p:tgtEl>
                                          <p:spTgt spid="644156"/>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644158"/>
                                        </p:tgtEl>
                                        <p:attrNameLst>
                                          <p:attrName>style.visibility</p:attrName>
                                        </p:attrNameLst>
                                      </p:cBhvr>
                                      <p:to>
                                        <p:strVal val="visible"/>
                                      </p:to>
                                    </p:set>
                                    <p:animEffect transition="in" filter="wipe(down)">
                                      <p:cBhvr>
                                        <p:cTn id="23" dur="2000"/>
                                        <p:tgtEl>
                                          <p:spTgt spid="644158"/>
                                        </p:tgtEl>
                                      </p:cBhvr>
                                    </p:animEffect>
                                  </p:childTnLst>
                                </p:cTn>
                              </p:par>
                            </p:childTnLst>
                          </p:cTn>
                        </p:par>
                        <p:par>
                          <p:cTn id="24" fill="hold" nodeType="afterGroup">
                            <p:stCondLst>
                              <p:cond delay="2000"/>
                            </p:stCondLst>
                            <p:childTnLst>
                              <p:par>
                                <p:cTn id="25" presetID="1" presetClass="entr" presetSubtype="0" fill="hold" grpId="0" nodeType="afterEffect">
                                  <p:stCondLst>
                                    <p:cond delay="0"/>
                                  </p:stCondLst>
                                  <p:childTnLst>
                                    <p:set>
                                      <p:cBhvr>
                                        <p:cTn id="26" dur="1" fill="hold">
                                          <p:stCondLst>
                                            <p:cond delay="0"/>
                                          </p:stCondLst>
                                        </p:cTn>
                                        <p:tgtEl>
                                          <p:spTgt spid="6441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4154" grpId="0" animBg="1"/>
      <p:bldP spid="644155" grpId="0"/>
      <p:bldP spid="644156" grpId="0"/>
      <p:bldP spid="644157" grpId="0" animBg="1"/>
      <p:bldP spid="644158" grpId="0" animBg="1"/>
      <p:bldP spid="644159"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endParaRPr lang="he-IL"/>
          </a:p>
        </p:txBody>
      </p:sp>
      <p:sp>
        <p:nvSpPr>
          <p:cNvPr id="3" name="מציין מיקום טקסט 2"/>
          <p:cNvSpPr>
            <a:spLocks noGrp="1"/>
          </p:cNvSpPr>
          <p:nvPr>
            <p:ph type="body" idx="1"/>
          </p:nvPr>
        </p:nvSpPr>
        <p:spPr/>
        <p:txBody>
          <a:bodyPr/>
          <a:lstStyle/>
          <a:p>
            <a:endParaRPr lang="he-IL"/>
          </a:p>
        </p:txBody>
      </p:sp>
      <p:pic>
        <p:nvPicPr>
          <p:cNvPr id="9523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4663" y="390525"/>
            <a:ext cx="8347075" cy="6189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21991890"/>
      </p:ext>
    </p:extLst>
  </p:cSld>
  <p:clrMapOvr>
    <a:masterClrMapping/>
  </p:clrMapOvr>
  <p:transition spd="slow"/>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9" name="Rectangle 2"/>
          <p:cNvSpPr>
            <a:spLocks noGrp="1" noChangeArrowheads="1"/>
          </p:cNvSpPr>
          <p:nvPr>
            <p:ph type="title"/>
          </p:nvPr>
        </p:nvSpPr>
        <p:spPr/>
        <p:txBody>
          <a:bodyPr/>
          <a:lstStyle/>
          <a:p>
            <a:pPr eaLnBrk="1" hangingPunct="1">
              <a:defRPr/>
            </a:pPr>
            <a:r>
              <a:rPr lang="en-US" smtClean="0"/>
              <a:t>Summary</a:t>
            </a:r>
          </a:p>
        </p:txBody>
      </p:sp>
      <p:sp>
        <p:nvSpPr>
          <p:cNvPr id="27650" name="Slide Number Placeholder 5"/>
          <p:cNvSpPr>
            <a:spLocks noGrp="1"/>
          </p:cNvSpPr>
          <p:nvPr>
            <p:ph type="sldNum" sz="quarter" idx="4294967295"/>
          </p:nvPr>
        </p:nvSpPr>
        <p:spPr>
          <a:xfrm>
            <a:off x="8467725" y="6462713"/>
            <a:ext cx="676275" cy="2762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Tx/>
              <a:buNone/>
            </a:pPr>
            <a:fld id="{DDC7B4AD-B4DC-4DAD-9A26-C638BC1B6E37}" type="slidenum">
              <a:rPr lang="en-US" altLang="he-IL" sz="1200" smtClean="0">
                <a:solidFill>
                  <a:schemeClr val="tx2"/>
                </a:solidFill>
                <a:latin typeface="Arial Narrow" panose="020B0606020202030204" pitchFamily="34" charset="0"/>
              </a:rPr>
              <a:pPr eaLnBrk="1" hangingPunct="1">
                <a:lnSpc>
                  <a:spcPct val="100000"/>
                </a:lnSpc>
                <a:spcBef>
                  <a:spcPct val="0"/>
                </a:spcBef>
                <a:buClrTx/>
                <a:buSzTx/>
                <a:buFontTx/>
                <a:buNone/>
              </a:pPr>
              <a:t>8</a:t>
            </a:fld>
            <a:endParaRPr lang="en-US" altLang="he-IL" sz="1200" smtClean="0">
              <a:solidFill>
                <a:schemeClr val="tx2"/>
              </a:solidFill>
              <a:latin typeface="Arial Narrow" panose="020B0606020202030204" pitchFamily="34" charset="0"/>
            </a:endParaRPr>
          </a:p>
        </p:txBody>
      </p:sp>
      <p:sp>
        <p:nvSpPr>
          <p:cNvPr id="27652" name="Rectangle 3"/>
          <p:cNvSpPr>
            <a:spLocks noChangeArrowheads="1"/>
          </p:cNvSpPr>
          <p:nvPr/>
        </p:nvSpPr>
        <p:spPr bwMode="auto">
          <a:xfrm>
            <a:off x="1066800" y="1828800"/>
            <a:ext cx="1752600" cy="533400"/>
          </a:xfrm>
          <a:prstGeom prst="rect">
            <a:avLst/>
          </a:prstGeom>
          <a:solidFill>
            <a:schemeClr val="accent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lnSpc>
                <a:spcPct val="100000"/>
              </a:lnSpc>
              <a:spcBef>
                <a:spcPct val="0"/>
              </a:spcBef>
              <a:buClrTx/>
              <a:buSzTx/>
              <a:buFontTx/>
              <a:buNone/>
            </a:pPr>
            <a:endParaRPr lang="he-IL" altLang="he-IL" sz="1400" b="1">
              <a:solidFill>
                <a:srgbClr val="000000"/>
              </a:solidFill>
              <a:latin typeface="Arial" panose="020B0604020202020204" pitchFamily="34" charset="0"/>
            </a:endParaRPr>
          </a:p>
        </p:txBody>
      </p:sp>
      <p:sp>
        <p:nvSpPr>
          <p:cNvPr id="27653" name="Rectangle 4"/>
          <p:cNvSpPr>
            <a:spLocks noChangeArrowheads="1"/>
          </p:cNvSpPr>
          <p:nvPr/>
        </p:nvSpPr>
        <p:spPr bwMode="auto">
          <a:xfrm>
            <a:off x="2819400" y="1828800"/>
            <a:ext cx="1905000" cy="533400"/>
          </a:xfrm>
          <a:prstGeom prst="rect">
            <a:avLst/>
          </a:prstGeom>
          <a:solidFill>
            <a:schemeClr val="accent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lnSpc>
                <a:spcPct val="100000"/>
              </a:lnSpc>
              <a:spcBef>
                <a:spcPct val="0"/>
              </a:spcBef>
              <a:buClrTx/>
              <a:buSzTx/>
              <a:buFontTx/>
              <a:buNone/>
            </a:pPr>
            <a:r>
              <a:rPr lang="en-US" altLang="he-IL" sz="1400" b="1">
                <a:solidFill>
                  <a:srgbClr val="000000"/>
                </a:solidFill>
                <a:latin typeface="Arial" panose="020B0604020202020204" pitchFamily="34" charset="0"/>
              </a:rPr>
              <a:t>Source Routing</a:t>
            </a:r>
          </a:p>
        </p:txBody>
      </p:sp>
      <p:sp>
        <p:nvSpPr>
          <p:cNvPr id="27654" name="Rectangle 5"/>
          <p:cNvSpPr>
            <a:spLocks noChangeArrowheads="1"/>
          </p:cNvSpPr>
          <p:nvPr/>
        </p:nvSpPr>
        <p:spPr bwMode="auto">
          <a:xfrm>
            <a:off x="4724400" y="1828800"/>
            <a:ext cx="1905000" cy="533400"/>
          </a:xfrm>
          <a:prstGeom prst="rect">
            <a:avLst/>
          </a:prstGeom>
          <a:solidFill>
            <a:schemeClr val="accent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lnSpc>
                <a:spcPct val="100000"/>
              </a:lnSpc>
              <a:spcBef>
                <a:spcPct val="0"/>
              </a:spcBef>
              <a:buClrTx/>
              <a:buSzTx/>
              <a:buFontTx/>
              <a:buNone/>
            </a:pPr>
            <a:r>
              <a:rPr lang="en-US" altLang="he-IL" sz="1400" b="1">
                <a:solidFill>
                  <a:srgbClr val="000000"/>
                </a:solidFill>
                <a:latin typeface="Arial" panose="020B0604020202020204" pitchFamily="34" charset="0"/>
              </a:rPr>
              <a:t>Global Addresses</a:t>
            </a:r>
          </a:p>
        </p:txBody>
      </p:sp>
      <p:sp>
        <p:nvSpPr>
          <p:cNvPr id="27655" name="Rectangle 6"/>
          <p:cNvSpPr>
            <a:spLocks noChangeArrowheads="1"/>
          </p:cNvSpPr>
          <p:nvPr/>
        </p:nvSpPr>
        <p:spPr bwMode="auto">
          <a:xfrm>
            <a:off x="1066800" y="2362200"/>
            <a:ext cx="1752600" cy="533400"/>
          </a:xfrm>
          <a:prstGeom prst="rect">
            <a:avLst/>
          </a:prstGeom>
          <a:solidFill>
            <a:srgbClr val="FFFFFF"/>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lnSpc>
                <a:spcPct val="100000"/>
              </a:lnSpc>
              <a:spcBef>
                <a:spcPct val="0"/>
              </a:spcBef>
              <a:buClrTx/>
              <a:buSzTx/>
              <a:buFontTx/>
              <a:buNone/>
            </a:pPr>
            <a:r>
              <a:rPr lang="en-US" altLang="he-IL" sz="1400" b="1">
                <a:solidFill>
                  <a:srgbClr val="000000"/>
                </a:solidFill>
                <a:latin typeface="Arial" panose="020B0604020202020204" pitchFamily="34" charset="0"/>
              </a:rPr>
              <a:t>Header Size</a:t>
            </a:r>
          </a:p>
        </p:txBody>
      </p:sp>
      <p:sp>
        <p:nvSpPr>
          <p:cNvPr id="27656" name="Rectangle 7"/>
          <p:cNvSpPr>
            <a:spLocks noChangeArrowheads="1"/>
          </p:cNvSpPr>
          <p:nvPr/>
        </p:nvSpPr>
        <p:spPr bwMode="auto">
          <a:xfrm>
            <a:off x="2819400" y="2362200"/>
            <a:ext cx="1905000" cy="533400"/>
          </a:xfrm>
          <a:prstGeom prst="rect">
            <a:avLst/>
          </a:prstGeom>
          <a:solidFill>
            <a:srgbClr val="FFFFFF"/>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lnSpc>
                <a:spcPct val="100000"/>
              </a:lnSpc>
              <a:spcBef>
                <a:spcPct val="0"/>
              </a:spcBef>
              <a:buClrTx/>
              <a:buSzTx/>
              <a:buFontTx/>
              <a:buNone/>
            </a:pPr>
            <a:r>
              <a:rPr lang="en-US" altLang="he-IL" sz="1400">
                <a:solidFill>
                  <a:srgbClr val="000000"/>
                </a:solidFill>
                <a:latin typeface="Arial" panose="020B0604020202020204" pitchFamily="34" charset="0"/>
              </a:rPr>
              <a:t>Worst</a:t>
            </a:r>
          </a:p>
        </p:txBody>
      </p:sp>
      <p:sp>
        <p:nvSpPr>
          <p:cNvPr id="27657" name="Rectangle 8"/>
          <p:cNvSpPr>
            <a:spLocks noChangeArrowheads="1"/>
          </p:cNvSpPr>
          <p:nvPr/>
        </p:nvSpPr>
        <p:spPr bwMode="auto">
          <a:xfrm>
            <a:off x="4724400" y="2362200"/>
            <a:ext cx="1905000" cy="533400"/>
          </a:xfrm>
          <a:prstGeom prst="rect">
            <a:avLst/>
          </a:prstGeom>
          <a:solidFill>
            <a:srgbClr val="FFFFFF"/>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lnSpc>
                <a:spcPct val="100000"/>
              </a:lnSpc>
              <a:spcBef>
                <a:spcPct val="0"/>
              </a:spcBef>
              <a:buClrTx/>
              <a:buSzTx/>
              <a:buFontTx/>
              <a:buNone/>
            </a:pPr>
            <a:r>
              <a:rPr lang="en-US" altLang="he-IL" sz="1400">
                <a:solidFill>
                  <a:srgbClr val="000000"/>
                </a:solidFill>
                <a:latin typeface="Arial" panose="020B0604020202020204" pitchFamily="34" charset="0"/>
              </a:rPr>
              <a:t>OK – Large address</a:t>
            </a:r>
          </a:p>
        </p:txBody>
      </p:sp>
      <p:sp>
        <p:nvSpPr>
          <p:cNvPr id="27658" name="Rectangle 9"/>
          <p:cNvSpPr>
            <a:spLocks noChangeArrowheads="1"/>
          </p:cNvSpPr>
          <p:nvPr/>
        </p:nvSpPr>
        <p:spPr bwMode="auto">
          <a:xfrm>
            <a:off x="1066800" y="2895600"/>
            <a:ext cx="1752600" cy="609600"/>
          </a:xfrm>
          <a:prstGeom prst="rect">
            <a:avLst/>
          </a:prstGeom>
          <a:solidFill>
            <a:srgbClr val="FFFFFF"/>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lnSpc>
                <a:spcPct val="100000"/>
              </a:lnSpc>
              <a:spcBef>
                <a:spcPct val="0"/>
              </a:spcBef>
              <a:buClrTx/>
              <a:buSzTx/>
              <a:buFontTx/>
              <a:buNone/>
            </a:pPr>
            <a:r>
              <a:rPr lang="en-US" altLang="he-IL" sz="1400" b="1">
                <a:solidFill>
                  <a:srgbClr val="000000"/>
                </a:solidFill>
                <a:latin typeface="Arial" panose="020B0604020202020204" pitchFamily="34" charset="0"/>
              </a:rPr>
              <a:t>Router Table Size</a:t>
            </a:r>
          </a:p>
        </p:txBody>
      </p:sp>
      <p:sp>
        <p:nvSpPr>
          <p:cNvPr id="27659" name="Rectangle 10"/>
          <p:cNvSpPr>
            <a:spLocks noChangeArrowheads="1"/>
          </p:cNvSpPr>
          <p:nvPr/>
        </p:nvSpPr>
        <p:spPr bwMode="auto">
          <a:xfrm>
            <a:off x="2819400" y="2895600"/>
            <a:ext cx="1905000" cy="609600"/>
          </a:xfrm>
          <a:prstGeom prst="rect">
            <a:avLst/>
          </a:prstGeom>
          <a:solidFill>
            <a:srgbClr val="FFFFFF"/>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lnSpc>
                <a:spcPct val="100000"/>
              </a:lnSpc>
              <a:spcBef>
                <a:spcPct val="0"/>
              </a:spcBef>
              <a:buClrTx/>
              <a:buSzTx/>
              <a:buFontTx/>
              <a:buNone/>
            </a:pPr>
            <a:r>
              <a:rPr lang="en-US" altLang="he-IL" sz="1400">
                <a:solidFill>
                  <a:srgbClr val="000000"/>
                </a:solidFill>
                <a:latin typeface="Arial" panose="020B0604020202020204" pitchFamily="34" charset="0"/>
              </a:rPr>
              <a:t>None</a:t>
            </a:r>
          </a:p>
        </p:txBody>
      </p:sp>
      <p:sp>
        <p:nvSpPr>
          <p:cNvPr id="27660" name="Rectangle 11"/>
          <p:cNvSpPr>
            <a:spLocks noChangeArrowheads="1"/>
          </p:cNvSpPr>
          <p:nvPr/>
        </p:nvSpPr>
        <p:spPr bwMode="auto">
          <a:xfrm>
            <a:off x="4724400" y="2895600"/>
            <a:ext cx="1905000" cy="609600"/>
          </a:xfrm>
          <a:prstGeom prst="rect">
            <a:avLst/>
          </a:prstGeom>
          <a:solidFill>
            <a:srgbClr val="FFFFFF"/>
          </a:solidFill>
          <a:ln w="9525">
            <a:solidFill>
              <a:schemeClr val="tx1"/>
            </a:solidFill>
            <a:miter lim="800000"/>
            <a:headEnd/>
            <a:tailEnd/>
          </a:ln>
        </p:spPr>
        <p:txBody>
          <a:bodyPr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lnSpc>
                <a:spcPct val="100000"/>
              </a:lnSpc>
              <a:spcBef>
                <a:spcPct val="0"/>
              </a:spcBef>
              <a:buClrTx/>
              <a:buSzTx/>
              <a:buFontTx/>
              <a:buNone/>
            </a:pPr>
            <a:r>
              <a:rPr lang="en-US" altLang="he-IL" sz="1400">
                <a:solidFill>
                  <a:srgbClr val="000000"/>
                </a:solidFill>
                <a:latin typeface="Arial" panose="020B0604020202020204" pitchFamily="34" charset="0"/>
              </a:rPr>
              <a:t>Number of hosts (prefixes)</a:t>
            </a:r>
          </a:p>
        </p:txBody>
      </p:sp>
      <p:sp>
        <p:nvSpPr>
          <p:cNvPr id="27661" name="Rectangle 12"/>
          <p:cNvSpPr>
            <a:spLocks noChangeArrowheads="1"/>
          </p:cNvSpPr>
          <p:nvPr/>
        </p:nvSpPr>
        <p:spPr bwMode="auto">
          <a:xfrm>
            <a:off x="1066800" y="3505200"/>
            <a:ext cx="1752600" cy="609600"/>
          </a:xfrm>
          <a:prstGeom prst="rect">
            <a:avLst/>
          </a:prstGeom>
          <a:solidFill>
            <a:srgbClr val="FFFFFF"/>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lnSpc>
                <a:spcPct val="100000"/>
              </a:lnSpc>
              <a:spcBef>
                <a:spcPct val="0"/>
              </a:spcBef>
              <a:buClrTx/>
              <a:buSzTx/>
              <a:buFontTx/>
              <a:buNone/>
            </a:pPr>
            <a:r>
              <a:rPr lang="en-US" altLang="he-IL" sz="1400" b="1">
                <a:solidFill>
                  <a:srgbClr val="000000"/>
                </a:solidFill>
                <a:latin typeface="Arial" panose="020B0604020202020204" pitchFamily="34" charset="0"/>
              </a:rPr>
              <a:t>Forward Overhead</a:t>
            </a:r>
          </a:p>
        </p:txBody>
      </p:sp>
      <p:sp>
        <p:nvSpPr>
          <p:cNvPr id="27662" name="Rectangle 13"/>
          <p:cNvSpPr>
            <a:spLocks noChangeArrowheads="1"/>
          </p:cNvSpPr>
          <p:nvPr/>
        </p:nvSpPr>
        <p:spPr bwMode="auto">
          <a:xfrm>
            <a:off x="2819400" y="3505200"/>
            <a:ext cx="1905000" cy="609600"/>
          </a:xfrm>
          <a:prstGeom prst="rect">
            <a:avLst/>
          </a:prstGeom>
          <a:solidFill>
            <a:srgbClr val="FFFFFF"/>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lnSpc>
                <a:spcPct val="100000"/>
              </a:lnSpc>
              <a:spcBef>
                <a:spcPct val="0"/>
              </a:spcBef>
              <a:buClrTx/>
              <a:buSzTx/>
              <a:buFontTx/>
              <a:buNone/>
            </a:pPr>
            <a:r>
              <a:rPr lang="en-US" altLang="he-IL" sz="1400">
                <a:solidFill>
                  <a:srgbClr val="000000"/>
                </a:solidFill>
                <a:latin typeface="Arial" panose="020B0604020202020204" pitchFamily="34" charset="0"/>
              </a:rPr>
              <a:t>Best</a:t>
            </a:r>
          </a:p>
        </p:txBody>
      </p:sp>
      <p:sp>
        <p:nvSpPr>
          <p:cNvPr id="27663" name="Rectangle 14"/>
          <p:cNvSpPr>
            <a:spLocks noChangeArrowheads="1"/>
          </p:cNvSpPr>
          <p:nvPr/>
        </p:nvSpPr>
        <p:spPr bwMode="auto">
          <a:xfrm>
            <a:off x="4724400" y="3505200"/>
            <a:ext cx="1905000" cy="609600"/>
          </a:xfrm>
          <a:prstGeom prst="rect">
            <a:avLst/>
          </a:prstGeom>
          <a:solidFill>
            <a:srgbClr val="FFFFFF"/>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lnSpc>
                <a:spcPct val="100000"/>
              </a:lnSpc>
              <a:spcBef>
                <a:spcPct val="0"/>
              </a:spcBef>
              <a:buClrTx/>
              <a:buSzTx/>
              <a:buFontTx/>
              <a:buNone/>
            </a:pPr>
            <a:r>
              <a:rPr lang="en-US" altLang="he-IL" sz="1400">
                <a:solidFill>
                  <a:srgbClr val="000000"/>
                </a:solidFill>
                <a:latin typeface="Arial" panose="020B0604020202020204" pitchFamily="34" charset="0"/>
              </a:rPr>
              <a:t>Prefix matching</a:t>
            </a:r>
          </a:p>
        </p:txBody>
      </p:sp>
      <p:sp>
        <p:nvSpPr>
          <p:cNvPr id="27664" name="Rectangle 15"/>
          <p:cNvSpPr>
            <a:spLocks noChangeArrowheads="1"/>
          </p:cNvSpPr>
          <p:nvPr/>
        </p:nvSpPr>
        <p:spPr bwMode="auto">
          <a:xfrm>
            <a:off x="6629400" y="1828800"/>
            <a:ext cx="1676400" cy="533400"/>
          </a:xfrm>
          <a:prstGeom prst="rect">
            <a:avLst/>
          </a:prstGeom>
          <a:solidFill>
            <a:schemeClr val="accent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lnSpc>
                <a:spcPct val="100000"/>
              </a:lnSpc>
              <a:spcBef>
                <a:spcPct val="0"/>
              </a:spcBef>
              <a:buClrTx/>
              <a:buSzTx/>
              <a:buFontTx/>
              <a:buNone/>
            </a:pPr>
            <a:r>
              <a:rPr lang="en-US" altLang="he-IL" sz="1400" b="1">
                <a:solidFill>
                  <a:srgbClr val="000000"/>
                </a:solidFill>
                <a:latin typeface="Arial" panose="020B0604020202020204" pitchFamily="34" charset="0"/>
              </a:rPr>
              <a:t>Virtual Circuits</a:t>
            </a:r>
          </a:p>
        </p:txBody>
      </p:sp>
      <p:sp>
        <p:nvSpPr>
          <p:cNvPr id="27665" name="Rectangle 16"/>
          <p:cNvSpPr>
            <a:spLocks noChangeArrowheads="1"/>
          </p:cNvSpPr>
          <p:nvPr/>
        </p:nvSpPr>
        <p:spPr bwMode="auto">
          <a:xfrm>
            <a:off x="6629400" y="2362200"/>
            <a:ext cx="1676400" cy="533400"/>
          </a:xfrm>
          <a:prstGeom prst="rect">
            <a:avLst/>
          </a:prstGeom>
          <a:solidFill>
            <a:srgbClr val="FFFFFF"/>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lnSpc>
                <a:spcPct val="100000"/>
              </a:lnSpc>
              <a:spcBef>
                <a:spcPct val="0"/>
              </a:spcBef>
              <a:buClrTx/>
              <a:buSzTx/>
              <a:buFontTx/>
              <a:buNone/>
            </a:pPr>
            <a:r>
              <a:rPr lang="en-US" altLang="he-IL" sz="1400">
                <a:solidFill>
                  <a:srgbClr val="000000"/>
                </a:solidFill>
                <a:latin typeface="Arial" panose="020B0604020202020204" pitchFamily="34" charset="0"/>
              </a:rPr>
              <a:t>Best</a:t>
            </a:r>
          </a:p>
        </p:txBody>
      </p:sp>
      <p:sp>
        <p:nvSpPr>
          <p:cNvPr id="27666" name="Rectangle 17"/>
          <p:cNvSpPr>
            <a:spLocks noChangeArrowheads="1"/>
          </p:cNvSpPr>
          <p:nvPr/>
        </p:nvSpPr>
        <p:spPr bwMode="auto">
          <a:xfrm>
            <a:off x="6629400" y="2895600"/>
            <a:ext cx="1676400" cy="609600"/>
          </a:xfrm>
          <a:prstGeom prst="rect">
            <a:avLst/>
          </a:prstGeom>
          <a:solidFill>
            <a:srgbClr val="FFFFFF"/>
          </a:solidFill>
          <a:ln w="9525">
            <a:solidFill>
              <a:schemeClr val="tx1"/>
            </a:solidFill>
            <a:miter lim="800000"/>
            <a:headEnd/>
            <a:tailEnd/>
          </a:ln>
        </p:spPr>
        <p:txBody>
          <a:bodyPr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lnSpc>
                <a:spcPct val="100000"/>
              </a:lnSpc>
              <a:spcBef>
                <a:spcPct val="0"/>
              </a:spcBef>
              <a:buClrTx/>
              <a:buSzTx/>
              <a:buFontTx/>
              <a:buNone/>
            </a:pPr>
            <a:r>
              <a:rPr lang="en-US" altLang="he-IL" sz="1400">
                <a:solidFill>
                  <a:srgbClr val="000000"/>
                </a:solidFill>
                <a:latin typeface="Arial" panose="020B0604020202020204" pitchFamily="34" charset="0"/>
              </a:rPr>
              <a:t>Number of circuits</a:t>
            </a:r>
          </a:p>
        </p:txBody>
      </p:sp>
      <p:sp>
        <p:nvSpPr>
          <p:cNvPr id="27667" name="Rectangle 18"/>
          <p:cNvSpPr>
            <a:spLocks noChangeArrowheads="1"/>
          </p:cNvSpPr>
          <p:nvPr/>
        </p:nvSpPr>
        <p:spPr bwMode="auto">
          <a:xfrm>
            <a:off x="6629400" y="3505200"/>
            <a:ext cx="1676400" cy="609600"/>
          </a:xfrm>
          <a:prstGeom prst="rect">
            <a:avLst/>
          </a:prstGeom>
          <a:solidFill>
            <a:srgbClr val="FFFFFF"/>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lnSpc>
                <a:spcPct val="100000"/>
              </a:lnSpc>
              <a:spcBef>
                <a:spcPct val="0"/>
              </a:spcBef>
              <a:buClrTx/>
              <a:buSzTx/>
              <a:buFontTx/>
              <a:buNone/>
            </a:pPr>
            <a:r>
              <a:rPr lang="en-US" altLang="he-IL" sz="1400">
                <a:solidFill>
                  <a:srgbClr val="000000"/>
                </a:solidFill>
                <a:latin typeface="Arial" panose="020B0604020202020204" pitchFamily="34" charset="0"/>
              </a:rPr>
              <a:t>Pretty Good</a:t>
            </a:r>
          </a:p>
        </p:txBody>
      </p:sp>
      <p:sp>
        <p:nvSpPr>
          <p:cNvPr id="27668" name="Rectangle 19"/>
          <p:cNvSpPr>
            <a:spLocks noChangeArrowheads="1"/>
          </p:cNvSpPr>
          <p:nvPr/>
        </p:nvSpPr>
        <p:spPr bwMode="auto">
          <a:xfrm>
            <a:off x="1066800" y="4114800"/>
            <a:ext cx="1752600" cy="609600"/>
          </a:xfrm>
          <a:prstGeom prst="rect">
            <a:avLst/>
          </a:prstGeom>
          <a:solidFill>
            <a:srgbClr val="FFFFFF"/>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lnSpc>
                <a:spcPct val="100000"/>
              </a:lnSpc>
              <a:spcBef>
                <a:spcPct val="0"/>
              </a:spcBef>
              <a:buClrTx/>
              <a:buSzTx/>
              <a:buFontTx/>
              <a:buNone/>
            </a:pPr>
            <a:r>
              <a:rPr lang="en-US" altLang="he-IL" sz="1400" b="1">
                <a:solidFill>
                  <a:srgbClr val="000000"/>
                </a:solidFill>
                <a:latin typeface="Arial" panose="020B0604020202020204" pitchFamily="34" charset="0"/>
              </a:rPr>
              <a:t>Setup Overhead</a:t>
            </a:r>
          </a:p>
        </p:txBody>
      </p:sp>
      <p:sp>
        <p:nvSpPr>
          <p:cNvPr id="27669" name="Rectangle 20"/>
          <p:cNvSpPr>
            <a:spLocks noChangeArrowheads="1"/>
          </p:cNvSpPr>
          <p:nvPr/>
        </p:nvSpPr>
        <p:spPr bwMode="auto">
          <a:xfrm>
            <a:off x="2819400" y="4114800"/>
            <a:ext cx="1905000" cy="609600"/>
          </a:xfrm>
          <a:prstGeom prst="rect">
            <a:avLst/>
          </a:prstGeom>
          <a:solidFill>
            <a:srgbClr val="FFFFFF"/>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lnSpc>
                <a:spcPct val="100000"/>
              </a:lnSpc>
              <a:spcBef>
                <a:spcPct val="0"/>
              </a:spcBef>
              <a:buClrTx/>
              <a:buSzTx/>
              <a:buFontTx/>
              <a:buNone/>
            </a:pPr>
            <a:r>
              <a:rPr lang="en-US" altLang="he-IL" sz="1400">
                <a:solidFill>
                  <a:srgbClr val="000000"/>
                </a:solidFill>
                <a:latin typeface="Arial" panose="020B0604020202020204" pitchFamily="34" charset="0"/>
              </a:rPr>
              <a:t>None</a:t>
            </a:r>
          </a:p>
        </p:txBody>
      </p:sp>
      <p:sp>
        <p:nvSpPr>
          <p:cNvPr id="27670" name="Rectangle 21"/>
          <p:cNvSpPr>
            <a:spLocks noChangeArrowheads="1"/>
          </p:cNvSpPr>
          <p:nvPr/>
        </p:nvSpPr>
        <p:spPr bwMode="auto">
          <a:xfrm>
            <a:off x="4724400" y="4114800"/>
            <a:ext cx="1905000" cy="609600"/>
          </a:xfrm>
          <a:prstGeom prst="rect">
            <a:avLst/>
          </a:prstGeom>
          <a:solidFill>
            <a:srgbClr val="FFFFFF"/>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lnSpc>
                <a:spcPct val="100000"/>
              </a:lnSpc>
              <a:spcBef>
                <a:spcPct val="0"/>
              </a:spcBef>
              <a:buClrTx/>
              <a:buSzTx/>
              <a:buFontTx/>
              <a:buNone/>
            </a:pPr>
            <a:r>
              <a:rPr lang="en-US" altLang="he-IL" sz="1400">
                <a:solidFill>
                  <a:srgbClr val="000000"/>
                </a:solidFill>
                <a:latin typeface="Arial" panose="020B0604020202020204" pitchFamily="34" charset="0"/>
              </a:rPr>
              <a:t>None</a:t>
            </a:r>
          </a:p>
        </p:txBody>
      </p:sp>
      <p:sp>
        <p:nvSpPr>
          <p:cNvPr id="27671" name="Rectangle 22"/>
          <p:cNvSpPr>
            <a:spLocks noChangeArrowheads="1"/>
          </p:cNvSpPr>
          <p:nvPr/>
        </p:nvSpPr>
        <p:spPr bwMode="auto">
          <a:xfrm>
            <a:off x="1066800" y="4724400"/>
            <a:ext cx="1752600" cy="762000"/>
          </a:xfrm>
          <a:prstGeom prst="rect">
            <a:avLst/>
          </a:prstGeom>
          <a:solidFill>
            <a:srgbClr val="FFFFFF"/>
          </a:solidFill>
          <a:ln w="9525">
            <a:solidFill>
              <a:schemeClr val="tx1"/>
            </a:solidFill>
            <a:miter lim="800000"/>
            <a:headEnd/>
            <a:tailEnd/>
          </a:ln>
        </p:spPr>
        <p:txBody>
          <a:bodyPr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lnSpc>
                <a:spcPct val="100000"/>
              </a:lnSpc>
              <a:spcBef>
                <a:spcPct val="0"/>
              </a:spcBef>
              <a:buClrTx/>
              <a:buSzTx/>
              <a:buFontTx/>
              <a:buNone/>
            </a:pPr>
            <a:r>
              <a:rPr lang="en-US" altLang="he-IL" sz="1400" b="1">
                <a:solidFill>
                  <a:srgbClr val="000000"/>
                </a:solidFill>
                <a:latin typeface="Arial" panose="020B0604020202020204" pitchFamily="34" charset="0"/>
              </a:rPr>
              <a:t>Error Recovery</a:t>
            </a:r>
          </a:p>
        </p:txBody>
      </p:sp>
      <p:sp>
        <p:nvSpPr>
          <p:cNvPr id="27672" name="Rectangle 23"/>
          <p:cNvSpPr>
            <a:spLocks noChangeArrowheads="1"/>
          </p:cNvSpPr>
          <p:nvPr/>
        </p:nvSpPr>
        <p:spPr bwMode="auto">
          <a:xfrm>
            <a:off x="2819400" y="4724400"/>
            <a:ext cx="1905000" cy="762000"/>
          </a:xfrm>
          <a:prstGeom prst="rect">
            <a:avLst/>
          </a:prstGeom>
          <a:solidFill>
            <a:srgbClr val="FFFFFF"/>
          </a:solidFill>
          <a:ln w="9525">
            <a:solidFill>
              <a:schemeClr val="tx1"/>
            </a:solidFill>
            <a:miter lim="800000"/>
            <a:headEnd/>
            <a:tailEnd/>
          </a:ln>
        </p:spPr>
        <p:txBody>
          <a:bodyPr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lnSpc>
                <a:spcPct val="100000"/>
              </a:lnSpc>
              <a:spcBef>
                <a:spcPct val="0"/>
              </a:spcBef>
              <a:buClrTx/>
              <a:buSzTx/>
              <a:buFontTx/>
              <a:buNone/>
            </a:pPr>
            <a:r>
              <a:rPr lang="en-US" altLang="he-IL" sz="1400">
                <a:solidFill>
                  <a:srgbClr val="000000"/>
                </a:solidFill>
                <a:latin typeface="Arial" panose="020B0604020202020204" pitchFamily="34" charset="0"/>
              </a:rPr>
              <a:t>Tell all hosts</a:t>
            </a:r>
          </a:p>
        </p:txBody>
      </p:sp>
      <p:sp>
        <p:nvSpPr>
          <p:cNvPr id="27673" name="Rectangle 24"/>
          <p:cNvSpPr>
            <a:spLocks noChangeArrowheads="1"/>
          </p:cNvSpPr>
          <p:nvPr/>
        </p:nvSpPr>
        <p:spPr bwMode="auto">
          <a:xfrm>
            <a:off x="4724400" y="4724400"/>
            <a:ext cx="1905000" cy="762000"/>
          </a:xfrm>
          <a:prstGeom prst="rect">
            <a:avLst/>
          </a:prstGeom>
          <a:solidFill>
            <a:srgbClr val="FFFFFF"/>
          </a:solidFill>
          <a:ln w="9525">
            <a:solidFill>
              <a:schemeClr val="tx1"/>
            </a:solidFill>
            <a:miter lim="800000"/>
            <a:headEnd/>
            <a:tailEnd/>
          </a:ln>
        </p:spPr>
        <p:txBody>
          <a:bodyPr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lnSpc>
                <a:spcPct val="100000"/>
              </a:lnSpc>
              <a:spcBef>
                <a:spcPct val="0"/>
              </a:spcBef>
              <a:buClrTx/>
              <a:buSzTx/>
              <a:buFontTx/>
              <a:buNone/>
            </a:pPr>
            <a:r>
              <a:rPr lang="en-US" altLang="he-IL" sz="1400">
                <a:solidFill>
                  <a:srgbClr val="000000"/>
                </a:solidFill>
                <a:latin typeface="Arial" panose="020B0604020202020204" pitchFamily="34" charset="0"/>
              </a:rPr>
              <a:t>Tell all routers</a:t>
            </a:r>
          </a:p>
        </p:txBody>
      </p:sp>
      <p:sp>
        <p:nvSpPr>
          <p:cNvPr id="27674" name="Rectangle 25"/>
          <p:cNvSpPr>
            <a:spLocks noChangeArrowheads="1"/>
          </p:cNvSpPr>
          <p:nvPr/>
        </p:nvSpPr>
        <p:spPr bwMode="auto">
          <a:xfrm>
            <a:off x="6629400" y="4114800"/>
            <a:ext cx="1676400" cy="609600"/>
          </a:xfrm>
          <a:prstGeom prst="rect">
            <a:avLst/>
          </a:prstGeom>
          <a:solidFill>
            <a:srgbClr val="FFFFFF"/>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lnSpc>
                <a:spcPct val="100000"/>
              </a:lnSpc>
              <a:spcBef>
                <a:spcPct val="0"/>
              </a:spcBef>
              <a:buClrTx/>
              <a:buSzTx/>
              <a:buFontTx/>
              <a:buNone/>
            </a:pPr>
            <a:r>
              <a:rPr lang="en-US" altLang="he-IL" sz="1400">
                <a:solidFill>
                  <a:srgbClr val="000000"/>
                </a:solidFill>
                <a:latin typeface="Arial" panose="020B0604020202020204" pitchFamily="34" charset="0"/>
              </a:rPr>
              <a:t>Connection Setup</a:t>
            </a:r>
          </a:p>
        </p:txBody>
      </p:sp>
      <p:sp>
        <p:nvSpPr>
          <p:cNvPr id="27675" name="Rectangle 26"/>
          <p:cNvSpPr>
            <a:spLocks noChangeArrowheads="1"/>
          </p:cNvSpPr>
          <p:nvPr/>
        </p:nvSpPr>
        <p:spPr bwMode="auto">
          <a:xfrm>
            <a:off x="6629400" y="4724400"/>
            <a:ext cx="1676400" cy="762000"/>
          </a:xfrm>
          <a:prstGeom prst="rect">
            <a:avLst/>
          </a:prstGeom>
          <a:solidFill>
            <a:srgbClr val="FFFFFF"/>
          </a:solidFill>
          <a:ln w="9525">
            <a:solidFill>
              <a:schemeClr val="tx1"/>
            </a:solidFill>
            <a:miter lim="800000"/>
            <a:headEnd/>
            <a:tailEnd/>
          </a:ln>
        </p:spPr>
        <p:txBody>
          <a:bodyPr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lnSpc>
                <a:spcPct val="100000"/>
              </a:lnSpc>
              <a:spcBef>
                <a:spcPct val="0"/>
              </a:spcBef>
              <a:buClrTx/>
              <a:buSzTx/>
              <a:buFontTx/>
              <a:buNone/>
            </a:pPr>
            <a:r>
              <a:rPr lang="en-US" altLang="he-IL" sz="1400">
                <a:solidFill>
                  <a:srgbClr val="000000"/>
                </a:solidFill>
                <a:latin typeface="Arial" panose="020B0604020202020204" pitchFamily="34" charset="0"/>
              </a:rPr>
              <a:t>Tell all routers and Tear down circuit and re-route</a:t>
            </a:r>
          </a:p>
        </p:txBody>
      </p:sp>
    </p:spTree>
    <p:extLst>
      <p:ext uri="{BB962C8B-B14F-4D97-AF65-F5344CB8AC3E}">
        <p14:creationId xmlns:p14="http://schemas.microsoft.com/office/powerpoint/2010/main" val="1120706816"/>
      </p:ext>
    </p:extLst>
  </p:cSld>
  <p:clrMapOvr>
    <a:masterClrMapping/>
  </p:clrMapOvr>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28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4663" y="244475"/>
            <a:ext cx="8042275" cy="6251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42395572"/>
      </p:ext>
    </p:extLst>
  </p:cSld>
  <p:clrMapOvr>
    <a:masterClrMapping/>
  </p:clrMapOvr>
  <p:transition spd="slow"/>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29" name="Rectangle 2"/>
          <p:cNvSpPr>
            <a:spLocks noGrp="1" noChangeArrowheads="1"/>
          </p:cNvSpPr>
          <p:nvPr>
            <p:ph type="title"/>
          </p:nvPr>
        </p:nvSpPr>
        <p:spPr/>
        <p:txBody>
          <a:bodyPr/>
          <a:lstStyle/>
          <a:p>
            <a:pPr>
              <a:defRPr/>
            </a:pPr>
            <a:r>
              <a:rPr lang="en-US" smtClean="0"/>
              <a:t>NAT Considerations</a:t>
            </a:r>
          </a:p>
        </p:txBody>
      </p:sp>
      <p:sp>
        <p:nvSpPr>
          <p:cNvPr id="75779" name="Rectangle 3"/>
          <p:cNvSpPr>
            <a:spLocks noGrp="1" noChangeArrowheads="1"/>
          </p:cNvSpPr>
          <p:nvPr>
            <p:ph type="body" idx="1"/>
          </p:nvPr>
        </p:nvSpPr>
        <p:spPr/>
        <p:txBody>
          <a:bodyPr>
            <a:noAutofit/>
          </a:bodyPr>
          <a:lstStyle/>
          <a:p>
            <a:pPr marL="342900" indent="-342900">
              <a:lnSpc>
                <a:spcPct val="80000"/>
              </a:lnSpc>
              <a:buFont typeface="Wingdings" panose="05000000000000000000" pitchFamily="2" charset="2"/>
              <a:buChar char="q"/>
              <a:defRPr/>
            </a:pPr>
            <a:r>
              <a:rPr lang="en-US" sz="2800" dirty="0" smtClean="0"/>
              <a:t>NAT has to be consistent during a session.</a:t>
            </a:r>
          </a:p>
          <a:p>
            <a:pPr marL="285750" lvl="3" indent="-285750">
              <a:lnSpc>
                <a:spcPct val="80000"/>
              </a:lnSpc>
              <a:buFont typeface="Wingdings" panose="05000000000000000000" pitchFamily="2" charset="2"/>
              <a:buChar char="q"/>
              <a:defRPr/>
            </a:pPr>
            <a:r>
              <a:rPr lang="en-US" sz="2000" dirty="0" smtClean="0"/>
              <a:t>Set up mapping at the beginning of a session and maintain it during the session</a:t>
            </a:r>
          </a:p>
          <a:p>
            <a:pPr marL="285750" lvl="5" indent="-285750">
              <a:lnSpc>
                <a:spcPct val="80000"/>
              </a:lnSpc>
              <a:buFont typeface="Wingdings" panose="05000000000000000000" pitchFamily="2" charset="2"/>
              <a:buChar char="q"/>
              <a:defRPr/>
            </a:pPr>
            <a:r>
              <a:rPr lang="en-US" sz="1600" dirty="0" smtClean="0"/>
              <a:t>Recall 2nd level goal 1 of Internet:  Continue despite loss of networks or gateways</a:t>
            </a:r>
          </a:p>
          <a:p>
            <a:pPr marL="285750" lvl="3" indent="-285750">
              <a:lnSpc>
                <a:spcPct val="80000"/>
              </a:lnSpc>
              <a:buFont typeface="Wingdings" panose="05000000000000000000" pitchFamily="2" charset="2"/>
              <a:buChar char="q"/>
              <a:defRPr/>
            </a:pPr>
            <a:r>
              <a:rPr lang="en-US" sz="1600" dirty="0" smtClean="0"/>
              <a:t>What happens if your NAT reboots?</a:t>
            </a:r>
          </a:p>
          <a:p>
            <a:pPr marL="285750" lvl="3" indent="-285750">
              <a:lnSpc>
                <a:spcPct val="80000"/>
              </a:lnSpc>
              <a:buFont typeface="Wingdings" panose="05000000000000000000" pitchFamily="2" charset="2"/>
              <a:buChar char="q"/>
              <a:defRPr/>
            </a:pPr>
            <a:endParaRPr lang="en-US" sz="1200" dirty="0" smtClean="0"/>
          </a:p>
          <a:p>
            <a:pPr marL="285750" lvl="3" indent="-285750">
              <a:lnSpc>
                <a:spcPct val="80000"/>
              </a:lnSpc>
              <a:buFont typeface="Wingdings" panose="05000000000000000000" pitchFamily="2" charset="2"/>
              <a:buChar char="q"/>
              <a:defRPr/>
            </a:pPr>
            <a:r>
              <a:rPr lang="en-US" sz="2000" dirty="0" smtClean="0"/>
              <a:t>Recycle the mapping that the end of the session</a:t>
            </a:r>
          </a:p>
          <a:p>
            <a:pPr marL="285750" lvl="3" indent="-285750">
              <a:lnSpc>
                <a:spcPct val="80000"/>
              </a:lnSpc>
              <a:buFont typeface="Wingdings" panose="05000000000000000000" pitchFamily="2" charset="2"/>
              <a:buChar char="q"/>
              <a:defRPr/>
            </a:pPr>
            <a:r>
              <a:rPr lang="en-US" sz="1600" dirty="0"/>
              <a:t>May be hard to detect</a:t>
            </a:r>
          </a:p>
          <a:p>
            <a:pPr marL="285750" lvl="3" indent="-285750">
              <a:lnSpc>
                <a:spcPct val="80000"/>
              </a:lnSpc>
              <a:buFont typeface="Wingdings" panose="05000000000000000000" pitchFamily="2" charset="2"/>
              <a:buChar char="q"/>
              <a:defRPr/>
            </a:pPr>
            <a:endParaRPr lang="en-US" sz="1200" dirty="0" smtClean="0"/>
          </a:p>
          <a:p>
            <a:pPr marL="342900" indent="-342900">
              <a:lnSpc>
                <a:spcPct val="80000"/>
              </a:lnSpc>
              <a:buFont typeface="Wingdings" panose="05000000000000000000" pitchFamily="2" charset="2"/>
              <a:buChar char="q"/>
              <a:defRPr/>
            </a:pPr>
            <a:r>
              <a:rPr lang="en-US" sz="2800" dirty="0"/>
              <a:t>NAT only works for certain applications.</a:t>
            </a:r>
          </a:p>
          <a:p>
            <a:pPr marL="285750" lvl="3" indent="-285750">
              <a:lnSpc>
                <a:spcPct val="80000"/>
              </a:lnSpc>
              <a:buFont typeface="Wingdings" panose="05000000000000000000" pitchFamily="2" charset="2"/>
              <a:buChar char="q"/>
              <a:defRPr/>
            </a:pPr>
            <a:r>
              <a:rPr lang="en-US" sz="2000" dirty="0" smtClean="0"/>
              <a:t>Some applications (e.g. ftp) pass IP information in payload</a:t>
            </a:r>
          </a:p>
          <a:p>
            <a:pPr marL="285750" lvl="3" indent="-285750">
              <a:lnSpc>
                <a:spcPct val="80000"/>
              </a:lnSpc>
              <a:buFont typeface="Wingdings" panose="05000000000000000000" pitchFamily="2" charset="2"/>
              <a:buChar char="q"/>
              <a:defRPr/>
            </a:pPr>
            <a:r>
              <a:rPr lang="en-US" sz="2000" dirty="0" smtClean="0"/>
              <a:t>Need application level gateways to do a matching translation</a:t>
            </a:r>
          </a:p>
          <a:p>
            <a:pPr marL="285750" lvl="3" indent="-285750">
              <a:lnSpc>
                <a:spcPct val="80000"/>
              </a:lnSpc>
              <a:buFont typeface="Wingdings" panose="05000000000000000000" pitchFamily="2" charset="2"/>
              <a:buChar char="q"/>
              <a:defRPr/>
            </a:pPr>
            <a:r>
              <a:rPr lang="en-US" sz="2000" dirty="0" smtClean="0"/>
              <a:t>Breaks a lot of applications.</a:t>
            </a:r>
          </a:p>
          <a:p>
            <a:pPr marL="285750" lvl="3" indent="-285750">
              <a:lnSpc>
                <a:spcPct val="80000"/>
              </a:lnSpc>
              <a:buFont typeface="Wingdings" panose="05000000000000000000" pitchFamily="2" charset="2"/>
              <a:buChar char="q"/>
              <a:defRPr/>
            </a:pPr>
            <a:r>
              <a:rPr lang="en-US" sz="1600" dirty="0"/>
              <a:t>Example:  Let</a:t>
            </a:r>
            <a:r>
              <a:rPr lang="en-US" altLang="en-US" sz="1600" dirty="0"/>
              <a:t>’</a:t>
            </a:r>
            <a:r>
              <a:rPr lang="en-US" sz="1600" dirty="0"/>
              <a:t>s look at FTP</a:t>
            </a:r>
          </a:p>
          <a:p>
            <a:pPr marL="285750" lvl="3" indent="-285750">
              <a:lnSpc>
                <a:spcPct val="80000"/>
              </a:lnSpc>
              <a:buFont typeface="Wingdings" panose="05000000000000000000" pitchFamily="2" charset="2"/>
              <a:buChar char="q"/>
              <a:defRPr/>
            </a:pPr>
            <a:endParaRPr lang="en-US" sz="1200" dirty="0" smtClean="0"/>
          </a:p>
          <a:p>
            <a:pPr marL="342900" indent="-342900">
              <a:lnSpc>
                <a:spcPct val="80000"/>
              </a:lnSpc>
              <a:buFont typeface="Wingdings" panose="05000000000000000000" pitchFamily="2" charset="2"/>
              <a:buChar char="q"/>
              <a:defRPr/>
            </a:pPr>
            <a:r>
              <a:rPr lang="en-US" sz="2800" dirty="0"/>
              <a:t>NAT is loved and hated</a:t>
            </a:r>
          </a:p>
          <a:p>
            <a:pPr marL="285750" lvl="3" indent="-285750">
              <a:lnSpc>
                <a:spcPct val="80000"/>
              </a:lnSpc>
              <a:buFont typeface="Wingdings" panose="05000000000000000000" pitchFamily="2" charset="2"/>
              <a:buChar char="q"/>
              <a:defRPr/>
            </a:pPr>
            <a:r>
              <a:rPr lang="en-US" sz="2000" dirty="0" smtClean="0"/>
              <a:t>-  Breaks many apps (FTP)</a:t>
            </a:r>
          </a:p>
          <a:p>
            <a:pPr marL="285750" lvl="3" indent="-285750">
              <a:lnSpc>
                <a:spcPct val="80000"/>
              </a:lnSpc>
              <a:buFont typeface="Wingdings" panose="05000000000000000000" pitchFamily="2" charset="2"/>
              <a:buChar char="q"/>
              <a:defRPr/>
            </a:pPr>
            <a:r>
              <a:rPr lang="en-US" sz="2000" dirty="0" smtClean="0"/>
              <a:t>-  Inhibits deployment of new applications like p2p (but so do firewalls!)</a:t>
            </a:r>
          </a:p>
          <a:p>
            <a:pPr marL="285750" lvl="3" indent="-285750">
              <a:lnSpc>
                <a:spcPct val="80000"/>
              </a:lnSpc>
              <a:buFont typeface="Wingdings" panose="05000000000000000000" pitchFamily="2" charset="2"/>
              <a:buChar char="q"/>
              <a:defRPr/>
            </a:pPr>
            <a:r>
              <a:rPr lang="en-US" sz="2000" dirty="0" smtClean="0"/>
              <a:t>+  Little NAT boxes make home networking simple.</a:t>
            </a:r>
          </a:p>
          <a:p>
            <a:pPr marL="285750" lvl="3" indent="-285750">
              <a:lnSpc>
                <a:spcPct val="80000"/>
              </a:lnSpc>
              <a:buFont typeface="Wingdings" panose="05000000000000000000" pitchFamily="2" charset="2"/>
              <a:buChar char="q"/>
              <a:defRPr/>
            </a:pPr>
            <a:r>
              <a:rPr lang="en-US" sz="2000" dirty="0" smtClean="0"/>
              <a:t>+  Saves addresses.  Makes allocation simple.</a:t>
            </a:r>
          </a:p>
        </p:txBody>
      </p:sp>
      <p:sp>
        <p:nvSpPr>
          <p:cNvPr id="98308" name="Slide Number Placeholder 3"/>
          <p:cNvSpPr>
            <a:spLocks noGrp="1"/>
          </p:cNvSpPr>
          <p:nvPr>
            <p:ph type="sldNum" sz="quarter" idx="4294967295"/>
          </p:nvPr>
        </p:nvSpPr>
        <p:spPr>
          <a:xfrm>
            <a:off x="8467725" y="6462713"/>
            <a:ext cx="676275" cy="2762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Tx/>
              <a:buNone/>
            </a:pPr>
            <a:fld id="{1A1218BD-790A-4DD2-905F-982A6A1D67BE}" type="slidenum">
              <a:rPr lang="en-US" altLang="he-IL" sz="1400" smtClean="0">
                <a:solidFill>
                  <a:schemeClr val="folHlink"/>
                </a:solidFill>
                <a:latin typeface="Arial" panose="020B0604020202020204" pitchFamily="34" charset="0"/>
              </a:rPr>
              <a:pPr eaLnBrk="1" hangingPunct="1">
                <a:lnSpc>
                  <a:spcPct val="100000"/>
                </a:lnSpc>
                <a:spcBef>
                  <a:spcPct val="0"/>
                </a:spcBef>
                <a:buClrTx/>
                <a:buSzTx/>
                <a:buFontTx/>
                <a:buNone/>
              </a:pPr>
              <a:t>90</a:t>
            </a:fld>
            <a:endParaRPr lang="en-US" altLang="he-IL" sz="1400" smtClean="0">
              <a:solidFill>
                <a:schemeClr val="folHlink"/>
              </a:solidFill>
              <a:latin typeface="Arial" panose="020B0604020202020204" pitchFamily="34" charset="0"/>
            </a:endParaRPr>
          </a:p>
        </p:txBody>
      </p:sp>
    </p:spTree>
    <p:extLst>
      <p:ext uri="{BB962C8B-B14F-4D97-AF65-F5344CB8AC3E}">
        <p14:creationId xmlns:p14="http://schemas.microsoft.com/office/powerpoint/2010/main" val="145865692"/>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IPv6</a:t>
            </a:r>
            <a:endParaRPr lang="he-IL" dirty="0"/>
          </a:p>
        </p:txBody>
      </p:sp>
      <p:sp>
        <p:nvSpPr>
          <p:cNvPr id="5" name="Subtitle 4"/>
          <p:cNvSpPr>
            <a:spLocks noGrp="1"/>
          </p:cNvSpPr>
          <p:nvPr>
            <p:ph type="subTitle" idx="1"/>
          </p:nvPr>
        </p:nvSpPr>
        <p:spPr/>
        <p:txBody>
          <a:bodyPr/>
          <a:lstStyle/>
          <a:p>
            <a:endParaRPr lang="he-IL"/>
          </a:p>
        </p:txBody>
      </p:sp>
    </p:spTree>
    <p:extLst>
      <p:ext uri="{BB962C8B-B14F-4D97-AF65-F5344CB8AC3E}">
        <p14:creationId xmlns:p14="http://schemas.microsoft.com/office/powerpoint/2010/main" val="1921186227"/>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3"/>
          <p:cNvSpPr>
            <a:spLocks noGrp="1" noChangeArrowheads="1"/>
          </p:cNvSpPr>
          <p:nvPr>
            <p:ph type="title"/>
          </p:nvPr>
        </p:nvSpPr>
        <p:spPr/>
        <p:txBody>
          <a:bodyPr/>
          <a:lstStyle/>
          <a:p>
            <a:pPr eaLnBrk="1" hangingPunct="1">
              <a:defRPr/>
            </a:pPr>
            <a:r>
              <a:rPr lang="en-US" smtClean="0"/>
              <a:t>IP Address Utilization (</a:t>
            </a:r>
            <a:r>
              <a:rPr lang="ja-JP" altLang="en-US" smtClean="0"/>
              <a:t>‘</a:t>
            </a:r>
            <a:r>
              <a:rPr lang="en-US" altLang="ja-JP" smtClean="0"/>
              <a:t>06)</a:t>
            </a:r>
            <a:endParaRPr lang="en-US" smtClean="0"/>
          </a:p>
        </p:txBody>
      </p:sp>
      <p:sp>
        <p:nvSpPr>
          <p:cNvPr id="139266" name="Slide Number Placeholder 4"/>
          <p:cNvSpPr>
            <a:spLocks noGrp="1"/>
          </p:cNvSpPr>
          <p:nvPr>
            <p:ph type="sldNum" sz="quarter" idx="4294967295"/>
          </p:nvPr>
        </p:nvSpPr>
        <p:spPr>
          <a:xfrm>
            <a:off x="8467725" y="6462713"/>
            <a:ext cx="676275" cy="2762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Tx/>
              <a:buNone/>
            </a:pPr>
            <a:fld id="{03F471EE-9622-4829-9B30-26F27E719353}" type="slidenum">
              <a:rPr lang="en-US" altLang="he-IL" sz="1400" smtClean="0">
                <a:solidFill>
                  <a:schemeClr val="folHlink"/>
                </a:solidFill>
                <a:latin typeface="Arial" panose="020B0604020202020204" pitchFamily="34" charset="0"/>
              </a:rPr>
              <a:pPr eaLnBrk="1" hangingPunct="1">
                <a:lnSpc>
                  <a:spcPct val="100000"/>
                </a:lnSpc>
                <a:spcBef>
                  <a:spcPct val="0"/>
                </a:spcBef>
                <a:buClrTx/>
                <a:buSzTx/>
                <a:buFontTx/>
                <a:buNone/>
              </a:pPr>
              <a:t>92</a:t>
            </a:fld>
            <a:endParaRPr lang="en-US" altLang="he-IL" sz="1400" smtClean="0">
              <a:solidFill>
                <a:schemeClr val="folHlink"/>
              </a:solidFill>
              <a:latin typeface="Arial" panose="020B0604020202020204" pitchFamily="34" charset="0"/>
            </a:endParaRPr>
          </a:p>
        </p:txBody>
      </p:sp>
      <p:sp>
        <p:nvSpPr>
          <p:cNvPr id="139268" name="Text Box 5"/>
          <p:cNvSpPr txBox="1">
            <a:spLocks noChangeArrowheads="1"/>
          </p:cNvSpPr>
          <p:nvPr/>
        </p:nvSpPr>
        <p:spPr bwMode="auto">
          <a:xfrm>
            <a:off x="6477000" y="3886200"/>
            <a:ext cx="24796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he-IL" sz="2000">
                <a:solidFill>
                  <a:srgbClr val="000000"/>
                </a:solidFill>
                <a:latin typeface="Arial" panose="020B0604020202020204" pitchFamily="34" charset="0"/>
              </a:rPr>
              <a:t>http://xkcd.com/195/</a:t>
            </a:r>
          </a:p>
        </p:txBody>
      </p:sp>
      <p:pic>
        <p:nvPicPr>
          <p:cNvPr id="139269" name="Picture 8"/>
          <p:cNvPicPr>
            <a:picLocks noChangeAspect="1"/>
          </p:cNvPicPr>
          <p:nvPr/>
        </p:nvPicPr>
        <p:blipFill>
          <a:blip r:embed="rId3">
            <a:extLst>
              <a:ext uri="{28A0092B-C50C-407E-A947-70E740481C1C}">
                <a14:useLocalDpi xmlns:a14="http://schemas.microsoft.com/office/drawing/2010/main" val="0"/>
              </a:ext>
            </a:extLst>
          </a:blip>
          <a:srcRect t="8630" b="26157"/>
          <a:stretch>
            <a:fillRect/>
          </a:stretch>
        </p:blipFill>
        <p:spPr bwMode="auto">
          <a:xfrm>
            <a:off x="899592" y="1557338"/>
            <a:ext cx="5464175"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86803197"/>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endParaRPr lang="he-IL"/>
          </a:p>
        </p:txBody>
      </p:sp>
      <p:sp>
        <p:nvSpPr>
          <p:cNvPr id="3" name="מציין מיקום טקסט 2"/>
          <p:cNvSpPr>
            <a:spLocks noGrp="1"/>
          </p:cNvSpPr>
          <p:nvPr>
            <p:ph type="body" idx="1"/>
          </p:nvPr>
        </p:nvSpPr>
        <p:spPr/>
        <p:txBody>
          <a:bodyPr/>
          <a:lstStyle/>
          <a:p>
            <a:endParaRPr lang="he-IL"/>
          </a:p>
        </p:txBody>
      </p:sp>
      <p:sp>
        <p:nvSpPr>
          <p:cNvPr id="145410" name="Slide Number Placeholder 2"/>
          <p:cNvSpPr>
            <a:spLocks noGrp="1"/>
          </p:cNvSpPr>
          <p:nvPr>
            <p:ph type="sldNum" sz="quarter" idx="4294967295"/>
          </p:nvPr>
        </p:nvSpPr>
        <p:spPr>
          <a:xfrm>
            <a:off x="8467725" y="6462713"/>
            <a:ext cx="676275" cy="2762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Tx/>
              <a:buNone/>
            </a:pPr>
            <a:fld id="{92620C7F-D802-411B-8B0A-0D1748D918AE}" type="slidenum">
              <a:rPr lang="en-US" altLang="he-IL" sz="1400" smtClean="0">
                <a:solidFill>
                  <a:schemeClr val="folHlink"/>
                </a:solidFill>
                <a:latin typeface="Arial" panose="020B0604020202020204" pitchFamily="34" charset="0"/>
              </a:rPr>
              <a:pPr eaLnBrk="1" hangingPunct="1">
                <a:lnSpc>
                  <a:spcPct val="100000"/>
                </a:lnSpc>
                <a:spcBef>
                  <a:spcPct val="0"/>
                </a:spcBef>
                <a:buClrTx/>
                <a:buSzTx/>
                <a:buFontTx/>
                <a:buNone/>
              </a:pPr>
              <a:t>93</a:t>
            </a:fld>
            <a:endParaRPr lang="en-US" altLang="he-IL" sz="1400" smtClean="0">
              <a:solidFill>
                <a:schemeClr val="folHlink"/>
              </a:solidFill>
              <a:latin typeface="Arial" panose="020B0604020202020204" pitchFamily="34" charset="0"/>
            </a:endParaRPr>
          </a:p>
        </p:txBody>
      </p:sp>
      <p:pic>
        <p:nvPicPr>
          <p:cNvPr id="145411" name="Picture 4"/>
          <p:cNvPicPr>
            <a:picLocks noChangeAspect="1"/>
          </p:cNvPicPr>
          <p:nvPr/>
        </p:nvPicPr>
        <p:blipFill>
          <a:blip r:embed="rId2">
            <a:extLst>
              <a:ext uri="{28A0092B-C50C-407E-A947-70E740481C1C}">
                <a14:useLocalDpi xmlns:a14="http://schemas.microsoft.com/office/drawing/2010/main" val="0"/>
              </a:ext>
            </a:extLst>
          </a:blip>
          <a:srcRect l="21684" t="1843" r="226" b="6068"/>
          <a:stretch>
            <a:fillRect/>
          </a:stretch>
        </p:blipFill>
        <p:spPr bwMode="auto">
          <a:xfrm>
            <a:off x="152400" y="304800"/>
            <a:ext cx="3778250" cy="3368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5412" name="Picture 5"/>
          <p:cNvPicPr>
            <a:picLocks noChangeAspect="1"/>
          </p:cNvPicPr>
          <p:nvPr/>
        </p:nvPicPr>
        <p:blipFill>
          <a:blip r:embed="rId3">
            <a:extLst>
              <a:ext uri="{28A0092B-C50C-407E-A947-70E740481C1C}">
                <a14:useLocalDpi xmlns:a14="http://schemas.microsoft.com/office/drawing/2010/main" val="0"/>
              </a:ext>
            </a:extLst>
          </a:blip>
          <a:srcRect t="5103" b="7034"/>
          <a:stretch>
            <a:fillRect/>
          </a:stretch>
        </p:blipFill>
        <p:spPr bwMode="auto">
          <a:xfrm>
            <a:off x="3962400" y="304800"/>
            <a:ext cx="4838700" cy="321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5413" name="Picture 6"/>
          <p:cNvPicPr>
            <a:picLocks noChangeAspect="1"/>
          </p:cNvPicPr>
          <p:nvPr/>
        </p:nvPicPr>
        <p:blipFill>
          <a:blip r:embed="rId4">
            <a:extLst>
              <a:ext uri="{28A0092B-C50C-407E-A947-70E740481C1C}">
                <a14:useLocalDpi xmlns:a14="http://schemas.microsoft.com/office/drawing/2010/main" val="0"/>
              </a:ext>
            </a:extLst>
          </a:blip>
          <a:srcRect t="23187" b="7367"/>
          <a:stretch>
            <a:fillRect/>
          </a:stretch>
        </p:blipFill>
        <p:spPr bwMode="auto">
          <a:xfrm>
            <a:off x="3962400" y="3784600"/>
            <a:ext cx="4838700" cy="25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14973778"/>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Title 9"/>
          <p:cNvSpPr>
            <a:spLocks noGrp="1"/>
          </p:cNvSpPr>
          <p:nvPr>
            <p:ph type="title"/>
          </p:nvPr>
        </p:nvSpPr>
        <p:spPr/>
        <p:txBody>
          <a:bodyPr/>
          <a:lstStyle/>
          <a:p>
            <a:pPr>
              <a:defRPr/>
            </a:pPr>
            <a:r>
              <a:rPr lang="en-US" smtClean="0"/>
              <a:t>What Now?</a:t>
            </a:r>
          </a:p>
        </p:txBody>
      </p:sp>
      <p:sp>
        <p:nvSpPr>
          <p:cNvPr id="2" name="מציין מיקום טקסט 1"/>
          <p:cNvSpPr>
            <a:spLocks noGrp="1"/>
          </p:cNvSpPr>
          <p:nvPr>
            <p:ph type="body" idx="1"/>
          </p:nvPr>
        </p:nvSpPr>
        <p:spPr/>
        <p:txBody>
          <a:bodyPr/>
          <a:lstStyle/>
          <a:p>
            <a:endParaRPr lang="he-IL"/>
          </a:p>
        </p:txBody>
      </p:sp>
      <p:pic>
        <p:nvPicPr>
          <p:cNvPr id="71682" name="Content Placeholder 4"/>
          <p:cNvPicPr>
            <a:picLocks noGrp="1" noChangeAspect="1"/>
          </p:cNvPicPr>
          <p:nvPr>
            <p:ph sz="half" idx="4294967295"/>
          </p:nvPr>
        </p:nvPicPr>
        <p:blipFill>
          <a:blip r:embed="rId2"/>
          <a:srcRect t="3465" b="3465"/>
          <a:stretch>
            <a:fillRect/>
          </a:stretch>
        </p:blipFill>
        <p:spPr>
          <a:xfrm>
            <a:off x="0" y="1611313"/>
            <a:ext cx="3810000" cy="4648200"/>
          </a:xfrm>
        </p:spPr>
      </p:pic>
      <p:sp>
        <p:nvSpPr>
          <p:cNvPr id="147460" name="Slide Number Placeholder 3"/>
          <p:cNvSpPr>
            <a:spLocks noGrp="1"/>
          </p:cNvSpPr>
          <p:nvPr>
            <p:ph type="sldNum" sz="quarter" idx="4294967295"/>
          </p:nvPr>
        </p:nvSpPr>
        <p:spPr>
          <a:xfrm>
            <a:off x="8467725" y="6462713"/>
            <a:ext cx="676275" cy="2762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Tx/>
              <a:buNone/>
            </a:pPr>
            <a:fld id="{86BAB0E7-89AA-4D27-B403-B315817D1176}" type="slidenum">
              <a:rPr lang="en-US" altLang="he-IL" sz="1400" smtClean="0">
                <a:solidFill>
                  <a:schemeClr val="folHlink"/>
                </a:solidFill>
                <a:latin typeface="Arial" panose="020B0604020202020204" pitchFamily="34" charset="0"/>
              </a:rPr>
              <a:pPr eaLnBrk="1" hangingPunct="1">
                <a:lnSpc>
                  <a:spcPct val="100000"/>
                </a:lnSpc>
                <a:spcBef>
                  <a:spcPct val="0"/>
                </a:spcBef>
                <a:buClrTx/>
                <a:buSzTx/>
                <a:buFontTx/>
                <a:buNone/>
              </a:pPr>
              <a:t>94</a:t>
            </a:fld>
            <a:endParaRPr lang="en-US" altLang="he-IL" sz="1400" smtClean="0">
              <a:solidFill>
                <a:schemeClr val="folHlink"/>
              </a:solidFill>
              <a:latin typeface="Arial" panose="020B0604020202020204" pitchFamily="34" charset="0"/>
            </a:endParaRPr>
          </a:p>
        </p:txBody>
      </p:sp>
      <p:pic>
        <p:nvPicPr>
          <p:cNvPr id="71684" name="Content Placeholder 4"/>
          <p:cNvPicPr>
            <a:picLocks noGrp="1" noChangeAspect="1"/>
          </p:cNvPicPr>
          <p:nvPr>
            <p:ph sz="half" idx="4294967295"/>
          </p:nvPr>
        </p:nvPicPr>
        <p:blipFill>
          <a:blip r:embed="rId3"/>
          <a:srcRect t="-29095" b="-29095"/>
          <a:stretch>
            <a:fillRect/>
          </a:stretch>
        </p:blipFill>
        <p:spPr>
          <a:xfrm>
            <a:off x="5334000" y="1611313"/>
            <a:ext cx="3810000" cy="4648200"/>
          </a:xfrm>
        </p:spPr>
      </p:pic>
    </p:spTree>
    <p:extLst>
      <p:ext uri="{BB962C8B-B14F-4D97-AF65-F5344CB8AC3E}">
        <p14:creationId xmlns:p14="http://schemas.microsoft.com/office/powerpoint/2010/main" val="118286386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8" name="Rectangle 2"/>
          <p:cNvSpPr>
            <a:spLocks noGrp="1" noChangeArrowheads="1"/>
          </p:cNvSpPr>
          <p:nvPr>
            <p:ph type="title"/>
          </p:nvPr>
        </p:nvSpPr>
        <p:spPr/>
        <p:txBody>
          <a:bodyPr/>
          <a:lstStyle/>
          <a:p>
            <a:pPr>
              <a:defRPr/>
            </a:pPr>
            <a:r>
              <a:rPr lang="en-US" dirty="0">
                <a:ea typeface="ＭＳ Ｐゴシック" charset="0"/>
                <a:cs typeface="+mj-cs"/>
              </a:rPr>
              <a:t>IPv6: motivation</a:t>
            </a:r>
          </a:p>
        </p:txBody>
      </p:sp>
      <p:sp>
        <p:nvSpPr>
          <p:cNvPr id="67589" name="Rectangle 3"/>
          <p:cNvSpPr>
            <a:spLocks noGrp="1" noChangeArrowheads="1"/>
          </p:cNvSpPr>
          <p:nvPr>
            <p:ph type="body" idx="1"/>
          </p:nvPr>
        </p:nvSpPr>
        <p:spPr>
          <a:xfrm>
            <a:off x="457200" y="1600200"/>
            <a:ext cx="8686800" cy="4967700"/>
          </a:xfrm>
        </p:spPr>
        <p:txBody>
          <a:bodyPr/>
          <a:lstStyle/>
          <a:p>
            <a:pPr marL="457200" indent="-457200">
              <a:buFont typeface="Wingdings" panose="05000000000000000000" pitchFamily="2" charset="2"/>
              <a:buChar char="q"/>
              <a:defRPr/>
            </a:pPr>
            <a:r>
              <a:rPr lang="en-US" i="1" dirty="0">
                <a:solidFill>
                  <a:srgbClr val="CC0000"/>
                </a:solidFill>
                <a:ea typeface="ＭＳ Ｐゴシック" charset="0"/>
                <a:cs typeface="+mn-cs"/>
              </a:rPr>
              <a:t>initial motivation:</a:t>
            </a:r>
            <a:r>
              <a:rPr lang="en-US" i="1" dirty="0">
                <a:ea typeface="ＭＳ Ｐゴシック" charset="0"/>
                <a:cs typeface="+mn-cs"/>
              </a:rPr>
              <a:t> </a:t>
            </a:r>
            <a:r>
              <a:rPr lang="en-US" dirty="0">
                <a:ea typeface="ＭＳ Ｐゴシック" charset="0"/>
                <a:cs typeface="+mn-cs"/>
              </a:rPr>
              <a:t>32-bit address space soon to be completely allocated.  </a:t>
            </a:r>
            <a:endParaRPr lang="en-US" dirty="0" smtClean="0">
              <a:ea typeface="ＭＳ Ｐゴシック" charset="0"/>
              <a:cs typeface="+mn-cs"/>
            </a:endParaRPr>
          </a:p>
          <a:p>
            <a:pPr marL="457200" indent="-457200">
              <a:buFont typeface="Wingdings" panose="05000000000000000000" pitchFamily="2" charset="2"/>
              <a:buChar char="q"/>
              <a:defRPr/>
            </a:pPr>
            <a:endParaRPr lang="en-US" dirty="0">
              <a:ea typeface="ＭＳ Ｐゴシック" charset="0"/>
              <a:cs typeface="+mn-cs"/>
            </a:endParaRPr>
          </a:p>
          <a:p>
            <a:pPr marL="457200" indent="-457200">
              <a:buFont typeface="Wingdings" panose="05000000000000000000" pitchFamily="2" charset="2"/>
              <a:buChar char="q"/>
              <a:defRPr/>
            </a:pPr>
            <a:r>
              <a:rPr lang="en-US" dirty="0">
                <a:ea typeface="ＭＳ Ｐゴシック" charset="0"/>
                <a:cs typeface="+mn-cs"/>
              </a:rPr>
              <a:t>additional motivation:</a:t>
            </a:r>
          </a:p>
          <a:p>
            <a:pPr marL="342900" lvl="1" indent="-342900">
              <a:buFont typeface="Wingdings" panose="05000000000000000000" pitchFamily="2" charset="2"/>
              <a:buChar char="q"/>
              <a:defRPr/>
            </a:pPr>
            <a:r>
              <a:rPr lang="en-US" dirty="0" smtClean="0">
                <a:ea typeface="ＭＳ Ｐゴシック" charset="0"/>
              </a:rPr>
              <a:t>header </a:t>
            </a:r>
            <a:r>
              <a:rPr lang="en-US" dirty="0">
                <a:ea typeface="ＭＳ Ｐゴシック" charset="0"/>
              </a:rPr>
              <a:t>format helps speed processing/forwarding</a:t>
            </a:r>
          </a:p>
          <a:p>
            <a:pPr marL="342900" lvl="1" indent="-342900">
              <a:buFont typeface="Wingdings" panose="05000000000000000000" pitchFamily="2" charset="2"/>
              <a:buChar char="q"/>
              <a:defRPr/>
            </a:pPr>
            <a:r>
              <a:rPr lang="en-US" dirty="0">
                <a:ea typeface="ＭＳ Ｐゴシック" charset="0"/>
              </a:rPr>
              <a:t>header changes to facilitate </a:t>
            </a:r>
            <a:r>
              <a:rPr lang="en-US" dirty="0" err="1">
                <a:ea typeface="ＭＳ Ｐゴシック" charset="0"/>
              </a:rPr>
              <a:t>QoS</a:t>
            </a:r>
            <a:r>
              <a:rPr lang="en-US" dirty="0">
                <a:ea typeface="ＭＳ Ｐゴシック" charset="0"/>
              </a:rPr>
              <a:t> </a:t>
            </a:r>
          </a:p>
          <a:p>
            <a:pPr marL="342900" lvl="1" indent="-342900">
              <a:buFont typeface="Wingdings" panose="05000000000000000000" pitchFamily="2" charset="2"/>
              <a:buChar char="q"/>
              <a:defRPr/>
            </a:pPr>
            <a:endParaRPr lang="en-US" dirty="0">
              <a:ea typeface="ＭＳ Ｐゴシック" charset="0"/>
            </a:endParaRPr>
          </a:p>
          <a:p>
            <a:pPr marL="457200" indent="-457200">
              <a:buFont typeface="Wingdings" panose="05000000000000000000" pitchFamily="2" charset="2"/>
              <a:buChar char="q"/>
              <a:defRPr/>
            </a:pPr>
            <a:r>
              <a:rPr lang="en-US" i="1" dirty="0">
                <a:solidFill>
                  <a:srgbClr val="CC0000"/>
                </a:solidFill>
                <a:ea typeface="ＭＳ Ｐゴシック" charset="0"/>
                <a:cs typeface="+mn-cs"/>
              </a:rPr>
              <a:t>IPv6 datagram format: </a:t>
            </a:r>
          </a:p>
          <a:p>
            <a:pPr marL="342900" lvl="1" indent="-342900">
              <a:buFont typeface="Wingdings" panose="05000000000000000000" pitchFamily="2" charset="2"/>
              <a:buChar char="q"/>
              <a:defRPr/>
            </a:pPr>
            <a:r>
              <a:rPr lang="en-US" dirty="0">
                <a:ea typeface="ＭＳ Ｐゴシック" charset="0"/>
              </a:rPr>
              <a:t>fixed-length 40 byte header</a:t>
            </a:r>
          </a:p>
          <a:p>
            <a:pPr marL="342900" lvl="1" indent="-342900">
              <a:buFont typeface="Wingdings" panose="05000000000000000000" pitchFamily="2" charset="2"/>
              <a:buChar char="q"/>
              <a:defRPr/>
            </a:pPr>
            <a:r>
              <a:rPr lang="en-US" dirty="0">
                <a:ea typeface="ＭＳ Ｐゴシック" charset="0"/>
              </a:rPr>
              <a:t>no fragmentation allowed</a:t>
            </a:r>
            <a:endParaRPr lang="en-US" i="1" dirty="0">
              <a:ea typeface="ＭＳ Ｐゴシック" charset="0"/>
            </a:endParaRPr>
          </a:p>
        </p:txBody>
      </p:sp>
    </p:spTree>
    <p:extLst>
      <p:ext uri="{BB962C8B-B14F-4D97-AF65-F5344CB8AC3E}">
        <p14:creationId xmlns:p14="http://schemas.microsoft.com/office/powerpoint/2010/main" val="407492261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כותרת 4"/>
          <p:cNvSpPr>
            <a:spLocks noGrp="1"/>
          </p:cNvSpPr>
          <p:nvPr>
            <p:ph type="title"/>
          </p:nvPr>
        </p:nvSpPr>
        <p:spPr/>
        <p:txBody>
          <a:bodyPr/>
          <a:lstStyle/>
          <a:p>
            <a:endParaRPr lang="he-IL"/>
          </a:p>
        </p:txBody>
      </p:sp>
      <p:sp>
        <p:nvSpPr>
          <p:cNvPr id="6" name="מציין מיקום טקסט 5"/>
          <p:cNvSpPr>
            <a:spLocks noGrp="1"/>
          </p:cNvSpPr>
          <p:nvPr>
            <p:ph type="body" idx="1"/>
          </p:nvPr>
        </p:nvSpPr>
        <p:spPr/>
        <p:txBody>
          <a:bodyPr/>
          <a:lstStyle/>
          <a:p>
            <a:endParaRPr lang="he-IL"/>
          </a:p>
        </p:txBody>
      </p:sp>
      <p:sp>
        <p:nvSpPr>
          <p:cNvPr id="4" name="מציין מיקום של כותרת תחתונה 3"/>
          <p:cNvSpPr>
            <a:spLocks noGrp="1"/>
          </p:cNvSpPr>
          <p:nvPr>
            <p:ph type="ftr" sz="quarter" idx="4294967295"/>
          </p:nvPr>
        </p:nvSpPr>
        <p:spPr>
          <a:xfrm>
            <a:off x="6248400" y="6467475"/>
            <a:ext cx="2895600" cy="287338"/>
          </a:xfrm>
          <a:prstGeom prst="rect">
            <a:avLst/>
          </a:prstGeom>
        </p:spPr>
        <p:txBody>
          <a:bodyPr/>
          <a:lstStyle/>
          <a:p>
            <a:pPr>
              <a:defRPr/>
            </a:pPr>
            <a:r>
              <a:rPr lang="en-US" smtClean="0"/>
              <a:t>Network Layer</a:t>
            </a:r>
            <a:endParaRPr lang="en-US"/>
          </a:p>
        </p:txBody>
      </p:sp>
      <p:sp>
        <p:nvSpPr>
          <p:cNvPr id="150533" name="מציין מיקום של מספר שקופית 4"/>
          <p:cNvSpPr>
            <a:spLocks noGrp="1"/>
          </p:cNvSpPr>
          <p:nvPr>
            <p:ph type="sldNum" sz="quarter" idx="4294967295"/>
          </p:nvPr>
        </p:nvSpPr>
        <p:spPr>
          <a:xfrm>
            <a:off x="8467725" y="6462713"/>
            <a:ext cx="676275" cy="276225"/>
          </a:xfrm>
          <a:prstGeom prst="rect">
            <a:avLst/>
          </a:prstGeom>
          <a:noFill/>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he-IL" sz="1200" smtClean="0">
                <a:latin typeface="Tahoma" panose="020B0604030504040204" pitchFamily="34" charset="0"/>
              </a:rPr>
              <a:t>4-</a:t>
            </a:r>
            <a:fld id="{7F5F846D-BA3C-4C1D-A657-CF3E0B40999E}" type="slidenum">
              <a:rPr lang="en-US" altLang="he-IL" sz="1200" smtClean="0">
                <a:latin typeface="Tahoma" panose="020B0604030504040204" pitchFamily="34" charset="0"/>
              </a:rPr>
              <a:pPr>
                <a:lnSpc>
                  <a:spcPct val="100000"/>
                </a:lnSpc>
                <a:spcBef>
                  <a:spcPct val="0"/>
                </a:spcBef>
                <a:buClrTx/>
                <a:buSzTx/>
                <a:buFontTx/>
                <a:buNone/>
              </a:pPr>
              <a:t>96</a:t>
            </a:fld>
            <a:endParaRPr lang="en-US" altLang="he-IL" sz="1200" smtClean="0">
              <a:latin typeface="Tahoma" panose="020B0604030504040204" pitchFamily="34" charset="0"/>
            </a:endParaRPr>
          </a:p>
        </p:txBody>
      </p:sp>
      <p:pic>
        <p:nvPicPr>
          <p:cNvPr id="1505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863" y="725488"/>
            <a:ext cx="9101137" cy="5675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9177795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4" name="Rectangle 2"/>
          <p:cNvSpPr>
            <a:spLocks noGrp="1" noChangeArrowheads="1"/>
          </p:cNvSpPr>
          <p:nvPr>
            <p:ph type="title"/>
          </p:nvPr>
        </p:nvSpPr>
        <p:spPr/>
        <p:txBody>
          <a:bodyPr/>
          <a:lstStyle/>
          <a:p>
            <a:pPr>
              <a:defRPr/>
            </a:pPr>
            <a:r>
              <a:rPr lang="en-US">
                <a:ea typeface="ＭＳ Ｐゴシック" charset="0"/>
                <a:cs typeface="+mj-cs"/>
              </a:rPr>
              <a:t>IPv6 datagram format</a:t>
            </a:r>
          </a:p>
        </p:txBody>
      </p:sp>
      <p:sp>
        <p:nvSpPr>
          <p:cNvPr id="68613" name="Rectangle 80"/>
          <p:cNvSpPr>
            <a:spLocks noChangeArrowheads="1"/>
          </p:cNvSpPr>
          <p:nvPr/>
        </p:nvSpPr>
        <p:spPr bwMode="auto">
          <a:xfrm>
            <a:off x="2216150" y="3263900"/>
            <a:ext cx="4748213" cy="2817813"/>
          </a:xfrm>
          <a:prstGeom prst="rect">
            <a:avLst/>
          </a:prstGeom>
          <a:solidFill>
            <a:srgbClr val="000099"/>
          </a:solidFill>
          <a:ln>
            <a:noFill/>
          </a:ln>
          <a:effectLst/>
          <a:extLs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68615" name="Rectangle 4"/>
          <p:cNvSpPr>
            <a:spLocks noChangeArrowheads="1"/>
          </p:cNvSpPr>
          <p:nvPr/>
        </p:nvSpPr>
        <p:spPr bwMode="auto">
          <a:xfrm>
            <a:off x="438804" y="1485901"/>
            <a:ext cx="8453676" cy="18002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defRPr/>
            </a:pPr>
            <a:r>
              <a:rPr lang="en-US" sz="2800" i="1" dirty="0">
                <a:solidFill>
                  <a:srgbClr val="CC0000"/>
                </a:solidFill>
                <a:latin typeface="Gill Sans MT" pitchFamily="34" charset="0"/>
              </a:rPr>
              <a:t>priority:</a:t>
            </a:r>
            <a:r>
              <a:rPr lang="en-US" sz="2800" dirty="0">
                <a:latin typeface="Gill Sans MT" pitchFamily="34" charset="0"/>
              </a:rPr>
              <a:t>  identify priority among datagrams in flow</a:t>
            </a:r>
          </a:p>
          <a:p>
            <a:pPr>
              <a:defRPr/>
            </a:pPr>
            <a:r>
              <a:rPr lang="en-US" sz="2800" i="1" dirty="0">
                <a:solidFill>
                  <a:srgbClr val="CC0000"/>
                </a:solidFill>
                <a:latin typeface="Gill Sans MT" pitchFamily="34" charset="0"/>
              </a:rPr>
              <a:t>flow Label:</a:t>
            </a:r>
            <a:r>
              <a:rPr lang="en-US" sz="2800" dirty="0">
                <a:latin typeface="Gill Sans MT" pitchFamily="34" charset="0"/>
              </a:rPr>
              <a:t> identify datagrams in same </a:t>
            </a:r>
            <a:r>
              <a:rPr lang="ja-JP" altLang="en-US" sz="2800" dirty="0">
                <a:latin typeface="Gill Sans MT" pitchFamily="34" charset="0"/>
              </a:rPr>
              <a:t>“</a:t>
            </a:r>
            <a:r>
              <a:rPr lang="en-US" altLang="ja-JP" sz="2800" dirty="0">
                <a:latin typeface="Gill Sans MT" pitchFamily="34" charset="0"/>
              </a:rPr>
              <a:t>flow.</a:t>
            </a:r>
            <a:r>
              <a:rPr lang="ja-JP" altLang="en-US" sz="2800" dirty="0">
                <a:latin typeface="Gill Sans MT" pitchFamily="34" charset="0"/>
              </a:rPr>
              <a:t>”</a:t>
            </a:r>
            <a:r>
              <a:rPr lang="en-US" altLang="ja-JP" sz="2800" dirty="0">
                <a:latin typeface="Gill Sans MT" pitchFamily="34" charset="0"/>
              </a:rPr>
              <a:t> </a:t>
            </a:r>
          </a:p>
          <a:p>
            <a:pPr>
              <a:defRPr/>
            </a:pPr>
            <a:r>
              <a:rPr lang="en-US" sz="2800" dirty="0">
                <a:latin typeface="Gill Sans MT" pitchFamily="34" charset="0"/>
              </a:rPr>
              <a:t>                    (concept of</a:t>
            </a:r>
            <a:r>
              <a:rPr lang="ja-JP" altLang="en-US" sz="2800" dirty="0">
                <a:latin typeface="Gill Sans MT" pitchFamily="34" charset="0"/>
              </a:rPr>
              <a:t>“</a:t>
            </a:r>
            <a:r>
              <a:rPr lang="en-US" altLang="ja-JP" sz="2800" dirty="0">
                <a:latin typeface="Gill Sans MT" pitchFamily="34" charset="0"/>
              </a:rPr>
              <a:t>flow</a:t>
            </a:r>
            <a:r>
              <a:rPr lang="ja-JP" altLang="en-US" sz="2800" dirty="0">
                <a:latin typeface="Gill Sans MT" pitchFamily="34" charset="0"/>
              </a:rPr>
              <a:t>”</a:t>
            </a:r>
            <a:r>
              <a:rPr lang="en-US" altLang="ja-JP" sz="2800" dirty="0">
                <a:latin typeface="Gill Sans MT" pitchFamily="34" charset="0"/>
              </a:rPr>
              <a:t> not well defined).</a:t>
            </a:r>
          </a:p>
          <a:p>
            <a:pPr>
              <a:defRPr/>
            </a:pPr>
            <a:r>
              <a:rPr lang="en-US" sz="2800" i="1" dirty="0">
                <a:solidFill>
                  <a:srgbClr val="CC0000"/>
                </a:solidFill>
                <a:latin typeface="Gill Sans MT" pitchFamily="34" charset="0"/>
              </a:rPr>
              <a:t>next header:</a:t>
            </a:r>
            <a:r>
              <a:rPr lang="en-US" sz="2800" dirty="0">
                <a:latin typeface="Gill Sans MT" pitchFamily="34" charset="0"/>
              </a:rPr>
              <a:t> identify upper layer protocol for data</a:t>
            </a:r>
            <a:r>
              <a:rPr lang="en-US" sz="2400" dirty="0">
                <a:latin typeface="Comic Sans MS" pitchFamily="66" charset="0"/>
              </a:rPr>
              <a:t> </a:t>
            </a:r>
          </a:p>
        </p:txBody>
      </p:sp>
      <p:sp>
        <p:nvSpPr>
          <p:cNvPr id="68616" name="Rectangle 56"/>
          <p:cNvSpPr>
            <a:spLocks noChangeArrowheads="1"/>
          </p:cNvSpPr>
          <p:nvPr/>
        </p:nvSpPr>
        <p:spPr bwMode="auto">
          <a:xfrm>
            <a:off x="2141538" y="3344863"/>
            <a:ext cx="4748212" cy="2817812"/>
          </a:xfrm>
          <a:prstGeom prst="rect">
            <a:avLst/>
          </a:prstGeom>
          <a:solidFill>
            <a:schemeClr val="bg1"/>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68617" name="Line 60"/>
          <p:cNvSpPr>
            <a:spLocks noChangeShapeType="1"/>
          </p:cNvSpPr>
          <p:nvPr/>
        </p:nvSpPr>
        <p:spPr bwMode="auto">
          <a:xfrm>
            <a:off x="2143125" y="3654425"/>
            <a:ext cx="4727575"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Arial" charset="0"/>
              <a:ea typeface="ＭＳ Ｐゴシック" charset="0"/>
            </a:endParaRPr>
          </a:p>
        </p:txBody>
      </p:sp>
      <p:sp>
        <p:nvSpPr>
          <p:cNvPr id="68618" name="Line 61"/>
          <p:cNvSpPr>
            <a:spLocks noChangeShapeType="1"/>
          </p:cNvSpPr>
          <p:nvPr/>
        </p:nvSpPr>
        <p:spPr bwMode="auto">
          <a:xfrm>
            <a:off x="2794000" y="3354388"/>
            <a:ext cx="0" cy="293687"/>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Arial" charset="0"/>
              <a:ea typeface="ＭＳ Ｐゴシック" charset="0"/>
            </a:endParaRPr>
          </a:p>
        </p:txBody>
      </p:sp>
      <p:sp>
        <p:nvSpPr>
          <p:cNvPr id="68619" name="Line 63"/>
          <p:cNvSpPr>
            <a:spLocks noChangeShapeType="1"/>
          </p:cNvSpPr>
          <p:nvPr/>
        </p:nvSpPr>
        <p:spPr bwMode="auto">
          <a:xfrm>
            <a:off x="3482975" y="3351213"/>
            <a:ext cx="0" cy="293687"/>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Arial" charset="0"/>
              <a:ea typeface="ＭＳ Ｐゴシック" charset="0"/>
            </a:endParaRPr>
          </a:p>
        </p:txBody>
      </p:sp>
      <p:sp>
        <p:nvSpPr>
          <p:cNvPr id="68620" name="Line 64"/>
          <p:cNvSpPr>
            <a:spLocks noChangeShapeType="1"/>
          </p:cNvSpPr>
          <p:nvPr/>
        </p:nvSpPr>
        <p:spPr bwMode="auto">
          <a:xfrm>
            <a:off x="4410075" y="3649663"/>
            <a:ext cx="0" cy="293687"/>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Arial" charset="0"/>
              <a:ea typeface="ＭＳ Ｐゴシック" charset="0"/>
            </a:endParaRPr>
          </a:p>
        </p:txBody>
      </p:sp>
      <p:sp>
        <p:nvSpPr>
          <p:cNvPr id="68621" name="Line 65"/>
          <p:cNvSpPr>
            <a:spLocks noChangeShapeType="1"/>
          </p:cNvSpPr>
          <p:nvPr/>
        </p:nvSpPr>
        <p:spPr bwMode="auto">
          <a:xfrm>
            <a:off x="5556250" y="3652838"/>
            <a:ext cx="0" cy="293687"/>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Arial" charset="0"/>
              <a:ea typeface="ＭＳ Ｐゴシック" charset="0"/>
            </a:endParaRPr>
          </a:p>
        </p:txBody>
      </p:sp>
      <p:sp>
        <p:nvSpPr>
          <p:cNvPr id="68622" name="Line 66"/>
          <p:cNvSpPr>
            <a:spLocks noChangeShapeType="1"/>
          </p:cNvSpPr>
          <p:nvPr/>
        </p:nvSpPr>
        <p:spPr bwMode="auto">
          <a:xfrm>
            <a:off x="2130425" y="5175250"/>
            <a:ext cx="4760913"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Arial" charset="0"/>
              <a:ea typeface="ＭＳ Ｐゴシック" charset="0"/>
            </a:endParaRPr>
          </a:p>
        </p:txBody>
      </p:sp>
      <p:sp>
        <p:nvSpPr>
          <p:cNvPr id="68623" name="Line 67"/>
          <p:cNvSpPr>
            <a:spLocks noChangeShapeType="1"/>
          </p:cNvSpPr>
          <p:nvPr/>
        </p:nvSpPr>
        <p:spPr bwMode="auto">
          <a:xfrm>
            <a:off x="2147888" y="4535488"/>
            <a:ext cx="4760912"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Arial" charset="0"/>
              <a:ea typeface="ＭＳ Ｐゴシック" charset="0"/>
            </a:endParaRPr>
          </a:p>
        </p:txBody>
      </p:sp>
      <p:sp>
        <p:nvSpPr>
          <p:cNvPr id="68624" name="Line 68"/>
          <p:cNvSpPr>
            <a:spLocks noChangeShapeType="1"/>
          </p:cNvSpPr>
          <p:nvPr/>
        </p:nvSpPr>
        <p:spPr bwMode="auto">
          <a:xfrm>
            <a:off x="2133600" y="3952875"/>
            <a:ext cx="4760913"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Arial" charset="0"/>
              <a:ea typeface="ＭＳ Ｐゴシック" charset="0"/>
            </a:endParaRPr>
          </a:p>
        </p:txBody>
      </p:sp>
      <p:sp>
        <p:nvSpPr>
          <p:cNvPr id="68625" name="Text Box 69"/>
          <p:cNvSpPr txBox="1">
            <a:spLocks noChangeArrowheads="1"/>
          </p:cNvSpPr>
          <p:nvPr/>
        </p:nvSpPr>
        <p:spPr bwMode="auto">
          <a:xfrm>
            <a:off x="4046538" y="5440363"/>
            <a:ext cx="6286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defRPr/>
            </a:pPr>
            <a:r>
              <a:rPr lang="en-US" smtClean="0"/>
              <a:t>data</a:t>
            </a:r>
          </a:p>
        </p:txBody>
      </p:sp>
      <p:sp>
        <p:nvSpPr>
          <p:cNvPr id="68626" name="Text Box 70"/>
          <p:cNvSpPr txBox="1">
            <a:spLocks noChangeArrowheads="1"/>
          </p:cNvSpPr>
          <p:nvPr/>
        </p:nvSpPr>
        <p:spPr bwMode="auto">
          <a:xfrm>
            <a:off x="3378200" y="4578350"/>
            <a:ext cx="2165350" cy="558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a:lnSpc>
                <a:spcPct val="85000"/>
              </a:lnSpc>
              <a:defRPr/>
            </a:pPr>
            <a:r>
              <a:rPr lang="en-US" smtClean="0"/>
              <a:t>destination address</a:t>
            </a:r>
          </a:p>
          <a:p>
            <a:pPr algn="ctr">
              <a:lnSpc>
                <a:spcPct val="85000"/>
              </a:lnSpc>
              <a:defRPr/>
            </a:pPr>
            <a:r>
              <a:rPr lang="en-US" smtClean="0"/>
              <a:t>(128 bits)</a:t>
            </a:r>
          </a:p>
        </p:txBody>
      </p:sp>
      <p:sp>
        <p:nvSpPr>
          <p:cNvPr id="68627" name="Text Box 71"/>
          <p:cNvSpPr txBox="1">
            <a:spLocks noChangeArrowheads="1"/>
          </p:cNvSpPr>
          <p:nvPr/>
        </p:nvSpPr>
        <p:spPr bwMode="auto">
          <a:xfrm>
            <a:off x="3543300" y="3971925"/>
            <a:ext cx="1746250" cy="558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a:lnSpc>
                <a:spcPct val="85000"/>
              </a:lnSpc>
              <a:defRPr/>
            </a:pPr>
            <a:r>
              <a:rPr lang="en-US" smtClean="0"/>
              <a:t>source address</a:t>
            </a:r>
          </a:p>
          <a:p>
            <a:pPr algn="ctr">
              <a:lnSpc>
                <a:spcPct val="85000"/>
              </a:lnSpc>
              <a:defRPr/>
            </a:pPr>
            <a:r>
              <a:rPr lang="en-US" smtClean="0"/>
              <a:t>(128 bits)</a:t>
            </a:r>
          </a:p>
        </p:txBody>
      </p:sp>
      <p:sp>
        <p:nvSpPr>
          <p:cNvPr id="68628" name="Text Box 72"/>
          <p:cNvSpPr txBox="1">
            <a:spLocks noChangeArrowheads="1"/>
          </p:cNvSpPr>
          <p:nvPr/>
        </p:nvSpPr>
        <p:spPr bwMode="auto">
          <a:xfrm>
            <a:off x="2627313" y="3619500"/>
            <a:ext cx="13525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defRPr/>
            </a:pPr>
            <a:r>
              <a:rPr lang="en-US" smtClean="0"/>
              <a:t>payload len</a:t>
            </a:r>
          </a:p>
        </p:txBody>
      </p:sp>
      <p:sp>
        <p:nvSpPr>
          <p:cNvPr id="68629" name="Text Box 73"/>
          <p:cNvSpPr txBox="1">
            <a:spLocks noChangeArrowheads="1"/>
          </p:cNvSpPr>
          <p:nvPr/>
        </p:nvSpPr>
        <p:spPr bwMode="auto">
          <a:xfrm>
            <a:off x="4408488" y="3627438"/>
            <a:ext cx="10096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defRPr/>
            </a:pPr>
            <a:r>
              <a:rPr lang="en-US" smtClean="0"/>
              <a:t>next hdr</a:t>
            </a:r>
          </a:p>
        </p:txBody>
      </p:sp>
      <p:sp>
        <p:nvSpPr>
          <p:cNvPr id="68630" name="Text Box 74"/>
          <p:cNvSpPr txBox="1">
            <a:spLocks noChangeArrowheads="1"/>
          </p:cNvSpPr>
          <p:nvPr/>
        </p:nvSpPr>
        <p:spPr bwMode="auto">
          <a:xfrm>
            <a:off x="5664200" y="3613150"/>
            <a:ext cx="10350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defRPr/>
            </a:pPr>
            <a:r>
              <a:rPr lang="en-US" smtClean="0"/>
              <a:t>hop limit</a:t>
            </a:r>
          </a:p>
        </p:txBody>
      </p:sp>
      <p:sp>
        <p:nvSpPr>
          <p:cNvPr id="68631" name="Text Box 75"/>
          <p:cNvSpPr txBox="1">
            <a:spLocks noChangeArrowheads="1"/>
          </p:cNvSpPr>
          <p:nvPr/>
        </p:nvSpPr>
        <p:spPr bwMode="auto">
          <a:xfrm>
            <a:off x="4533900" y="3319463"/>
            <a:ext cx="11366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defRPr/>
            </a:pPr>
            <a:r>
              <a:rPr lang="en-US" smtClean="0"/>
              <a:t>flow label</a:t>
            </a:r>
          </a:p>
        </p:txBody>
      </p:sp>
      <p:sp>
        <p:nvSpPr>
          <p:cNvPr id="68632" name="Text Box 76"/>
          <p:cNvSpPr txBox="1">
            <a:spLocks noChangeArrowheads="1"/>
          </p:cNvSpPr>
          <p:nvPr/>
        </p:nvSpPr>
        <p:spPr bwMode="auto">
          <a:xfrm>
            <a:off x="2913063" y="3305175"/>
            <a:ext cx="438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defRPr/>
            </a:pPr>
            <a:r>
              <a:rPr lang="en-US" smtClean="0"/>
              <a:t>pri</a:t>
            </a:r>
          </a:p>
        </p:txBody>
      </p:sp>
      <p:sp>
        <p:nvSpPr>
          <p:cNvPr id="68633" name="Text Box 77"/>
          <p:cNvSpPr txBox="1">
            <a:spLocks noChangeArrowheads="1"/>
          </p:cNvSpPr>
          <p:nvPr/>
        </p:nvSpPr>
        <p:spPr bwMode="auto">
          <a:xfrm>
            <a:off x="2206625" y="3313113"/>
            <a:ext cx="5016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defRPr/>
            </a:pPr>
            <a:r>
              <a:rPr lang="en-US" smtClean="0"/>
              <a:t>ver</a:t>
            </a:r>
          </a:p>
        </p:txBody>
      </p:sp>
      <p:sp>
        <p:nvSpPr>
          <p:cNvPr id="68634" name="Line 79"/>
          <p:cNvSpPr>
            <a:spLocks noChangeShapeType="1"/>
          </p:cNvSpPr>
          <p:nvPr/>
        </p:nvSpPr>
        <p:spPr bwMode="auto">
          <a:xfrm>
            <a:off x="2119313" y="6400800"/>
            <a:ext cx="4816475" cy="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Arial" charset="0"/>
              <a:ea typeface="ＭＳ Ｐゴシック" charset="0"/>
            </a:endParaRPr>
          </a:p>
        </p:txBody>
      </p:sp>
      <p:sp>
        <p:nvSpPr>
          <p:cNvPr id="68635" name="Text Box 78"/>
          <p:cNvSpPr txBox="1">
            <a:spLocks noChangeArrowheads="1"/>
          </p:cNvSpPr>
          <p:nvPr/>
        </p:nvSpPr>
        <p:spPr bwMode="auto">
          <a:xfrm>
            <a:off x="3978275" y="6210300"/>
            <a:ext cx="857250" cy="366713"/>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defRPr/>
            </a:pPr>
            <a:r>
              <a:rPr lang="en-US" smtClean="0"/>
              <a:t>32 bits</a:t>
            </a:r>
          </a:p>
        </p:txBody>
      </p:sp>
    </p:spTree>
    <p:extLst>
      <p:ext uri="{BB962C8B-B14F-4D97-AF65-F5344CB8AC3E}">
        <p14:creationId xmlns:p14="http://schemas.microsoft.com/office/powerpoint/2010/main" val="277010095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Next header</a:t>
            </a:r>
            <a:endParaRPr lang="en-US" sz="3200" dirty="0"/>
          </a:p>
        </p:txBody>
      </p:sp>
      <p:sp>
        <p:nvSpPr>
          <p:cNvPr id="8" name="מציין מיקום טקסט 7"/>
          <p:cNvSpPr>
            <a:spLocks noGrp="1"/>
          </p:cNvSpPr>
          <p:nvPr>
            <p:ph type="body" idx="1"/>
          </p:nvPr>
        </p:nvSpPr>
        <p:spPr/>
        <p:txBody>
          <a:bodyPr/>
          <a:lstStyle/>
          <a:p>
            <a:endParaRPr lang="he-IL"/>
          </a:p>
        </p:txBody>
      </p:sp>
      <p:sp>
        <p:nvSpPr>
          <p:cNvPr id="3" name="Footer Placeholder 2"/>
          <p:cNvSpPr>
            <a:spLocks noGrp="1"/>
          </p:cNvSpPr>
          <p:nvPr>
            <p:ph type="ftr" sz="quarter" idx="4294967295"/>
          </p:nvPr>
        </p:nvSpPr>
        <p:spPr>
          <a:xfrm>
            <a:off x="6248400" y="6467475"/>
            <a:ext cx="2895600" cy="287338"/>
          </a:xfrm>
          <a:prstGeom prst="rect">
            <a:avLst/>
          </a:prstGeom>
        </p:spPr>
        <p:txBody>
          <a:bodyPr/>
          <a:lstStyle/>
          <a:p>
            <a:pPr algn="r" rtl="0" eaLnBrk="0" fontAlgn="base" hangingPunct="0">
              <a:spcBef>
                <a:spcPct val="0"/>
              </a:spcBef>
              <a:spcAft>
                <a:spcPct val="0"/>
              </a:spcAft>
              <a:defRPr/>
            </a:pPr>
            <a:r>
              <a:rPr lang="sv-SE" sz="1200" kern="1200" smtClean="0">
                <a:solidFill>
                  <a:srgbClr val="000000"/>
                </a:solidFill>
                <a:latin typeface="Arial" pitchFamily="34" charset="0"/>
                <a:ea typeface="+mn-ea"/>
                <a:cs typeface="Arial" pitchFamily="34" charset="0"/>
              </a:rPr>
              <a:t>Network Layer</a:t>
            </a:r>
            <a:endParaRPr lang="en-US" sz="1200" kern="1200">
              <a:solidFill>
                <a:srgbClr val="000000"/>
              </a:solidFill>
              <a:latin typeface="Arial" pitchFamily="34" charset="0"/>
              <a:ea typeface="+mn-ea"/>
              <a:cs typeface="Arial" pitchFamily="34" charset="0"/>
            </a:endParaRPr>
          </a:p>
        </p:txBody>
      </p:sp>
      <p:sp>
        <p:nvSpPr>
          <p:cNvPr id="4" name="Slide Number Placeholder 3"/>
          <p:cNvSpPr>
            <a:spLocks noGrp="1"/>
          </p:cNvSpPr>
          <p:nvPr>
            <p:ph type="sldNum" sz="quarter" idx="4294967295"/>
          </p:nvPr>
        </p:nvSpPr>
        <p:spPr>
          <a:xfrm>
            <a:off x="8467725" y="6462713"/>
            <a:ext cx="676275" cy="276225"/>
          </a:xfrm>
          <a:prstGeom prst="rect">
            <a:avLst/>
          </a:prstGeom>
        </p:spPr>
        <p:txBody>
          <a:bodyPr/>
          <a:lstStyle/>
          <a:p>
            <a:pPr algn="r" rtl="0" eaLnBrk="0" fontAlgn="base" hangingPunct="0">
              <a:spcBef>
                <a:spcPct val="0"/>
              </a:spcBef>
              <a:spcAft>
                <a:spcPct val="0"/>
              </a:spcAft>
              <a:defRPr/>
            </a:pPr>
            <a:r>
              <a:rPr lang="en-US" dirty="0">
                <a:solidFill>
                  <a:srgbClr val="000000"/>
                </a:solidFill>
              </a:rPr>
              <a:t>4</a:t>
            </a:r>
            <a:r>
              <a:rPr lang="en-US" sz="1200" kern="1200" dirty="0" smtClean="0">
                <a:solidFill>
                  <a:srgbClr val="000000"/>
                </a:solidFill>
                <a:latin typeface="Arial" pitchFamily="34" charset="0"/>
                <a:ea typeface="+mn-ea"/>
                <a:cs typeface="Arial" pitchFamily="34" charset="0"/>
              </a:rPr>
              <a:t>-</a:t>
            </a:r>
            <a:fld id="{48E8FE14-702B-4BE2-A157-4ACCD16AFEA4}" type="slidenum">
              <a:rPr lang="en-US" sz="1200" kern="1200" smtClean="0">
                <a:solidFill>
                  <a:srgbClr val="000000"/>
                </a:solidFill>
                <a:latin typeface="Arial" pitchFamily="34" charset="0"/>
                <a:ea typeface="+mn-ea"/>
                <a:cs typeface="Arial" pitchFamily="34" charset="0"/>
              </a:rPr>
              <a:pPr algn="r" rtl="0" eaLnBrk="0" fontAlgn="base" hangingPunct="0">
                <a:spcBef>
                  <a:spcPct val="0"/>
                </a:spcBef>
                <a:spcAft>
                  <a:spcPct val="0"/>
                </a:spcAft>
                <a:defRPr/>
              </a:pPr>
              <a:t>98</a:t>
            </a:fld>
            <a:endParaRPr lang="en-US" sz="1200" kern="1200" dirty="0">
              <a:solidFill>
                <a:srgbClr val="000000"/>
              </a:solidFill>
              <a:latin typeface="Arial" pitchFamily="34" charset="0"/>
              <a:ea typeface="+mn-ea"/>
              <a:cs typeface="Arial" pitchFamily="34" charset="0"/>
            </a:endParaRPr>
          </a:p>
        </p:txBody>
      </p:sp>
      <p:pic>
        <p:nvPicPr>
          <p:cNvPr id="5" name="Picture 41"/>
          <p:cNvPicPr>
            <a:picLocks noChangeAspect="1" noChangeArrowheads="1"/>
          </p:cNvPicPr>
          <p:nvPr/>
        </p:nvPicPr>
        <p:blipFill>
          <a:blip r:embed="rId3" cstate="print"/>
          <a:srcRect/>
          <a:stretch>
            <a:fillRect/>
          </a:stretch>
        </p:blipFill>
        <p:spPr bwMode="auto">
          <a:xfrm>
            <a:off x="1" y="762001"/>
            <a:ext cx="3276599" cy="3810000"/>
          </a:xfrm>
          <a:prstGeom prst="rect">
            <a:avLst/>
          </a:prstGeom>
          <a:noFill/>
          <a:ln w="9525">
            <a:noFill/>
            <a:miter lim="800000"/>
            <a:headEnd/>
            <a:tailEnd/>
          </a:ln>
          <a:effectLst/>
        </p:spPr>
      </p:pic>
      <p:pic>
        <p:nvPicPr>
          <p:cNvPr id="6" name="Picture 10"/>
          <p:cNvPicPr>
            <a:picLocks noChangeAspect="1" noChangeArrowheads="1"/>
          </p:cNvPicPr>
          <p:nvPr/>
        </p:nvPicPr>
        <p:blipFill>
          <a:blip r:embed="rId4" cstate="print"/>
          <a:srcRect/>
          <a:stretch>
            <a:fillRect/>
          </a:stretch>
        </p:blipFill>
        <p:spPr bwMode="auto">
          <a:xfrm>
            <a:off x="0" y="4648200"/>
            <a:ext cx="8821737" cy="1622425"/>
          </a:xfrm>
          <a:prstGeom prst="rect">
            <a:avLst/>
          </a:prstGeom>
          <a:noFill/>
          <a:ln w="9525">
            <a:noFill/>
            <a:miter lim="800000"/>
            <a:headEnd/>
            <a:tailEnd/>
          </a:ln>
          <a:effectLst/>
        </p:spPr>
      </p:pic>
      <p:pic>
        <p:nvPicPr>
          <p:cNvPr id="7" name="Picture 10"/>
          <p:cNvPicPr>
            <a:picLocks noChangeAspect="1" noChangeArrowheads="1"/>
          </p:cNvPicPr>
          <p:nvPr/>
        </p:nvPicPr>
        <p:blipFill>
          <a:blip r:embed="rId5" cstate="print"/>
          <a:srcRect/>
          <a:stretch>
            <a:fillRect/>
          </a:stretch>
        </p:blipFill>
        <p:spPr bwMode="auto">
          <a:xfrm>
            <a:off x="3505200" y="228600"/>
            <a:ext cx="4953000" cy="4343400"/>
          </a:xfrm>
          <a:prstGeom prst="rect">
            <a:avLst/>
          </a:prstGeom>
          <a:noFill/>
          <a:ln w="9525">
            <a:noFill/>
            <a:miter lim="800000"/>
            <a:headEnd/>
            <a:tailEnd/>
          </a:ln>
          <a:effectLst/>
        </p:spPr>
      </p:pic>
    </p:spTree>
    <p:extLst>
      <p:ext uri="{BB962C8B-B14F-4D97-AF65-F5344CB8AC3E}">
        <p14:creationId xmlns:p14="http://schemas.microsoft.com/office/powerpoint/2010/main" val="3558409143"/>
      </p:ext>
    </p:extLst>
  </p:cSld>
  <p:clrMapOvr>
    <a:masterClrMapping/>
  </p:clrMapOvr>
  <p:timing>
    <p:tnLst>
      <p:par>
        <p:cTn id="1" dur="indefinite" restart="never" nodeType="tmRoot"/>
      </p:par>
    </p:tnLst>
  </p:timing>
</p:sld>
</file>

<file path=ppt/theme/theme1.xml><?xml version="1.0" encoding="utf-8"?>
<a:theme xmlns:a="http://schemas.openxmlformats.org/drawingml/2006/main" name="paper-plane">
  <a:themeElements>
    <a:clrScheme name="Custom 354">
      <a:dk1>
        <a:srgbClr val="000000"/>
      </a:dk1>
      <a:lt1>
        <a:srgbClr val="FFFFFF"/>
      </a:lt1>
      <a:dk2>
        <a:srgbClr val="30182B"/>
      </a:dk2>
      <a:lt2>
        <a:srgbClr val="DFDFDF"/>
      </a:lt2>
      <a:accent1>
        <a:srgbClr val="592D50"/>
      </a:accent1>
      <a:accent2>
        <a:srgbClr val="D3A67A"/>
      </a:accent2>
      <a:accent3>
        <a:srgbClr val="45485F"/>
      </a:accent3>
      <a:accent4>
        <a:srgbClr val="6B9756"/>
      </a:accent4>
      <a:accent5>
        <a:srgbClr val="7D576E"/>
      </a:accent5>
      <a:accent6>
        <a:srgbClr val="4C1A23"/>
      </a:accent6>
      <a:hlink>
        <a:srgbClr val="511E3E"/>
      </a:hlink>
      <a:folHlink>
        <a:srgbClr val="9EA0A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8166</TotalTime>
  <Words>10545</Words>
  <Application>Microsoft Office PowerPoint</Application>
  <PresentationFormat>‫הצגה על המסך (4:3)</PresentationFormat>
  <Paragraphs>3213</Paragraphs>
  <Slides>190</Slides>
  <Notes>79</Notes>
  <HiddenSlides>0</HiddenSlides>
  <MMClips>0</MMClips>
  <ScaleCrop>false</ScaleCrop>
  <HeadingPairs>
    <vt:vector size="6" baseType="variant">
      <vt:variant>
        <vt:lpstr>גופנים בשימוש</vt:lpstr>
      </vt:variant>
      <vt:variant>
        <vt:i4>22</vt:i4>
      </vt:variant>
      <vt:variant>
        <vt:lpstr>ערכת נושא</vt:lpstr>
      </vt:variant>
      <vt:variant>
        <vt:i4>1</vt:i4>
      </vt:variant>
      <vt:variant>
        <vt:lpstr>כותרות שקופיות</vt:lpstr>
      </vt:variant>
      <vt:variant>
        <vt:i4>190</vt:i4>
      </vt:variant>
    </vt:vector>
  </HeadingPairs>
  <TitlesOfParts>
    <vt:vector size="213" baseType="lpstr">
      <vt:lpstr>ＭＳ Ｐゴシック</vt:lpstr>
      <vt:lpstr>ＭＳ Ｐゴシック</vt:lpstr>
      <vt:lpstr>Arial</vt:lpstr>
      <vt:lpstr>Arial Black</vt:lpstr>
      <vt:lpstr>Arial Narrow</vt:lpstr>
      <vt:lpstr>Calibri</vt:lpstr>
      <vt:lpstr>Comic Sans MS</vt:lpstr>
      <vt:lpstr>Courier New</vt:lpstr>
      <vt:lpstr>Georgia</vt:lpstr>
      <vt:lpstr>Gill Sans MT</vt:lpstr>
      <vt:lpstr>Gulim</vt:lpstr>
      <vt:lpstr>Helvetica</vt:lpstr>
      <vt:lpstr>ＭＳ 明朝</vt:lpstr>
      <vt:lpstr>ＭＳ 明朝</vt:lpstr>
      <vt:lpstr>Noto Symbol</vt:lpstr>
      <vt:lpstr>Symbol</vt:lpstr>
      <vt:lpstr>Tahoma</vt:lpstr>
      <vt:lpstr>Times New Roman</vt:lpstr>
      <vt:lpstr>Tw Cen MT</vt:lpstr>
      <vt:lpstr>Wingdings</vt:lpstr>
      <vt:lpstr>Wingdings 2</vt:lpstr>
      <vt:lpstr>ZapfDingbats</vt:lpstr>
      <vt:lpstr>paper-plane</vt:lpstr>
      <vt:lpstr>רשתות תקשורת מחשבים פרק 4 - שכבת הרשת</vt:lpstr>
      <vt:lpstr>Network Switching</vt:lpstr>
      <vt:lpstr>מצגת של PowerPoint‏</vt:lpstr>
      <vt:lpstr>Virtual circuits</vt:lpstr>
      <vt:lpstr>Datagram networks</vt:lpstr>
      <vt:lpstr>IP Datagrams on Virtual Circuits</vt:lpstr>
      <vt:lpstr>Source Routing</vt:lpstr>
      <vt:lpstr>תרגיל</vt:lpstr>
      <vt:lpstr>Summary</vt:lpstr>
      <vt:lpstr>DHCP</vt:lpstr>
      <vt:lpstr>IP addresses: how to get one?</vt:lpstr>
      <vt:lpstr>DHCP: Dynamic Host Configuration Protocol</vt:lpstr>
      <vt:lpstr>DHCP overview</vt:lpstr>
      <vt:lpstr>DHCP client-server scenario</vt:lpstr>
      <vt:lpstr>DHCP client-server scenario</vt:lpstr>
      <vt:lpstr>Soft State: Refresh or Forget</vt:lpstr>
      <vt:lpstr>DHCP: more than IP addresses</vt:lpstr>
      <vt:lpstr>DHCP: example</vt:lpstr>
      <vt:lpstr>DHCP: example</vt:lpstr>
      <vt:lpstr>DHCP: Wireshark output (home LAN)</vt:lpstr>
      <vt:lpstr>DHCP: Wireshark output (home LAN)</vt:lpstr>
      <vt:lpstr>תרגיל</vt:lpstr>
      <vt:lpstr>Computer Networks  IP: Internet Protocol</vt:lpstr>
      <vt:lpstr>IP Addressing</vt:lpstr>
      <vt:lpstr>IP Addressing</vt:lpstr>
      <vt:lpstr>Subnets</vt:lpstr>
      <vt:lpstr>IP addressing: CIDR</vt:lpstr>
      <vt:lpstr>CIDR Illustration</vt:lpstr>
      <vt:lpstr>CIDR Implications</vt:lpstr>
      <vt:lpstr>Hierarchical addressing: route aggregation</vt:lpstr>
      <vt:lpstr>Hierarchical addressing: more specific routes</vt:lpstr>
      <vt:lpstr>מצגת של PowerPoint‏</vt:lpstr>
      <vt:lpstr>Router</vt:lpstr>
      <vt:lpstr>Generic Router Architecture</vt:lpstr>
      <vt:lpstr>What a Router Chassis Looks Like</vt:lpstr>
      <vt:lpstr>IP Lookups find Longest Prefixes</vt:lpstr>
      <vt:lpstr>IP Address Lookup: Binary Tries</vt:lpstr>
      <vt:lpstr>Address aggregation</vt:lpstr>
      <vt:lpstr>Longest mask matching</vt:lpstr>
      <vt:lpstr>The Internet Network layer</vt:lpstr>
      <vt:lpstr>Where are we ?</vt:lpstr>
      <vt:lpstr>IP datagram format</vt:lpstr>
      <vt:lpstr>מצגת של PowerPoint‏</vt:lpstr>
      <vt:lpstr>מצגת של PowerPoint‏</vt:lpstr>
      <vt:lpstr>IPv4 Header Fields</vt:lpstr>
      <vt:lpstr>IPv4 Header Fields</vt:lpstr>
      <vt:lpstr>IPv4 Header Fields</vt:lpstr>
      <vt:lpstr>תרגיל</vt:lpstr>
      <vt:lpstr>IP Fragmentation and Reassembly</vt:lpstr>
      <vt:lpstr>IP Fragmentation and Reassembly</vt:lpstr>
      <vt:lpstr>IP Fragmentation Example #1</vt:lpstr>
      <vt:lpstr>IP Fragmentation Example #2</vt:lpstr>
      <vt:lpstr>IP Fragmentation Example #3</vt:lpstr>
      <vt:lpstr>IP Reassembly</vt:lpstr>
      <vt:lpstr>Fragmentation Concepts</vt:lpstr>
      <vt:lpstr>Fragmentation in Reality</vt:lpstr>
      <vt:lpstr>מצגת של PowerPoint‏</vt:lpstr>
      <vt:lpstr>ICMP</vt:lpstr>
      <vt:lpstr>ICMP: internet control message protocol</vt:lpstr>
      <vt:lpstr>Overview</vt:lpstr>
      <vt:lpstr>ERROR REPORTING</vt:lpstr>
      <vt:lpstr>Position of ICMP in the network layer &amp; encapsulation </vt:lpstr>
      <vt:lpstr>Frequent ICMP Error message</vt:lpstr>
      <vt:lpstr>Some subtypes of the “Destination Unreachable”</vt:lpstr>
      <vt:lpstr>Timestamp-request and timestamp-reply message format</vt:lpstr>
      <vt:lpstr>Timestamp (cont’d)</vt:lpstr>
      <vt:lpstr>DEBUGGING TOOLS</vt:lpstr>
      <vt:lpstr>Ping</vt:lpstr>
      <vt:lpstr>Ping example</vt:lpstr>
      <vt:lpstr>ICMP  - Example (ping)</vt:lpstr>
      <vt:lpstr>Traceroute</vt:lpstr>
      <vt:lpstr>Traceroute and ICMP</vt:lpstr>
      <vt:lpstr>Traceroute (cont’d)</vt:lpstr>
      <vt:lpstr>מצגת של PowerPoint‏</vt:lpstr>
      <vt:lpstr>מצגת של PowerPoint‏</vt:lpstr>
      <vt:lpstr>מצגת של PowerPoint‏</vt:lpstr>
      <vt:lpstr>מצגת של PowerPoint‏</vt:lpstr>
      <vt:lpstr>מצגת של PowerPoint‏</vt:lpstr>
      <vt:lpstr>NAT</vt:lpstr>
      <vt:lpstr>Private Network Accessing  Public Internet </vt:lpstr>
      <vt:lpstr>Reducing IP Addresses</vt:lpstr>
      <vt:lpstr>NAT: network address translation</vt:lpstr>
      <vt:lpstr>NAT: Network Address Translation</vt:lpstr>
      <vt:lpstr>NAT: Network Address Translation</vt:lpstr>
      <vt:lpstr>NAT: network address translation</vt:lpstr>
      <vt:lpstr>NAT traversal problem</vt:lpstr>
      <vt:lpstr>NAT traversal problem</vt:lpstr>
      <vt:lpstr>NAT traversal problem</vt:lpstr>
      <vt:lpstr>מצגת של PowerPoint‏</vt:lpstr>
      <vt:lpstr>מצגת של PowerPoint‏</vt:lpstr>
      <vt:lpstr>NAT Considerations</vt:lpstr>
      <vt:lpstr>IPv6</vt:lpstr>
      <vt:lpstr>IP Address Utilization (‘06)</vt:lpstr>
      <vt:lpstr>מצגת של PowerPoint‏</vt:lpstr>
      <vt:lpstr>What Now?</vt:lpstr>
      <vt:lpstr>IPv6: motivation</vt:lpstr>
      <vt:lpstr>מצגת של PowerPoint‏</vt:lpstr>
      <vt:lpstr>IPv6 datagram format</vt:lpstr>
      <vt:lpstr>Next header</vt:lpstr>
      <vt:lpstr>מצגת של PowerPoint‏</vt:lpstr>
      <vt:lpstr>IPv6 Header Cleanup</vt:lpstr>
      <vt:lpstr>IPv6 Header Cleanup</vt:lpstr>
      <vt:lpstr>IPv6 Fragmentation Cleanup</vt:lpstr>
      <vt:lpstr>Transition from IPv4 to IPv6</vt:lpstr>
      <vt:lpstr>Tunneling</vt:lpstr>
      <vt:lpstr>Tunneling</vt:lpstr>
      <vt:lpstr>מצגת של PowerPoint‏</vt:lpstr>
      <vt:lpstr>Important Concepts</vt:lpstr>
      <vt:lpstr>6to4 Basics</vt:lpstr>
      <vt:lpstr>Routing from 6to4 to 6to4</vt:lpstr>
      <vt:lpstr>Routing from 6to4 to Native IPv6</vt:lpstr>
      <vt:lpstr>Routing from Native IPv6 to 6to4</vt:lpstr>
      <vt:lpstr>IPv6 Scope and Multicasting</vt:lpstr>
      <vt:lpstr>Problems with 6to4</vt:lpstr>
      <vt:lpstr>Consequences of IPv6</vt:lpstr>
      <vt:lpstr>Routing Algorithms</vt:lpstr>
      <vt:lpstr>IP Forwarding</vt:lpstr>
      <vt:lpstr>Interplay between routing, forwarding</vt:lpstr>
      <vt:lpstr>Graph Model</vt:lpstr>
      <vt:lpstr>Routes from Node A</vt:lpstr>
      <vt:lpstr>Ways to Compute Shortest Paths</vt:lpstr>
      <vt:lpstr>Link State</vt:lpstr>
      <vt:lpstr>A Link-State Routing Algorithm</vt:lpstr>
      <vt:lpstr>Dijsktra’s Algorithm</vt:lpstr>
      <vt:lpstr>מצגת של PowerPoint‏</vt:lpstr>
      <vt:lpstr>Dijkstra’s Algorithm: Concept</vt:lpstr>
      <vt:lpstr>Dijkstra’s Algorithm: Initially</vt:lpstr>
      <vt:lpstr>Dijkstra’s Algorithm: Initially</vt:lpstr>
      <vt:lpstr>Dijkstra’s Algorithm</vt:lpstr>
      <vt:lpstr>Dijkstra’s Algorithm</vt:lpstr>
      <vt:lpstr>Dijkstra’s Algorithm</vt:lpstr>
      <vt:lpstr>Dijkstra’s Algorithm</vt:lpstr>
      <vt:lpstr>Distance Vector</vt:lpstr>
      <vt:lpstr>Distance vector algorithm </vt:lpstr>
      <vt:lpstr>Bellman-Ford example </vt:lpstr>
      <vt:lpstr>Distance vector algorithm </vt:lpstr>
      <vt:lpstr>Distance vector algorithm </vt:lpstr>
      <vt:lpstr>Distance vector algorithm </vt:lpstr>
      <vt:lpstr>Start</vt:lpstr>
      <vt:lpstr>Iteration #1</vt:lpstr>
      <vt:lpstr>Iteration #2</vt:lpstr>
      <vt:lpstr>Distance Vector: Link Cost Changes</vt:lpstr>
      <vt:lpstr>Distance Vector: Link Cost Changes</vt:lpstr>
      <vt:lpstr>Distance Vector: Split Horizon</vt:lpstr>
      <vt:lpstr>Distance Vector: Poison Reverse</vt:lpstr>
      <vt:lpstr>Comparison of LS and DV algorithms</vt:lpstr>
      <vt:lpstr>מצגת של PowerPoint‏</vt:lpstr>
      <vt:lpstr>Intra-AS Routing</vt:lpstr>
      <vt:lpstr>Interior Gateway Protocols (IGP)</vt:lpstr>
      <vt:lpstr>RIP ( Routing Information Protocol)</vt:lpstr>
      <vt:lpstr>RIP: example </vt:lpstr>
      <vt:lpstr>RIP: example </vt:lpstr>
      <vt:lpstr>RIP table processing</vt:lpstr>
      <vt:lpstr>מצגת של PowerPoint‏</vt:lpstr>
      <vt:lpstr>RIP Updates</vt:lpstr>
      <vt:lpstr>RIP Staleness / Oscillation Control</vt:lpstr>
      <vt:lpstr>OSPF (Open Shortest Path First)</vt:lpstr>
      <vt:lpstr>OSPF “advanced” features (not in RIP)</vt:lpstr>
      <vt:lpstr>Hierarchical OSPF</vt:lpstr>
      <vt:lpstr> OSPF Reliable Flooding </vt:lpstr>
      <vt:lpstr>OSPF Flooding Operation</vt:lpstr>
      <vt:lpstr>Flooding Issues</vt:lpstr>
      <vt:lpstr> OSPF Hello Packet </vt:lpstr>
      <vt:lpstr>מצגת של PowerPoint‏</vt:lpstr>
      <vt:lpstr>Hierarchical routing</vt:lpstr>
      <vt:lpstr>Hierarchical routing</vt:lpstr>
      <vt:lpstr>Areas</vt:lpstr>
      <vt:lpstr>Area Hierarchy Addressing</vt:lpstr>
      <vt:lpstr>Interconnected ASes</vt:lpstr>
      <vt:lpstr>Inter-AS tasks</vt:lpstr>
      <vt:lpstr>Example: setting forwarding table in router 1d</vt:lpstr>
      <vt:lpstr>Example: choosing among multiple ASes</vt:lpstr>
      <vt:lpstr>Example: choosing among multiple ASes</vt:lpstr>
      <vt:lpstr>מצגת של PowerPoint‏</vt:lpstr>
      <vt:lpstr>Internet inter-AS routing: BGP</vt:lpstr>
      <vt:lpstr>BGP basics</vt:lpstr>
      <vt:lpstr>BGP basics: distributing path information</vt:lpstr>
      <vt:lpstr>Path attributes and BGP routes</vt:lpstr>
      <vt:lpstr>BGP route selection</vt:lpstr>
      <vt:lpstr>BGP messages</vt:lpstr>
      <vt:lpstr>BGP routing policy</vt:lpstr>
      <vt:lpstr>BGP routing policy (2)</vt:lpstr>
      <vt:lpstr>Why different Intra-, Inter-AS routing ? </vt:lpstr>
      <vt:lpstr>BGP Operations (Simplified) </vt:lpstr>
      <vt:lpstr>Two Types of BGP Neighbor Relationships</vt:lpstr>
      <vt:lpstr>AS-Path Attribute</vt:lpstr>
      <vt:lpstr>Customers Don’t Always Need BGP</vt:lpstr>
      <vt:lpstr>Customer-Provider Hierarchy</vt:lpstr>
      <vt:lpstr>סרטון של כותבי הסרט</vt:lpstr>
      <vt:lpstr>לינקים חשובים</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רשתות תקשורת מחשבים שיעור 1</dc:title>
  <dc:creator>Amit</dc:creator>
  <cp:lastModifiedBy>amit</cp:lastModifiedBy>
  <cp:revision>114</cp:revision>
  <dcterms:modified xsi:type="dcterms:W3CDTF">2017-08-08T11:07:47Z</dcterms:modified>
</cp:coreProperties>
</file>